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CC94FA-B045-49A9-9AB8-AB49AA6ABAD7}" v="6" dt="2025-09-10T01:45:15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1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Marcus" userId="227007997_tp_box_2" providerId="OAuth2" clId="{8FCC94FA-B045-49A9-9AB8-AB49AA6ABAD7}"/>
    <pc:docChg chg="addSld delSld modSld">
      <pc:chgData name="Jeffrey Marcus" userId="227007997_tp_box_2" providerId="OAuth2" clId="{8FCC94FA-B045-49A9-9AB8-AB49AA6ABAD7}" dt="2025-09-10T01:45:42.358" v="23" actId="14100"/>
      <pc:docMkLst>
        <pc:docMk/>
      </pc:docMkLst>
      <pc:sldChg chg="addSp modSp mod">
        <pc:chgData name="Jeffrey Marcus" userId="227007997_tp_box_2" providerId="OAuth2" clId="{8FCC94FA-B045-49A9-9AB8-AB49AA6ABAD7}" dt="2025-09-10T01:45:42.358" v="23" actId="14100"/>
        <pc:sldMkLst>
          <pc:docMk/>
          <pc:sldMk cId="2262506498" sldId="257"/>
        </pc:sldMkLst>
        <pc:spChg chg="mod">
          <ac:chgData name="Jeffrey Marcus" userId="227007997_tp_box_2" providerId="OAuth2" clId="{8FCC94FA-B045-49A9-9AB8-AB49AA6ABAD7}" dt="2025-09-10T01:45:36.787" v="22" actId="5793"/>
          <ac:spMkLst>
            <pc:docMk/>
            <pc:sldMk cId="2262506498" sldId="257"/>
            <ac:spMk id="3" creationId="{AC4056B2-E297-9BEA-49AE-FB1A1FAE39E4}"/>
          </ac:spMkLst>
        </pc:spChg>
        <pc:picChg chg="add mod">
          <ac:chgData name="Jeffrey Marcus" userId="227007997_tp_box_2" providerId="OAuth2" clId="{8FCC94FA-B045-49A9-9AB8-AB49AA6ABAD7}" dt="2025-09-10T01:45:42.358" v="23" actId="14100"/>
          <ac:picMkLst>
            <pc:docMk/>
            <pc:sldMk cId="2262506498" sldId="257"/>
            <ac:picMk id="6" creationId="{392D0FE0-538F-F627-99BB-002F7CB92A93}"/>
          </ac:picMkLst>
        </pc:picChg>
      </pc:sldChg>
      <pc:sldChg chg="del">
        <pc:chgData name="Jeffrey Marcus" userId="227007997_tp_box_2" providerId="OAuth2" clId="{8FCC94FA-B045-49A9-9AB8-AB49AA6ABAD7}" dt="2025-09-08T23:04:52.768" v="5" actId="47"/>
        <pc:sldMkLst>
          <pc:docMk/>
          <pc:sldMk cId="3362875609" sldId="258"/>
        </pc:sldMkLst>
      </pc:sldChg>
      <pc:sldChg chg="addSp modSp mod">
        <pc:chgData name="Jeffrey Marcus" userId="227007997_tp_box_2" providerId="OAuth2" clId="{8FCC94FA-B045-49A9-9AB8-AB49AA6ABAD7}" dt="2025-09-10T01:43:45.277" v="11" actId="14100"/>
        <pc:sldMkLst>
          <pc:docMk/>
          <pc:sldMk cId="4203234836" sldId="260"/>
        </pc:sldMkLst>
        <pc:spChg chg="mod">
          <ac:chgData name="Jeffrey Marcus" userId="227007997_tp_box_2" providerId="OAuth2" clId="{8FCC94FA-B045-49A9-9AB8-AB49AA6ABAD7}" dt="2025-09-10T01:43:42.405" v="10" actId="1076"/>
          <ac:spMkLst>
            <pc:docMk/>
            <pc:sldMk cId="4203234836" sldId="260"/>
            <ac:spMk id="3" creationId="{DFDEEE22-887D-71CF-B3CA-487DBB5D2CA9}"/>
          </ac:spMkLst>
        </pc:spChg>
        <pc:picChg chg="add mod">
          <ac:chgData name="Jeffrey Marcus" userId="227007997_tp_box_2" providerId="OAuth2" clId="{8FCC94FA-B045-49A9-9AB8-AB49AA6ABAD7}" dt="2025-09-10T01:43:45.277" v="11" actId="14100"/>
          <ac:picMkLst>
            <pc:docMk/>
            <pc:sldMk cId="4203234836" sldId="260"/>
            <ac:picMk id="1026" creationId="{1BCC47B1-88CF-AFFA-44C1-12D5812C28B6}"/>
          </ac:picMkLst>
        </pc:picChg>
      </pc:sldChg>
      <pc:sldChg chg="add">
        <pc:chgData name="Jeffrey Marcus" userId="227007997_tp_box_2" providerId="OAuth2" clId="{8FCC94FA-B045-49A9-9AB8-AB49AA6ABAD7}" dt="2025-09-08T23:04:48.657" v="4"/>
        <pc:sldMkLst>
          <pc:docMk/>
          <pc:sldMk cId="3124247195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6F84-D2D5-46F5-B839-2D0ED87473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1AA5-AA53-4743-A08D-203757B1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0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6F84-D2D5-46F5-B839-2D0ED87473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1AA5-AA53-4743-A08D-203757B1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6F84-D2D5-46F5-B839-2D0ED87473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1AA5-AA53-4743-A08D-203757B1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0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6F84-D2D5-46F5-B839-2D0ED87473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1AA5-AA53-4743-A08D-203757B1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6F84-D2D5-46F5-B839-2D0ED87473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1AA5-AA53-4743-A08D-203757B1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7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6F84-D2D5-46F5-B839-2D0ED87473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1AA5-AA53-4743-A08D-203757B1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3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6F84-D2D5-46F5-B839-2D0ED87473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1AA5-AA53-4743-A08D-203757B1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6F84-D2D5-46F5-B839-2D0ED87473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1AA5-AA53-4743-A08D-203757B1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6F84-D2D5-46F5-B839-2D0ED87473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1AA5-AA53-4743-A08D-203757B1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6F84-D2D5-46F5-B839-2D0ED87473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1AA5-AA53-4743-A08D-203757B1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9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6F84-D2D5-46F5-B839-2D0ED87473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1AA5-AA53-4743-A08D-203757B1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5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C06F84-D2D5-46F5-B839-2D0ED87473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1AA5-AA53-4743-A08D-203757B1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4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orest with tall trees&#10;&#10;AI-generated content may be incorrect.">
            <a:extLst>
              <a:ext uri="{FF2B5EF4-FFF2-40B4-BE49-F238E27FC236}">
                <a16:creationId xmlns:a16="http://schemas.microsoft.com/office/drawing/2014/main" id="{383C19AE-1AA6-6C2C-AD47-E3DB4C1F9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2C8A4-3268-5F81-AB46-C8B0C8FCD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467" y="2036234"/>
            <a:ext cx="7772400" cy="2387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Sandhills Conservation Partnership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A5B88-85B4-C7C9-7F37-ABDFE5AC0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567503"/>
            <a:ext cx="6858000" cy="1655762"/>
          </a:xfrm>
        </p:spPr>
        <p:txBody>
          <a:bodyPr/>
          <a:lstStyle/>
          <a:p>
            <a:r>
              <a:rPr lang="en-US" dirty="0"/>
              <a:t>September 10, 2025</a:t>
            </a:r>
          </a:p>
        </p:txBody>
      </p:sp>
    </p:spTree>
    <p:extLst>
      <p:ext uri="{BB962C8B-B14F-4D97-AF65-F5344CB8AC3E}">
        <p14:creationId xmlns:p14="http://schemas.microsoft.com/office/powerpoint/2010/main" val="1743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DEAA-67ED-3926-9AAE-84265B68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Fish and Wildlife Foundation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56B2-E297-9BEA-49AE-FB1A1FAE3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86" y="1794933"/>
            <a:ext cx="7886700" cy="4351338"/>
          </a:xfrm>
        </p:spPr>
        <p:txBody>
          <a:bodyPr/>
          <a:lstStyle/>
          <a:p>
            <a:r>
              <a:rPr lang="en-US" dirty="0"/>
              <a:t> Quail Forever received $500k in 2025 cycle to support Sandhills PBA and technical assistance</a:t>
            </a:r>
          </a:p>
          <a:p>
            <a:pPr lvl="1"/>
            <a:r>
              <a:rPr lang="en-US" dirty="0"/>
              <a:t>SPBA Coordinator</a:t>
            </a:r>
          </a:p>
          <a:p>
            <a:pPr lvl="1"/>
            <a:r>
              <a:rPr lang="en-US" dirty="0"/>
              <a:t>SPBA Fire Mentor </a:t>
            </a:r>
          </a:p>
          <a:p>
            <a:r>
              <a:rPr lang="en-US" dirty="0"/>
              <a:t> TNC received additional $500k added to 2024 award</a:t>
            </a:r>
          </a:p>
          <a:p>
            <a:r>
              <a:rPr lang="en-US" dirty="0"/>
              <a:t> TNC plans to apply in 2026 cycle- </a:t>
            </a:r>
          </a:p>
          <a:p>
            <a:pPr marL="0" indent="0">
              <a:buNone/>
            </a:pPr>
            <a:r>
              <a:rPr lang="en-US" dirty="0"/>
              <a:t>partner projects welcome</a:t>
            </a:r>
          </a:p>
        </p:txBody>
      </p:sp>
      <p:pic>
        <p:nvPicPr>
          <p:cNvPr id="5" name="Picture 4" descr="A logo with a fish in the middle&#10;&#10;AI-generated content may be incorrect.">
            <a:extLst>
              <a:ext uri="{FF2B5EF4-FFF2-40B4-BE49-F238E27FC236}">
                <a16:creationId xmlns:a16="http://schemas.microsoft.com/office/drawing/2014/main" id="{6FFFCDDB-BC1A-5F04-5D1F-9BCDEA472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46" y="295995"/>
            <a:ext cx="1158240" cy="1304544"/>
          </a:xfrm>
          <a:prstGeom prst="rect">
            <a:avLst/>
          </a:prstGeom>
        </p:spPr>
      </p:pic>
      <p:pic>
        <p:nvPicPr>
          <p:cNvPr id="6" name="Picture 5" descr="A group of men standing around a fire&#10;&#10;AI-generated content may be incorrect.">
            <a:extLst>
              <a:ext uri="{FF2B5EF4-FFF2-40B4-BE49-F238E27FC236}">
                <a16:creationId xmlns:a16="http://schemas.microsoft.com/office/drawing/2014/main" id="{392D0FE0-538F-F627-99BB-002F7CB92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99" y="4783667"/>
            <a:ext cx="3111501" cy="207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0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escribed Fire Crew.">
            <a:extLst>
              <a:ext uri="{FF2B5EF4-FFF2-40B4-BE49-F238E27FC236}">
                <a16:creationId xmlns:a16="http://schemas.microsoft.com/office/drawing/2014/main" id="{38366EE3-06D2-1E0E-5F42-4E6067ED1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6" y="4001294"/>
            <a:ext cx="3755829" cy="2609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F9F45-2581-C4B4-3220-AFBDDFFC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25810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Joint Chiefs - </a:t>
            </a:r>
            <a:r>
              <a:rPr lang="en-US" dirty="0" err="1"/>
              <a:t>Uwharries</a:t>
            </a:r>
            <a:r>
              <a:rPr lang="en-US" dirty="0"/>
              <a:t> to Sandhills 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F5EFA-8120-7A24-AC6F-C8C43968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en-US" dirty="0"/>
              <a:t> $3.3M over 3 years (NRCS &amp; USFS)</a:t>
            </a:r>
          </a:p>
          <a:p>
            <a:r>
              <a:rPr lang="en-US" dirty="0"/>
              <a:t> The Ember Alliance shared burn crew</a:t>
            </a:r>
          </a:p>
          <a:p>
            <a:r>
              <a:rPr lang="en-US" dirty="0"/>
              <a:t> Dedicated EQIP cost share</a:t>
            </a:r>
          </a:p>
          <a:p>
            <a:r>
              <a:rPr lang="en-US" dirty="0"/>
              <a:t> Fire training with Catawba nation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A blue and green logo&#10;&#10;Description automatically generated">
            <a:extLst>
              <a:ext uri="{FF2B5EF4-FFF2-40B4-BE49-F238E27FC236}">
                <a16:creationId xmlns:a16="http://schemas.microsoft.com/office/drawing/2014/main" id="{443D40D5-8F34-48F8-77F2-C7D0DC439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59" y="357227"/>
            <a:ext cx="95238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4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9690-7189-5F1E-656D-F567C944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66114"/>
            <a:ext cx="7886700" cy="1325563"/>
          </a:xfrm>
        </p:spPr>
        <p:txBody>
          <a:bodyPr/>
          <a:lstStyle/>
          <a:p>
            <a:r>
              <a:rPr lang="en-US" dirty="0"/>
              <a:t>Land Use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17EA-67DC-C3F0-4919-9770579D1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217340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Harnett County comprehensive plan update completed</a:t>
            </a:r>
          </a:p>
          <a:p>
            <a:pPr lvl="1"/>
            <a:r>
              <a:rPr lang="en-US" dirty="0"/>
              <a:t>Military corridor overlay district</a:t>
            </a:r>
          </a:p>
          <a:p>
            <a:pPr lvl="1"/>
            <a:r>
              <a:rPr lang="en-US" dirty="0"/>
              <a:t>Stream buffers</a:t>
            </a:r>
          </a:p>
          <a:p>
            <a:pPr lvl="1"/>
            <a:r>
              <a:rPr lang="en-US" dirty="0"/>
              <a:t>Open space requirements</a:t>
            </a:r>
          </a:p>
          <a:p>
            <a:r>
              <a:rPr lang="en-US" dirty="0"/>
              <a:t>Moore County land use plan update</a:t>
            </a:r>
          </a:p>
          <a:p>
            <a:pPr lvl="1"/>
            <a:r>
              <a:rPr lang="en-US" dirty="0"/>
              <a:t>Steering committee offered recommendations that could address conservation and military interests, if adopted</a:t>
            </a:r>
          </a:p>
          <a:p>
            <a:pPr lvl="1"/>
            <a:r>
              <a:rPr lang="en-US" dirty="0"/>
              <a:t>County linking Water Use and Land Use planning</a:t>
            </a:r>
          </a:p>
          <a:p>
            <a:r>
              <a:rPr lang="en-US" dirty="0"/>
              <a:t>Hoke County starting land use plan update</a:t>
            </a:r>
          </a:p>
        </p:txBody>
      </p:sp>
      <p:pic>
        <p:nvPicPr>
          <p:cNvPr id="5" name="Picture 4" descr="A logo for a green growth&#10;&#10;AI-generated content may be incorrect.">
            <a:extLst>
              <a:ext uri="{FF2B5EF4-FFF2-40B4-BE49-F238E27FC236}">
                <a16:creationId xmlns:a16="http://schemas.microsoft.com/office/drawing/2014/main" id="{57F54065-DAAB-6858-E9E7-37FB1C09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62" y="240453"/>
            <a:ext cx="1549738" cy="19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6EFC-8AD9-3A94-CE23-FD7751C2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Wetland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EEE22-887D-71CF-B3CA-487DBB5D2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3" y="1851025"/>
            <a:ext cx="7886700" cy="4351338"/>
          </a:xfrm>
        </p:spPr>
        <p:txBody>
          <a:bodyPr/>
          <a:lstStyle/>
          <a:p>
            <a:r>
              <a:rPr lang="en-US" dirty="0"/>
              <a:t>Conservation Corps NC 5 person crew</a:t>
            </a:r>
          </a:p>
          <a:p>
            <a:r>
              <a:rPr lang="en-US" dirty="0"/>
              <a:t>2 weeks in 2024 and 3 weeks in 2025</a:t>
            </a:r>
          </a:p>
          <a:p>
            <a:r>
              <a:rPr lang="en-US" dirty="0"/>
              <a:t>Support from The Ember Alliance crew in 2025</a:t>
            </a:r>
          </a:p>
          <a:p>
            <a:r>
              <a:rPr lang="en-US" dirty="0"/>
              <a:t>6 wetlands enhanced</a:t>
            </a:r>
          </a:p>
          <a:p>
            <a:r>
              <a:rPr lang="en-US" dirty="0"/>
              <a:t>Plans to continue in 2026</a:t>
            </a:r>
          </a:p>
        </p:txBody>
      </p:sp>
      <p:pic>
        <p:nvPicPr>
          <p:cNvPr id="1026" name="Picture 2" descr="A swamp in a forest&#10;&#10;AI-generated content may be incorrect.">
            <a:extLst>
              <a:ext uri="{FF2B5EF4-FFF2-40B4-BE49-F238E27FC236}">
                <a16:creationId xmlns:a16="http://schemas.microsoft.com/office/drawing/2014/main" id="{1BCC47B1-88CF-AFFA-44C1-12D5812C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4" y="3708400"/>
            <a:ext cx="4199466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3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179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Sandhills Conservation Partnership updates</vt:lpstr>
      <vt:lpstr>National Fish and Wildlife Foundation Funding</vt:lpstr>
      <vt:lpstr>Joint Chiefs - Uwharries to Sandhills Phase 2</vt:lpstr>
      <vt:lpstr>Land Use Planning</vt:lpstr>
      <vt:lpstr>Wetland Restoration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Marcus</dc:creator>
  <cp:lastModifiedBy>Jeffrey Marcus</cp:lastModifiedBy>
  <cp:revision>1</cp:revision>
  <dcterms:created xsi:type="dcterms:W3CDTF">2025-09-05T01:06:29Z</dcterms:created>
  <dcterms:modified xsi:type="dcterms:W3CDTF">2025-09-10T01:45:51Z</dcterms:modified>
</cp:coreProperties>
</file>