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4" r:id="rId9"/>
    <p:sldId id="265" r:id="rId10"/>
    <p:sldId id="268" r:id="rId11"/>
    <p:sldId id="262" r:id="rId12"/>
    <p:sldId id="272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7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4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4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1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99BF-5F55-426F-8814-B7B8CE984372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E230-1FD9-421D-828B-DCDFE1703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Reserve Design in the </a:t>
            </a:r>
            <a:r>
              <a:rPr lang="en-US" dirty="0" err="1" smtClean="0"/>
              <a:t>Sandhills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</a:t>
            </a:r>
            <a:r>
              <a:rPr lang="en-US" dirty="0" err="1" smtClean="0"/>
              <a:t>Moskwik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rade-off </a:t>
            </a:r>
            <a:r>
              <a:rPr lang="en-US" dirty="0"/>
              <a:t>between </a:t>
            </a:r>
            <a:r>
              <a:rPr lang="en-US" dirty="0" smtClean="0"/>
              <a:t>Reserve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B</a:t>
            </a:r>
            <a:r>
              <a:rPr lang="en-US" dirty="0" smtClean="0"/>
              <a:t>oundary </a:t>
            </a:r>
            <a:r>
              <a:rPr lang="en-US" dirty="0"/>
              <a:t>L</a:t>
            </a:r>
            <a:r>
              <a:rPr lang="en-US" dirty="0" smtClean="0"/>
              <a:t>ength </a:t>
            </a:r>
            <a:r>
              <a:rPr lang="en-US" dirty="0"/>
              <a:t>and the </a:t>
            </a:r>
            <a:r>
              <a:rPr lang="en-US" dirty="0" smtClean="0"/>
              <a:t>Total Area </a:t>
            </a:r>
            <a:r>
              <a:rPr lang="en-US" dirty="0"/>
              <a:t>of the </a:t>
            </a:r>
            <a:r>
              <a:rPr lang="en-US" dirty="0" smtClean="0"/>
              <a:t>Reserve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pic>
        <p:nvPicPr>
          <p:cNvPr id="1026" name="Picture 2" descr="C:\Users\mmoskwik\Desktop\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70294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Purchase_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Setups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 can have multiple categories (aka zones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Different costs and conservation values assigned to each </a:t>
            </a:r>
            <a:r>
              <a:rPr lang="en-US" dirty="0" smtClean="0"/>
              <a:t>zone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Lock-in properties to specific </a:t>
            </a:r>
            <a:r>
              <a:rPr lang="en-US" dirty="0" smtClean="0"/>
              <a:t>zones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Properties can move between zones</a:t>
            </a:r>
          </a:p>
          <a:p>
            <a:pPr lvl="2"/>
            <a:r>
              <a:rPr lang="en-US" dirty="0" smtClean="0"/>
              <a:t>Assign costs when movement occurs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Purchase or Easement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Easement ¼ the cost of purchase</a:t>
            </a:r>
          </a:p>
          <a:p>
            <a:endParaRPr lang="en-US" dirty="0" smtClean="0"/>
          </a:p>
          <a:p>
            <a:r>
              <a:rPr lang="en-US" dirty="0" smtClean="0"/>
              <a:t>Only ½ of conservation value in easement</a:t>
            </a:r>
          </a:p>
          <a:p>
            <a:endParaRPr lang="en-US" dirty="0" smtClean="0"/>
          </a:p>
          <a:p>
            <a:r>
              <a:rPr lang="en-US" dirty="0" smtClean="0"/>
              <a:t>Current easements can be purchased at full cost to reach targets or remain at no cost, but remain at ½ conservation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Zones_purch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Zones_eas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in Implementing?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upon simple or advanced setup</a:t>
            </a:r>
          </a:p>
          <a:p>
            <a:endParaRPr lang="en-US" dirty="0"/>
          </a:p>
          <a:p>
            <a:r>
              <a:rPr lang="en-US" dirty="0" smtClean="0"/>
              <a:t>One meeting to decide upon values for model parameters</a:t>
            </a:r>
          </a:p>
          <a:p>
            <a:endParaRPr lang="en-US" dirty="0"/>
          </a:p>
          <a:p>
            <a:r>
              <a:rPr lang="en-US" dirty="0" smtClean="0"/>
              <a:t>A second meeting to review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Reserve Design</a:t>
            </a:r>
            <a:endParaRPr lang="en-US" dirty="0"/>
          </a:p>
        </p:txBody>
      </p:sp>
      <p:pic>
        <p:nvPicPr>
          <p:cNvPr id="2050" name="Picture 2" descr="C:\Users\mmoskwik\Desktop\NCSCP\Reserve_design\Reserve_desig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54618"/>
            <a:ext cx="7282235" cy="56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Utilizing Conservation Planning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Combine all important features</a:t>
            </a:r>
          </a:p>
          <a:p>
            <a:pPr lvl="1"/>
            <a:r>
              <a:rPr lang="en-US" dirty="0" smtClean="0"/>
              <a:t>Create targets for each</a:t>
            </a:r>
          </a:p>
          <a:p>
            <a:pPr lvl="1"/>
            <a:r>
              <a:rPr lang="en-US" dirty="0" smtClean="0"/>
              <a:t>Assign weights/rankings to inputs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county parcel data as selection units</a:t>
            </a:r>
          </a:p>
          <a:p>
            <a:pPr lvl="1"/>
            <a:r>
              <a:rPr lang="en-US" dirty="0" smtClean="0"/>
              <a:t>Assign costs and/or size limits</a:t>
            </a:r>
          </a:p>
          <a:p>
            <a:r>
              <a:rPr lang="en-US" dirty="0" smtClean="0"/>
              <a:t>Create boundary penalty</a:t>
            </a:r>
          </a:p>
          <a:p>
            <a:pPr lvl="1"/>
            <a:r>
              <a:rPr lang="en-US" dirty="0" smtClean="0"/>
              <a:t>Produces more compact reserve</a:t>
            </a:r>
          </a:p>
          <a:p>
            <a:r>
              <a:rPr lang="en-US" dirty="0" smtClean="0"/>
              <a:t>Result: Prioritizes landscape for conservation action with known constraints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5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for a Simple Purchase-only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Set targets for features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Set Targets for Features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00563"/>
              </p:ext>
            </p:extLst>
          </p:nvPr>
        </p:nvGraphicFramePr>
        <p:xfrm>
          <a:off x="2362200" y="1447800"/>
          <a:ext cx="4191001" cy="4839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998"/>
                <a:gridCol w="792001"/>
                <a:gridCol w="792001"/>
                <a:gridCol w="792001"/>
              </a:tblGrid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Ratio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Target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15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Element Occurrence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23914.93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17936.2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Managed Area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143065.5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NHPNA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905491.3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860216.8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NHPNA Candidate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14609.19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10956.89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15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RCW Active Foraging Area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515708.6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489923.2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Floodplain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273679.7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68419.94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RCW Inactive Foraging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176481.6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88240.82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Potential Upland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348139.8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Restoration Area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66780.55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33390.28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Smoke Awareness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181236.6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45309.15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Stream Buffer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573330.7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143332.7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Wildlife Connector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135024.1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101268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15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Brownwater</a:t>
                      </a:r>
                      <a:r>
                        <a:rPr lang="en-US" sz="1200" u="none" strike="noStrike" dirty="0">
                          <a:effectLst/>
                        </a:rPr>
                        <a:t> Levee Hardwood Forests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173.9058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86.9529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15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Cypress-Gum Swamp Forests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23549.59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11774.79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15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Dry-Wet Hardwood and Mixed Forests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150467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75233.5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15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Dry-Hydric Hardwood and Mixed Forests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23721.96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11860.98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Forest Canebrakes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156487.6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78243.81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87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Forested Floodplains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161191.9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80595.97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234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Forested Floodplains and Non-Riverine Wet Flats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9274.43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4637.215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  <a:tr h="234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Pitcher Plant Meadows and General Wet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500.592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250.296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12" marR="4012" marT="401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for a Simple Purchase-only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Set targets for features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Format parcel data</a:t>
            </a:r>
          </a:p>
          <a:p>
            <a:pPr marL="914400" lvl="1" indent="-514350"/>
            <a:r>
              <a:rPr lang="en-US" dirty="0" smtClean="0"/>
              <a:t>Identify protected areas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F:\Sandhills_protec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for a Simple Purchase-only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Set targets for features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Format parcel data</a:t>
            </a:r>
          </a:p>
          <a:p>
            <a:pPr marL="914400" lvl="1" indent="-514350"/>
            <a:r>
              <a:rPr lang="en-US" dirty="0" smtClean="0"/>
              <a:t>Identify protected areas</a:t>
            </a:r>
          </a:p>
          <a:p>
            <a:pPr marL="914400" lvl="1" indent="-514350"/>
            <a:r>
              <a:rPr lang="en-US" dirty="0" smtClean="0"/>
              <a:t>Exclude areas from analysis (i.e., cities, </a:t>
            </a:r>
            <a:r>
              <a:rPr lang="en-US" dirty="0" smtClean="0"/>
              <a:t>sand mines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smtClean="0"/>
              <a:t>Establish costs: number of acres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for a Simple Purchase-only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Set targets for features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Format parcel data</a:t>
            </a:r>
          </a:p>
          <a:p>
            <a:pPr marL="914400" lvl="1" indent="-514350"/>
            <a:r>
              <a:rPr lang="en-US" dirty="0" smtClean="0"/>
              <a:t>Identify protected areas</a:t>
            </a:r>
          </a:p>
          <a:p>
            <a:pPr marL="914400" lvl="1" indent="-514350"/>
            <a:r>
              <a:rPr lang="en-US" dirty="0" smtClean="0"/>
              <a:t>Exclude </a:t>
            </a:r>
            <a:r>
              <a:rPr lang="en-US" dirty="0"/>
              <a:t>areas from </a:t>
            </a:r>
            <a:r>
              <a:rPr lang="en-US" dirty="0" smtClean="0"/>
              <a:t>analysis (i.e., cities, sand mines)</a:t>
            </a:r>
          </a:p>
          <a:p>
            <a:pPr marL="914400" lvl="1" indent="-514350"/>
            <a:r>
              <a:rPr lang="en-US" dirty="0" smtClean="0"/>
              <a:t>Establish costs: number of acres</a:t>
            </a:r>
          </a:p>
          <a:p>
            <a:pPr marL="0" indent="0">
              <a:buNone/>
            </a:pPr>
            <a:r>
              <a:rPr lang="en-US" dirty="0" smtClean="0"/>
              <a:t>3. Create boundary penalty</a:t>
            </a:r>
          </a:p>
          <a:p>
            <a:pPr lvl="1"/>
            <a:r>
              <a:rPr lang="en-US" dirty="0" smtClean="0"/>
              <a:t>Moderate penalty assigned for this example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408</Words>
  <Application>Microsoft Office PowerPoint</Application>
  <PresentationFormat>On-screen Show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Reserve Design in the Sandhills</vt:lpstr>
      <vt:lpstr>Our Current Reserve Design</vt:lpstr>
      <vt:lpstr>Advantages of Utilizing Conservation Planning Software</vt:lpstr>
      <vt:lpstr>Setup for a Simple Purchase-only Model</vt:lpstr>
      <vt:lpstr>1. Set Targets for Features</vt:lpstr>
      <vt:lpstr>Setup for a Simple Purchase-only Model</vt:lpstr>
      <vt:lpstr>PowerPoint Presentation</vt:lpstr>
      <vt:lpstr>Setup for a Simple Purchase-only Model</vt:lpstr>
      <vt:lpstr>Setup for a Simple Purchase-only Model</vt:lpstr>
      <vt:lpstr>Trade-off between Reserve System Boundary Length and the Total Area of the Reserve System</vt:lpstr>
      <vt:lpstr>PowerPoint Presentation</vt:lpstr>
      <vt:lpstr>Advanced Setups</vt:lpstr>
      <vt:lpstr>Example: Purchase or Easement</vt:lpstr>
      <vt:lpstr>PowerPoint Presentation</vt:lpstr>
      <vt:lpstr>PowerPoint Presentation</vt:lpstr>
      <vt:lpstr>Interest in Implementing?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mmoskwik</dc:creator>
  <cp:lastModifiedBy>mmoskwik</cp:lastModifiedBy>
  <cp:revision>59</cp:revision>
  <dcterms:created xsi:type="dcterms:W3CDTF">2015-08-17T19:15:06Z</dcterms:created>
  <dcterms:modified xsi:type="dcterms:W3CDTF">2015-08-24T18:34:20Z</dcterms:modified>
</cp:coreProperties>
</file>