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660" r:id="rId2"/>
    <p:sldMasterId id="2147483694" r:id="rId3"/>
  </p:sldMasterIdLst>
  <p:notesMasterIdLst>
    <p:notesMasterId r:id="rId17"/>
  </p:notesMasterIdLst>
  <p:sldIdLst>
    <p:sldId id="2595" r:id="rId4"/>
    <p:sldId id="266" r:id="rId5"/>
    <p:sldId id="2607" r:id="rId6"/>
    <p:sldId id="2609" r:id="rId7"/>
    <p:sldId id="2610" r:id="rId8"/>
    <p:sldId id="2612" r:id="rId9"/>
    <p:sldId id="1945" r:id="rId10"/>
    <p:sldId id="2605" r:id="rId11"/>
    <p:sldId id="2613" r:id="rId12"/>
    <p:sldId id="2567" r:id="rId13"/>
    <p:sldId id="260" r:id="rId14"/>
    <p:sldId id="2614" r:id="rId15"/>
    <p:sldId id="25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E16"/>
    <a:srgbClr val="34DA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0DADB-B8BB-4583-A139-78FAF5F2D082}" v="1" dt="2026-09-17T20:41:29.7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91" d="100"/>
          <a:sy n="91" d="100"/>
        </p:scale>
        <p:origin x="11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CC39CE-077D-414E-BACA-402673DF8F94}" type="doc">
      <dgm:prSet loTypeId="urn:microsoft.com/office/officeart/2008/layout/VerticalCurvedList" loCatId="list" qsTypeId="urn:microsoft.com/office/officeart/2005/8/quickstyle/simple1#1" qsCatId="simple" csTypeId="urn:microsoft.com/office/officeart/2005/8/colors/accent1_2#1" csCatId="accent1" phldr="1"/>
      <dgm:spPr/>
      <dgm:t>
        <a:bodyPr/>
        <a:lstStyle/>
        <a:p>
          <a:endParaRPr lang="en-US"/>
        </a:p>
      </dgm:t>
    </dgm:pt>
    <dgm:pt modelId="{21737F75-241B-402E-A7BB-5B3530245BD7}">
      <dgm:prSet phldrT="[Text]" phldr="0"/>
      <dgm:spPr/>
      <dgm:t>
        <a:bodyPr/>
        <a:lstStyle/>
        <a:p>
          <a:r>
            <a:rPr lang="en-US" dirty="0"/>
            <a:t>Connect Member Governments to TNC Staff</a:t>
          </a:r>
        </a:p>
      </dgm:t>
    </dgm:pt>
    <dgm:pt modelId="{140548BD-A8DE-40F4-838A-47585B2C7644}" type="parTrans" cxnId="{A4A10ACD-9A6E-447A-969B-4C9002C5D584}">
      <dgm:prSet/>
      <dgm:spPr/>
      <dgm:t>
        <a:bodyPr/>
        <a:lstStyle/>
        <a:p>
          <a:endParaRPr lang="en-US"/>
        </a:p>
      </dgm:t>
    </dgm:pt>
    <dgm:pt modelId="{4E8F147B-FA44-47DB-8D91-FA5BEB977C4D}" type="sibTrans" cxnId="{A4A10ACD-9A6E-447A-969B-4C9002C5D584}">
      <dgm:prSet/>
      <dgm:spPr/>
      <dgm:t>
        <a:bodyPr/>
        <a:lstStyle/>
        <a:p>
          <a:endParaRPr lang="en-US"/>
        </a:p>
      </dgm:t>
    </dgm:pt>
    <dgm:pt modelId="{12998A76-C89C-42F9-9A6F-7D77E75B88C0}">
      <dgm:prSet phldrT="[Text]" phldr="0"/>
      <dgm:spPr/>
      <dgm:t>
        <a:bodyPr/>
        <a:lstStyle/>
        <a:p>
          <a:r>
            <a:rPr lang="en-US" dirty="0"/>
            <a:t>Familiarity with Member Governments</a:t>
          </a:r>
        </a:p>
      </dgm:t>
    </dgm:pt>
    <dgm:pt modelId="{FFE7FC7D-4FB8-4183-99F9-3BD79DFB7836}" type="parTrans" cxnId="{6893E2E5-DDFB-4E56-A3D4-5B00B7489DFF}">
      <dgm:prSet/>
      <dgm:spPr/>
      <dgm:t>
        <a:bodyPr/>
        <a:lstStyle/>
        <a:p>
          <a:endParaRPr lang="en-US"/>
        </a:p>
      </dgm:t>
    </dgm:pt>
    <dgm:pt modelId="{F0438A44-1395-4EC5-B403-C8EA513E2AC0}" type="sibTrans" cxnId="{6893E2E5-DDFB-4E56-A3D4-5B00B7489DFF}">
      <dgm:prSet/>
      <dgm:spPr/>
      <dgm:t>
        <a:bodyPr/>
        <a:lstStyle/>
        <a:p>
          <a:endParaRPr lang="en-US"/>
        </a:p>
      </dgm:t>
    </dgm:pt>
    <dgm:pt modelId="{21A12232-E05A-4BAC-B6F4-583D8D09F54A}">
      <dgm:prSet phldrT="[Text]" phldr="0"/>
      <dgm:spPr/>
      <dgm:t>
        <a:bodyPr/>
        <a:lstStyle/>
        <a:p>
          <a:r>
            <a:rPr lang="en-US" dirty="0"/>
            <a:t>Help identify potential projects</a:t>
          </a:r>
        </a:p>
      </dgm:t>
    </dgm:pt>
    <dgm:pt modelId="{E1014D88-1A1A-4DAB-8CD0-A245FA9A350C}" type="parTrans" cxnId="{7A8B07E6-2B07-4950-9CFA-77D5D5569273}">
      <dgm:prSet/>
      <dgm:spPr/>
      <dgm:t>
        <a:bodyPr/>
        <a:lstStyle/>
        <a:p>
          <a:endParaRPr lang="en-US"/>
        </a:p>
      </dgm:t>
    </dgm:pt>
    <dgm:pt modelId="{3D007D53-3419-460F-8B18-900E6E6AC0D2}" type="sibTrans" cxnId="{7A8B07E6-2B07-4950-9CFA-77D5D5569273}">
      <dgm:prSet/>
      <dgm:spPr/>
      <dgm:t>
        <a:bodyPr/>
        <a:lstStyle/>
        <a:p>
          <a:endParaRPr lang="en-US"/>
        </a:p>
      </dgm:t>
    </dgm:pt>
    <dgm:pt modelId="{609461DE-6E26-4870-AF87-D7EFC5E895DA}">
      <dgm:prSet phldrT="[Text]"/>
      <dgm:spPr/>
      <dgm:t>
        <a:bodyPr/>
        <a:lstStyle/>
        <a:p>
          <a:r>
            <a:rPr lang="en-US" dirty="0"/>
            <a:t>Connections with other COGs &amp; local agencies</a:t>
          </a:r>
        </a:p>
      </dgm:t>
    </dgm:pt>
    <dgm:pt modelId="{691101B4-861A-423C-B819-DB0A53D1CDEF}" type="parTrans" cxnId="{570B3F5D-7E26-41C3-A21A-04DF1F4348C3}">
      <dgm:prSet/>
      <dgm:spPr/>
      <dgm:t>
        <a:bodyPr/>
        <a:lstStyle/>
        <a:p>
          <a:endParaRPr lang="en-US"/>
        </a:p>
      </dgm:t>
    </dgm:pt>
    <dgm:pt modelId="{5CE8EB68-0FF8-48B0-BFCD-0DFCD37861B0}" type="sibTrans" cxnId="{570B3F5D-7E26-41C3-A21A-04DF1F4348C3}">
      <dgm:prSet/>
      <dgm:spPr/>
      <dgm:t>
        <a:bodyPr/>
        <a:lstStyle/>
        <a:p>
          <a:endParaRPr lang="en-US"/>
        </a:p>
      </dgm:t>
    </dgm:pt>
    <dgm:pt modelId="{E3D5E5F9-7313-4906-96BA-7D766558C288}">
      <dgm:prSet phldrT="[Text]"/>
      <dgm:spPr/>
      <dgm:t>
        <a:bodyPr/>
        <a:lstStyle/>
        <a:p>
          <a:r>
            <a:rPr lang="en-US" dirty="0"/>
            <a:t>Create capacity for Member Governments</a:t>
          </a:r>
        </a:p>
      </dgm:t>
    </dgm:pt>
    <dgm:pt modelId="{BC0C4DCD-8C15-4389-966C-38D5D6BED8F5}" type="parTrans" cxnId="{354167BA-7375-4E01-9B15-FFDD51CE3F48}">
      <dgm:prSet/>
      <dgm:spPr/>
      <dgm:t>
        <a:bodyPr/>
        <a:lstStyle/>
        <a:p>
          <a:endParaRPr lang="en-US"/>
        </a:p>
      </dgm:t>
    </dgm:pt>
    <dgm:pt modelId="{CF85F5C3-807C-4FBF-B167-A43732F11681}" type="sibTrans" cxnId="{354167BA-7375-4E01-9B15-FFDD51CE3F48}">
      <dgm:prSet/>
      <dgm:spPr/>
      <dgm:t>
        <a:bodyPr/>
        <a:lstStyle/>
        <a:p>
          <a:endParaRPr lang="en-US"/>
        </a:p>
      </dgm:t>
    </dgm:pt>
    <dgm:pt modelId="{C55A9CFF-EFF5-4CF5-93B0-CBEFAFBFCC18}" type="pres">
      <dgm:prSet presAssocID="{75CC39CE-077D-414E-BACA-402673DF8F94}" presName="Name0" presStyleCnt="0">
        <dgm:presLayoutVars>
          <dgm:chMax val="7"/>
          <dgm:chPref val="7"/>
          <dgm:dir/>
        </dgm:presLayoutVars>
      </dgm:prSet>
      <dgm:spPr/>
    </dgm:pt>
    <dgm:pt modelId="{3F69BD1D-5C05-48E3-B7FD-0511483E8061}" type="pres">
      <dgm:prSet presAssocID="{75CC39CE-077D-414E-BACA-402673DF8F94}" presName="Name1" presStyleCnt="0"/>
      <dgm:spPr/>
    </dgm:pt>
    <dgm:pt modelId="{5B8D122F-52AB-4A58-BC22-7ADF6F3FF60A}" type="pres">
      <dgm:prSet presAssocID="{75CC39CE-077D-414E-BACA-402673DF8F94}" presName="cycle" presStyleCnt="0"/>
      <dgm:spPr/>
    </dgm:pt>
    <dgm:pt modelId="{C9632337-79A7-47CC-8A15-F4DE31B9E591}" type="pres">
      <dgm:prSet presAssocID="{75CC39CE-077D-414E-BACA-402673DF8F94}" presName="srcNode" presStyleLbl="node1" presStyleIdx="0" presStyleCnt="5"/>
      <dgm:spPr/>
    </dgm:pt>
    <dgm:pt modelId="{7D806616-761E-44AA-BBC4-E4B1209524AC}" type="pres">
      <dgm:prSet presAssocID="{75CC39CE-077D-414E-BACA-402673DF8F94}" presName="conn" presStyleLbl="parChTrans1D2" presStyleIdx="0" presStyleCnt="1"/>
      <dgm:spPr/>
    </dgm:pt>
    <dgm:pt modelId="{FA77DB99-A4CD-4F20-8662-0119787318CF}" type="pres">
      <dgm:prSet presAssocID="{75CC39CE-077D-414E-BACA-402673DF8F94}" presName="extraNode" presStyleLbl="node1" presStyleIdx="0" presStyleCnt="5"/>
      <dgm:spPr/>
    </dgm:pt>
    <dgm:pt modelId="{10EF996A-6437-41F9-B911-475CB729CA18}" type="pres">
      <dgm:prSet presAssocID="{75CC39CE-077D-414E-BACA-402673DF8F94}" presName="dstNode" presStyleLbl="node1" presStyleIdx="0" presStyleCnt="5"/>
      <dgm:spPr/>
    </dgm:pt>
    <dgm:pt modelId="{B051DB00-451F-46B1-93B9-61423F662941}" type="pres">
      <dgm:prSet presAssocID="{12998A76-C89C-42F9-9A6F-7D77E75B88C0}" presName="text_1" presStyleLbl="node1" presStyleIdx="0" presStyleCnt="5">
        <dgm:presLayoutVars>
          <dgm:bulletEnabled val="1"/>
        </dgm:presLayoutVars>
      </dgm:prSet>
      <dgm:spPr/>
    </dgm:pt>
    <dgm:pt modelId="{7D4CBC22-EDED-48A0-92DE-9D2AEAE3902C}" type="pres">
      <dgm:prSet presAssocID="{12998A76-C89C-42F9-9A6F-7D77E75B88C0}" presName="accent_1" presStyleCnt="0"/>
      <dgm:spPr/>
    </dgm:pt>
    <dgm:pt modelId="{9C4BC22A-B934-4769-B44E-3D40318264E1}" type="pres">
      <dgm:prSet presAssocID="{12998A76-C89C-42F9-9A6F-7D77E75B88C0}" presName="accentRepeatNode" presStyleLbl="solidFgAcc1" presStyleIdx="0" presStyleCnt="5"/>
      <dgm:spPr/>
    </dgm:pt>
    <dgm:pt modelId="{D2CF8DC1-FE4D-40F2-9BD1-3A670597971D}" type="pres">
      <dgm:prSet presAssocID="{21737F75-241B-402E-A7BB-5B3530245BD7}" presName="text_2" presStyleLbl="node1" presStyleIdx="1" presStyleCnt="5">
        <dgm:presLayoutVars>
          <dgm:bulletEnabled val="1"/>
        </dgm:presLayoutVars>
      </dgm:prSet>
      <dgm:spPr/>
    </dgm:pt>
    <dgm:pt modelId="{C2410CE8-0877-4F49-A060-9F25782A2E85}" type="pres">
      <dgm:prSet presAssocID="{21737F75-241B-402E-A7BB-5B3530245BD7}" presName="accent_2" presStyleCnt="0"/>
      <dgm:spPr/>
    </dgm:pt>
    <dgm:pt modelId="{563B2A0F-909A-4DE4-91AE-590376BAC5BB}" type="pres">
      <dgm:prSet presAssocID="{21737F75-241B-402E-A7BB-5B3530245BD7}" presName="accentRepeatNode" presStyleLbl="solidFgAcc1" presStyleIdx="1" presStyleCnt="5"/>
      <dgm:spPr/>
    </dgm:pt>
    <dgm:pt modelId="{9879EA3F-6F02-4E7F-84EB-9F3FAE60D381}" type="pres">
      <dgm:prSet presAssocID="{21A12232-E05A-4BAC-B6F4-583D8D09F54A}" presName="text_3" presStyleLbl="node1" presStyleIdx="2" presStyleCnt="5">
        <dgm:presLayoutVars>
          <dgm:bulletEnabled val="1"/>
        </dgm:presLayoutVars>
      </dgm:prSet>
      <dgm:spPr/>
    </dgm:pt>
    <dgm:pt modelId="{584CC2E6-93EC-41E4-AE46-ED9A3A88E14A}" type="pres">
      <dgm:prSet presAssocID="{21A12232-E05A-4BAC-B6F4-583D8D09F54A}" presName="accent_3" presStyleCnt="0"/>
      <dgm:spPr/>
    </dgm:pt>
    <dgm:pt modelId="{1AA7BDD1-2D84-44B6-8702-1F9B5CBE4068}" type="pres">
      <dgm:prSet presAssocID="{21A12232-E05A-4BAC-B6F4-583D8D09F54A}" presName="accentRepeatNode" presStyleLbl="solidFgAcc1" presStyleIdx="2" presStyleCnt="5"/>
      <dgm:spPr/>
    </dgm:pt>
    <dgm:pt modelId="{E7CA2BEB-7AD7-430F-843F-9FAA78AEDCC6}" type="pres">
      <dgm:prSet presAssocID="{E3D5E5F9-7313-4906-96BA-7D766558C288}" presName="text_4" presStyleLbl="node1" presStyleIdx="3" presStyleCnt="5">
        <dgm:presLayoutVars>
          <dgm:bulletEnabled val="1"/>
        </dgm:presLayoutVars>
      </dgm:prSet>
      <dgm:spPr/>
    </dgm:pt>
    <dgm:pt modelId="{481EC016-ED86-4560-A5BE-6FBC133481DC}" type="pres">
      <dgm:prSet presAssocID="{E3D5E5F9-7313-4906-96BA-7D766558C288}" presName="accent_4" presStyleCnt="0"/>
      <dgm:spPr/>
    </dgm:pt>
    <dgm:pt modelId="{8E43C29D-CF14-40C2-9E24-40E791FAC649}" type="pres">
      <dgm:prSet presAssocID="{E3D5E5F9-7313-4906-96BA-7D766558C288}" presName="accentRepeatNode" presStyleLbl="solidFgAcc1" presStyleIdx="3" presStyleCnt="5"/>
      <dgm:spPr/>
    </dgm:pt>
    <dgm:pt modelId="{4568F62B-3609-4D52-A1C1-35FDCE01A520}" type="pres">
      <dgm:prSet presAssocID="{609461DE-6E26-4870-AF87-D7EFC5E895DA}" presName="text_5" presStyleLbl="node1" presStyleIdx="4" presStyleCnt="5">
        <dgm:presLayoutVars>
          <dgm:bulletEnabled val="1"/>
        </dgm:presLayoutVars>
      </dgm:prSet>
      <dgm:spPr/>
    </dgm:pt>
    <dgm:pt modelId="{2BB31037-D8AB-4C2D-91E0-3775A7F6F787}" type="pres">
      <dgm:prSet presAssocID="{609461DE-6E26-4870-AF87-D7EFC5E895DA}" presName="accent_5" presStyleCnt="0"/>
      <dgm:spPr/>
    </dgm:pt>
    <dgm:pt modelId="{64AF0B65-492D-486C-BA7B-4C99A008F61A}" type="pres">
      <dgm:prSet presAssocID="{609461DE-6E26-4870-AF87-D7EFC5E895DA}" presName="accentRepeatNode" presStyleLbl="solidFgAcc1" presStyleIdx="4" presStyleCnt="5"/>
      <dgm:spPr/>
    </dgm:pt>
  </dgm:ptLst>
  <dgm:cxnLst>
    <dgm:cxn modelId="{32557A1C-B2A7-49D5-9805-195F92DCA7C2}" type="presOf" srcId="{12998A76-C89C-42F9-9A6F-7D77E75B88C0}" destId="{B051DB00-451F-46B1-93B9-61423F662941}" srcOrd="0" destOrd="0" presId="urn:microsoft.com/office/officeart/2008/layout/VerticalCurvedList"/>
    <dgm:cxn modelId="{570B3F5D-7E26-41C3-A21A-04DF1F4348C3}" srcId="{75CC39CE-077D-414E-BACA-402673DF8F94}" destId="{609461DE-6E26-4870-AF87-D7EFC5E895DA}" srcOrd="4" destOrd="0" parTransId="{691101B4-861A-423C-B819-DB0A53D1CDEF}" sibTransId="{5CE8EB68-0FF8-48B0-BFCD-0DFCD37861B0}"/>
    <dgm:cxn modelId="{2DCA5F75-31DD-47EE-AF58-10B8F1791F15}" type="presOf" srcId="{E3D5E5F9-7313-4906-96BA-7D766558C288}" destId="{E7CA2BEB-7AD7-430F-843F-9FAA78AEDCC6}" srcOrd="0" destOrd="0" presId="urn:microsoft.com/office/officeart/2008/layout/VerticalCurvedList"/>
    <dgm:cxn modelId="{9148EA7A-F745-4933-A5ED-21BEBF3C7DF3}" type="presOf" srcId="{75CC39CE-077D-414E-BACA-402673DF8F94}" destId="{C55A9CFF-EFF5-4CF5-93B0-CBEFAFBFCC18}" srcOrd="0" destOrd="0" presId="urn:microsoft.com/office/officeart/2008/layout/VerticalCurvedList"/>
    <dgm:cxn modelId="{DAD87A9C-974C-484D-BACF-44232F41951C}" type="presOf" srcId="{21A12232-E05A-4BAC-B6F4-583D8D09F54A}" destId="{9879EA3F-6F02-4E7F-84EB-9F3FAE60D381}" srcOrd="0" destOrd="0" presId="urn:microsoft.com/office/officeart/2008/layout/VerticalCurvedList"/>
    <dgm:cxn modelId="{354167BA-7375-4E01-9B15-FFDD51CE3F48}" srcId="{75CC39CE-077D-414E-BACA-402673DF8F94}" destId="{E3D5E5F9-7313-4906-96BA-7D766558C288}" srcOrd="3" destOrd="0" parTransId="{BC0C4DCD-8C15-4389-966C-38D5D6BED8F5}" sibTransId="{CF85F5C3-807C-4FBF-B167-A43732F11681}"/>
    <dgm:cxn modelId="{A4A10ACD-9A6E-447A-969B-4C9002C5D584}" srcId="{75CC39CE-077D-414E-BACA-402673DF8F94}" destId="{21737F75-241B-402E-A7BB-5B3530245BD7}" srcOrd="1" destOrd="0" parTransId="{140548BD-A8DE-40F4-838A-47585B2C7644}" sibTransId="{4E8F147B-FA44-47DB-8D91-FA5BEB977C4D}"/>
    <dgm:cxn modelId="{3AB8D4D7-385C-4016-8CB9-71149930944B}" type="presOf" srcId="{F0438A44-1395-4EC5-B403-C8EA513E2AC0}" destId="{7D806616-761E-44AA-BBC4-E4B1209524AC}" srcOrd="0" destOrd="0" presId="urn:microsoft.com/office/officeart/2008/layout/VerticalCurvedList"/>
    <dgm:cxn modelId="{0D3D22D9-25D0-4FAD-8780-F94103278442}" type="presOf" srcId="{21737F75-241B-402E-A7BB-5B3530245BD7}" destId="{D2CF8DC1-FE4D-40F2-9BD1-3A670597971D}" srcOrd="0" destOrd="0" presId="urn:microsoft.com/office/officeart/2008/layout/VerticalCurvedList"/>
    <dgm:cxn modelId="{29DD95DF-F7B5-4855-9C61-12A78DF0BEB6}" type="presOf" srcId="{609461DE-6E26-4870-AF87-D7EFC5E895DA}" destId="{4568F62B-3609-4D52-A1C1-35FDCE01A520}" srcOrd="0" destOrd="0" presId="urn:microsoft.com/office/officeart/2008/layout/VerticalCurvedList"/>
    <dgm:cxn modelId="{6893E2E5-DDFB-4E56-A3D4-5B00B7489DFF}" srcId="{75CC39CE-077D-414E-BACA-402673DF8F94}" destId="{12998A76-C89C-42F9-9A6F-7D77E75B88C0}" srcOrd="0" destOrd="0" parTransId="{FFE7FC7D-4FB8-4183-99F9-3BD79DFB7836}" sibTransId="{F0438A44-1395-4EC5-B403-C8EA513E2AC0}"/>
    <dgm:cxn modelId="{7A8B07E6-2B07-4950-9CFA-77D5D5569273}" srcId="{75CC39CE-077D-414E-BACA-402673DF8F94}" destId="{21A12232-E05A-4BAC-B6F4-583D8D09F54A}" srcOrd="2" destOrd="0" parTransId="{E1014D88-1A1A-4DAB-8CD0-A245FA9A350C}" sibTransId="{3D007D53-3419-460F-8B18-900E6E6AC0D2}"/>
    <dgm:cxn modelId="{D7D879F9-B93A-4D55-B209-F90FC99558F6}" type="presParOf" srcId="{C55A9CFF-EFF5-4CF5-93B0-CBEFAFBFCC18}" destId="{3F69BD1D-5C05-48E3-B7FD-0511483E8061}" srcOrd="0" destOrd="0" presId="urn:microsoft.com/office/officeart/2008/layout/VerticalCurvedList"/>
    <dgm:cxn modelId="{DD74D63F-59D9-4646-A09D-255AA6345A3B}" type="presParOf" srcId="{3F69BD1D-5C05-48E3-B7FD-0511483E8061}" destId="{5B8D122F-52AB-4A58-BC22-7ADF6F3FF60A}" srcOrd="0" destOrd="0" presId="urn:microsoft.com/office/officeart/2008/layout/VerticalCurvedList"/>
    <dgm:cxn modelId="{FFD6C693-35AA-4BB0-BCC1-AF2F58035248}" type="presParOf" srcId="{5B8D122F-52AB-4A58-BC22-7ADF6F3FF60A}" destId="{C9632337-79A7-47CC-8A15-F4DE31B9E591}" srcOrd="0" destOrd="0" presId="urn:microsoft.com/office/officeart/2008/layout/VerticalCurvedList"/>
    <dgm:cxn modelId="{DB1B4CD5-BE9B-48D2-A6C0-05326F848E8A}" type="presParOf" srcId="{5B8D122F-52AB-4A58-BC22-7ADF6F3FF60A}" destId="{7D806616-761E-44AA-BBC4-E4B1209524AC}" srcOrd="1" destOrd="0" presId="urn:microsoft.com/office/officeart/2008/layout/VerticalCurvedList"/>
    <dgm:cxn modelId="{A0EE7FF3-B395-4735-92A3-A602B3763544}" type="presParOf" srcId="{5B8D122F-52AB-4A58-BC22-7ADF6F3FF60A}" destId="{FA77DB99-A4CD-4F20-8662-0119787318CF}" srcOrd="2" destOrd="0" presId="urn:microsoft.com/office/officeart/2008/layout/VerticalCurvedList"/>
    <dgm:cxn modelId="{C61F7006-14C8-49E5-8F77-D873947AC990}" type="presParOf" srcId="{5B8D122F-52AB-4A58-BC22-7ADF6F3FF60A}" destId="{10EF996A-6437-41F9-B911-475CB729CA18}" srcOrd="3" destOrd="0" presId="urn:microsoft.com/office/officeart/2008/layout/VerticalCurvedList"/>
    <dgm:cxn modelId="{5EAD731E-8C25-4460-9BD2-B03F38FD2F9C}" type="presParOf" srcId="{3F69BD1D-5C05-48E3-B7FD-0511483E8061}" destId="{B051DB00-451F-46B1-93B9-61423F662941}" srcOrd="1" destOrd="0" presId="urn:microsoft.com/office/officeart/2008/layout/VerticalCurvedList"/>
    <dgm:cxn modelId="{53BD602D-6601-407E-9051-0DED431F70BE}" type="presParOf" srcId="{3F69BD1D-5C05-48E3-B7FD-0511483E8061}" destId="{7D4CBC22-EDED-48A0-92DE-9D2AEAE3902C}" srcOrd="2" destOrd="0" presId="urn:microsoft.com/office/officeart/2008/layout/VerticalCurvedList"/>
    <dgm:cxn modelId="{C86BBD3A-0502-4FCB-9CFC-6DE2C9FCC31B}" type="presParOf" srcId="{7D4CBC22-EDED-48A0-92DE-9D2AEAE3902C}" destId="{9C4BC22A-B934-4769-B44E-3D40318264E1}" srcOrd="0" destOrd="0" presId="urn:microsoft.com/office/officeart/2008/layout/VerticalCurvedList"/>
    <dgm:cxn modelId="{1673FB2F-E87E-490F-A737-C52BFED633D4}" type="presParOf" srcId="{3F69BD1D-5C05-48E3-B7FD-0511483E8061}" destId="{D2CF8DC1-FE4D-40F2-9BD1-3A670597971D}" srcOrd="3" destOrd="0" presId="urn:microsoft.com/office/officeart/2008/layout/VerticalCurvedList"/>
    <dgm:cxn modelId="{C3B2859B-39CD-4160-A7C0-77BA37D5E6E7}" type="presParOf" srcId="{3F69BD1D-5C05-48E3-B7FD-0511483E8061}" destId="{C2410CE8-0877-4F49-A060-9F25782A2E85}" srcOrd="4" destOrd="0" presId="urn:microsoft.com/office/officeart/2008/layout/VerticalCurvedList"/>
    <dgm:cxn modelId="{AEA12BD9-D1D4-49AB-98AA-DFEBA4507038}" type="presParOf" srcId="{C2410CE8-0877-4F49-A060-9F25782A2E85}" destId="{563B2A0F-909A-4DE4-91AE-590376BAC5BB}" srcOrd="0" destOrd="0" presId="urn:microsoft.com/office/officeart/2008/layout/VerticalCurvedList"/>
    <dgm:cxn modelId="{83EDCEA2-2C5E-4242-8F60-F0751408B2AF}" type="presParOf" srcId="{3F69BD1D-5C05-48E3-B7FD-0511483E8061}" destId="{9879EA3F-6F02-4E7F-84EB-9F3FAE60D381}" srcOrd="5" destOrd="0" presId="urn:microsoft.com/office/officeart/2008/layout/VerticalCurvedList"/>
    <dgm:cxn modelId="{3C3992D5-2F3B-487E-9B81-ED5C6E7E947E}" type="presParOf" srcId="{3F69BD1D-5C05-48E3-B7FD-0511483E8061}" destId="{584CC2E6-93EC-41E4-AE46-ED9A3A88E14A}" srcOrd="6" destOrd="0" presId="urn:microsoft.com/office/officeart/2008/layout/VerticalCurvedList"/>
    <dgm:cxn modelId="{F81CD2DF-3F9D-4D7A-AE6A-40E7550FC931}" type="presParOf" srcId="{584CC2E6-93EC-41E4-AE46-ED9A3A88E14A}" destId="{1AA7BDD1-2D84-44B6-8702-1F9B5CBE4068}" srcOrd="0" destOrd="0" presId="urn:microsoft.com/office/officeart/2008/layout/VerticalCurvedList"/>
    <dgm:cxn modelId="{E3D38686-236C-4CF9-80D1-46D6C690044A}" type="presParOf" srcId="{3F69BD1D-5C05-48E3-B7FD-0511483E8061}" destId="{E7CA2BEB-7AD7-430F-843F-9FAA78AEDCC6}" srcOrd="7" destOrd="0" presId="urn:microsoft.com/office/officeart/2008/layout/VerticalCurvedList"/>
    <dgm:cxn modelId="{EBAA8B69-F130-441B-A682-19D84EDC19CD}" type="presParOf" srcId="{3F69BD1D-5C05-48E3-B7FD-0511483E8061}" destId="{481EC016-ED86-4560-A5BE-6FBC133481DC}" srcOrd="8" destOrd="0" presId="urn:microsoft.com/office/officeart/2008/layout/VerticalCurvedList"/>
    <dgm:cxn modelId="{75374185-6649-4D98-9ECE-D949DCDB396D}" type="presParOf" srcId="{481EC016-ED86-4560-A5BE-6FBC133481DC}" destId="{8E43C29D-CF14-40C2-9E24-40E791FAC649}" srcOrd="0" destOrd="0" presId="urn:microsoft.com/office/officeart/2008/layout/VerticalCurvedList"/>
    <dgm:cxn modelId="{05D63A1C-B822-4D3B-9B25-55042592C12B}" type="presParOf" srcId="{3F69BD1D-5C05-48E3-B7FD-0511483E8061}" destId="{4568F62B-3609-4D52-A1C1-35FDCE01A520}" srcOrd="9" destOrd="0" presId="urn:microsoft.com/office/officeart/2008/layout/VerticalCurvedList"/>
    <dgm:cxn modelId="{C7A4D5AC-18A5-4761-86A2-CCFF437D01D1}" type="presParOf" srcId="{3F69BD1D-5C05-48E3-B7FD-0511483E8061}" destId="{2BB31037-D8AB-4C2D-91E0-3775A7F6F787}" srcOrd="10" destOrd="0" presId="urn:microsoft.com/office/officeart/2008/layout/VerticalCurvedList"/>
    <dgm:cxn modelId="{CBD0C97F-1F33-44F5-8C40-05516D0CF946}" type="presParOf" srcId="{2BB31037-D8AB-4C2D-91E0-3775A7F6F787}" destId="{64AF0B65-492D-486C-BA7B-4C99A008F61A}"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806616-761E-44AA-BBC4-E4B1209524AC}">
      <dsp:nvSpPr>
        <dsp:cNvPr id="0" name=""/>
        <dsp:cNvSpPr/>
      </dsp:nvSpPr>
      <dsp:spPr>
        <a:xfrm>
          <a:off x="-3860609" y="-592862"/>
          <a:ext cx="4601202" cy="4601202"/>
        </a:xfrm>
        <a:prstGeom prst="blockArc">
          <a:avLst>
            <a:gd name="adj1" fmla="val 18900000"/>
            <a:gd name="adj2" fmla="val 2700000"/>
            <a:gd name="adj3" fmla="val 469"/>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51DB00-451F-46B1-93B9-61423F662941}">
      <dsp:nvSpPr>
        <dsp:cNvPr id="0" name=""/>
        <dsp:cNvSpPr/>
      </dsp:nvSpPr>
      <dsp:spPr>
        <a:xfrm>
          <a:off x="324610" y="213399"/>
          <a:ext cx="6254143" cy="4270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988"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Familiarity with Member Governments</a:t>
          </a:r>
        </a:p>
      </dsp:txBody>
      <dsp:txXfrm>
        <a:off x="324610" y="213399"/>
        <a:ext cx="6254143" cy="427071"/>
      </dsp:txXfrm>
    </dsp:sp>
    <dsp:sp modelId="{9C4BC22A-B934-4769-B44E-3D40318264E1}">
      <dsp:nvSpPr>
        <dsp:cNvPr id="0" name=""/>
        <dsp:cNvSpPr/>
      </dsp:nvSpPr>
      <dsp:spPr>
        <a:xfrm>
          <a:off x="57691" y="160015"/>
          <a:ext cx="533839" cy="53383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CF8DC1-FE4D-40F2-9BD1-3A670597971D}">
      <dsp:nvSpPr>
        <dsp:cNvPr id="0" name=""/>
        <dsp:cNvSpPr/>
      </dsp:nvSpPr>
      <dsp:spPr>
        <a:xfrm>
          <a:off x="630637" y="853801"/>
          <a:ext cx="5948116" cy="4270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988"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Connect Member Governments to TNC Staff</a:t>
          </a:r>
        </a:p>
      </dsp:txBody>
      <dsp:txXfrm>
        <a:off x="630637" y="853801"/>
        <a:ext cx="5948116" cy="427071"/>
      </dsp:txXfrm>
    </dsp:sp>
    <dsp:sp modelId="{563B2A0F-909A-4DE4-91AE-590376BAC5BB}">
      <dsp:nvSpPr>
        <dsp:cNvPr id="0" name=""/>
        <dsp:cNvSpPr/>
      </dsp:nvSpPr>
      <dsp:spPr>
        <a:xfrm>
          <a:off x="363718" y="800417"/>
          <a:ext cx="533839" cy="53383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79EA3F-6F02-4E7F-84EB-9F3FAE60D381}">
      <dsp:nvSpPr>
        <dsp:cNvPr id="0" name=""/>
        <dsp:cNvSpPr/>
      </dsp:nvSpPr>
      <dsp:spPr>
        <a:xfrm>
          <a:off x="724563" y="1494203"/>
          <a:ext cx="5854190" cy="4270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988"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Help identify potential projects</a:t>
          </a:r>
        </a:p>
      </dsp:txBody>
      <dsp:txXfrm>
        <a:off x="724563" y="1494203"/>
        <a:ext cx="5854190" cy="427071"/>
      </dsp:txXfrm>
    </dsp:sp>
    <dsp:sp modelId="{1AA7BDD1-2D84-44B6-8702-1F9B5CBE4068}">
      <dsp:nvSpPr>
        <dsp:cNvPr id="0" name=""/>
        <dsp:cNvSpPr/>
      </dsp:nvSpPr>
      <dsp:spPr>
        <a:xfrm>
          <a:off x="457643" y="1440819"/>
          <a:ext cx="533839" cy="53383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CA2BEB-7AD7-430F-843F-9FAA78AEDCC6}">
      <dsp:nvSpPr>
        <dsp:cNvPr id="0" name=""/>
        <dsp:cNvSpPr/>
      </dsp:nvSpPr>
      <dsp:spPr>
        <a:xfrm>
          <a:off x="630637" y="2134605"/>
          <a:ext cx="5948116" cy="4270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988"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Create capacity for Member Governments</a:t>
          </a:r>
        </a:p>
      </dsp:txBody>
      <dsp:txXfrm>
        <a:off x="630637" y="2134605"/>
        <a:ext cx="5948116" cy="427071"/>
      </dsp:txXfrm>
    </dsp:sp>
    <dsp:sp modelId="{8E43C29D-CF14-40C2-9E24-40E791FAC649}">
      <dsp:nvSpPr>
        <dsp:cNvPr id="0" name=""/>
        <dsp:cNvSpPr/>
      </dsp:nvSpPr>
      <dsp:spPr>
        <a:xfrm>
          <a:off x="363718" y="2081221"/>
          <a:ext cx="533839" cy="53383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68F62B-3609-4D52-A1C1-35FDCE01A520}">
      <dsp:nvSpPr>
        <dsp:cNvPr id="0" name=""/>
        <dsp:cNvSpPr/>
      </dsp:nvSpPr>
      <dsp:spPr>
        <a:xfrm>
          <a:off x="324610" y="2775007"/>
          <a:ext cx="6254143" cy="4270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988"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Connections with other COGs &amp; local agencies</a:t>
          </a:r>
        </a:p>
      </dsp:txBody>
      <dsp:txXfrm>
        <a:off x="324610" y="2775007"/>
        <a:ext cx="6254143" cy="427071"/>
      </dsp:txXfrm>
    </dsp:sp>
    <dsp:sp modelId="{64AF0B65-492D-486C-BA7B-4C99A008F61A}">
      <dsp:nvSpPr>
        <dsp:cNvPr id="0" name=""/>
        <dsp:cNvSpPr/>
      </dsp:nvSpPr>
      <dsp:spPr>
        <a:xfrm>
          <a:off x="57691" y="2721623"/>
          <a:ext cx="533839" cy="533839"/>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6T03:36:40.983"/>
    </inkml:context>
    <inkml:brush xml:id="br0">
      <inkml:brushProperty name="width" value="0.035" units="cm"/>
      <inkml:brushProperty name="height" value="0.035" units="cm"/>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6T03:36:40.983"/>
    </inkml:context>
    <inkml:brush xml:id="br0">
      <inkml:brushProperty name="width" value="0.035" units="cm"/>
      <inkml:brushProperty name="height" value="0.035" units="cm"/>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6T03:36:40.983"/>
    </inkml:context>
    <inkml:brush xml:id="br0">
      <inkml:brushProperty name="width" value="0.035" units="cm"/>
      <inkml:brushProperty name="height" value="0.035" units="cm"/>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6C69DA-DCA6-42C5-B90F-274D174C8E5E}"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DC7FCF-E10C-494D-A3D6-9D2AEEE9BEDE}" type="slidenum">
              <a:rPr lang="en-US" smtClean="0"/>
              <a:t>‹#›</a:t>
            </a:fld>
            <a:endParaRPr lang="en-US"/>
          </a:p>
        </p:txBody>
      </p:sp>
    </p:spTree>
    <p:extLst>
      <p:ext uri="{BB962C8B-B14F-4D97-AF65-F5344CB8AC3E}">
        <p14:creationId xmlns:p14="http://schemas.microsoft.com/office/powerpoint/2010/main" val="2961886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F575-D36C-439A-64B8-6711E4369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2A7BF-B699-68AC-50E5-89F3A94F4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D502C-FF63-3019-0C2D-BE010C1A17B9}"/>
              </a:ext>
            </a:extLst>
          </p:cNvPr>
          <p:cNvSpPr>
            <a:spLocks noGrp="1"/>
          </p:cNvSpPr>
          <p:nvPr>
            <p:ph type="body" idx="1"/>
          </p:nvPr>
        </p:nvSpPr>
        <p:spPr/>
        <p:txBody>
          <a:bodyPr/>
          <a:lstStyle/>
          <a:p>
            <a:r>
              <a:rPr lang="en-US"/>
              <a:t>Size</a:t>
            </a:r>
          </a:p>
          <a:p>
            <a:r>
              <a:rPr lang="en-US"/>
              <a:t>Population</a:t>
            </a:r>
          </a:p>
          <a:p>
            <a:r>
              <a:rPr lang="en-US"/>
              <a:t>Biodiversity</a:t>
            </a:r>
          </a:p>
          <a:p>
            <a:r>
              <a:rPr lang="en-US"/>
              <a:t>Drinking</a:t>
            </a:r>
          </a:p>
          <a:p>
            <a:r>
              <a:rPr lang="en-US"/>
              <a:t>Flooding</a:t>
            </a:r>
          </a:p>
        </p:txBody>
      </p:sp>
      <p:sp>
        <p:nvSpPr>
          <p:cNvPr id="4" name="Slide Number Placeholder 3">
            <a:extLst>
              <a:ext uri="{FF2B5EF4-FFF2-40B4-BE49-F238E27FC236}">
                <a16:creationId xmlns:a16="http://schemas.microsoft.com/office/drawing/2014/main" id="{5EF5441B-FA47-BD57-AC6A-D36C83C847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C7FCF-E10C-494D-A3D6-9D2AEEE9BE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35773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49DDA-49F7-91D5-4814-B997A54AA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4A516-7DB4-D5BC-B941-C545D170A1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70597B-E64E-BBF9-4EC6-EE1156CEE4C8}"/>
              </a:ext>
            </a:extLst>
          </p:cNvPr>
          <p:cNvSpPr>
            <a:spLocks noGrp="1"/>
          </p:cNvSpPr>
          <p:nvPr>
            <p:ph type="body" idx="1"/>
          </p:nvPr>
        </p:nvSpPr>
        <p:spPr/>
        <p:txBody>
          <a:bodyPr/>
          <a:lstStyle/>
          <a:p>
            <a:pPr>
              <a:lnSpc>
                <a:spcPct val="90000"/>
              </a:lnSpc>
              <a:spcAft>
                <a:spcPts val="600"/>
              </a:spcAft>
            </a:pPr>
            <a:r>
              <a:rPr lang="en-US" sz="1400" b="1" dirty="0">
                <a:solidFill>
                  <a:schemeClr val="accent1">
                    <a:lumMod val="40000"/>
                    <a:lumOff val="60000"/>
                  </a:schemeClr>
                </a:solidFill>
                <a:latin typeface="Calibri" panose="020F0502020204030204" pitchFamily="34" charset="0"/>
                <a:ea typeface="Calibri" panose="020F0502020204030204" pitchFamily="34" charset="0"/>
                <a:cs typeface="Calibri" panose="020F0502020204030204" pitchFamily="34" charset="0"/>
              </a:rPr>
              <a:t>Transformational Restoration Goals:</a:t>
            </a:r>
            <a:endParaRPr lang="en-US" sz="1200" b="1" dirty="0">
              <a:solidFill>
                <a:schemeClr val="accent1">
                  <a:lumMod val="40000"/>
                  <a:lumOff val="6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90000"/>
              </a:lnSpc>
              <a:spcAft>
                <a:spcPts val="600"/>
              </a:spcAft>
              <a:buFontTx/>
              <a:buChar char="-"/>
            </a:pPr>
            <a:r>
              <a:rPr lang="en-US" sz="1200" dirty="0">
                <a:latin typeface="Calibri" panose="020F0502020204030204" pitchFamily="34" charset="0"/>
                <a:ea typeface="Calibri" panose="020F0502020204030204" pitchFamily="34" charset="0"/>
                <a:cs typeface="Calibri" panose="020F0502020204030204" pitchFamily="34" charset="0"/>
              </a:rPr>
              <a:t>25,000 acres of restored Pocosin, Carolina Bay, and flood-prone landscapes</a:t>
            </a:r>
          </a:p>
          <a:p>
            <a:pPr marL="342900" indent="-342900">
              <a:lnSpc>
                <a:spcPct val="90000"/>
              </a:lnSpc>
              <a:spcAft>
                <a:spcPts val="600"/>
              </a:spcAft>
              <a:buFontTx/>
              <a:buChar char="-"/>
            </a:pPr>
            <a:r>
              <a:rPr lang="en-US" sz="1200" dirty="0">
                <a:latin typeface="Calibri" panose="020F0502020204030204" pitchFamily="34" charset="0"/>
                <a:ea typeface="Calibri" panose="020F0502020204030204" pitchFamily="34" charset="0"/>
                <a:cs typeface="Calibri" panose="020F0502020204030204" pitchFamily="34" charset="0"/>
              </a:rPr>
              <a:t>Enhanced wetland habitat for quintessential North  Carolina ecosystems and species</a:t>
            </a:r>
          </a:p>
          <a:p>
            <a:pPr marL="342900" indent="-342900">
              <a:lnSpc>
                <a:spcPct val="90000"/>
              </a:lnSpc>
              <a:spcAft>
                <a:spcPts val="600"/>
              </a:spcAft>
              <a:buFontTx/>
              <a:buChar char="-"/>
            </a:pPr>
            <a:r>
              <a:rPr lang="en-US" sz="1200" dirty="0">
                <a:latin typeface="Calibri" panose="020F0502020204030204" pitchFamily="34" charset="0"/>
                <a:ea typeface="Calibri" panose="020F0502020204030204" pitchFamily="34" charset="0"/>
                <a:cs typeface="Calibri" panose="020F0502020204030204" pitchFamily="34" charset="0"/>
              </a:rPr>
              <a:t>Enhanced water storage during wet weather in naturally flood-prone landscapes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C481984-BB0E-65C6-E5FE-533AEEC6E8C9}"/>
              </a:ext>
            </a:extLst>
          </p:cNvPr>
          <p:cNvSpPr>
            <a:spLocks noGrp="1"/>
          </p:cNvSpPr>
          <p:nvPr>
            <p:ph type="sldNum" sz="quarter" idx="5"/>
          </p:nvPr>
        </p:nvSpPr>
        <p:spPr/>
        <p:txBody>
          <a:bodyPr/>
          <a:lstStyle/>
          <a:p>
            <a:fld id="{A6DC7FCF-E10C-494D-A3D6-9D2AEEE9BEDE}" type="slidenum">
              <a:rPr lang="en-US" smtClean="0"/>
              <a:t>2</a:t>
            </a:fld>
            <a:endParaRPr lang="en-US"/>
          </a:p>
        </p:txBody>
      </p:sp>
    </p:spTree>
    <p:extLst>
      <p:ext uri="{BB962C8B-B14F-4D97-AF65-F5344CB8AC3E}">
        <p14:creationId xmlns:p14="http://schemas.microsoft.com/office/powerpoint/2010/main" val="2159166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A287-AC23-D780-1806-6C4B6EA4A6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2E346-D871-8515-6BD6-89D751B8A0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C69112-8B9C-122B-BED8-0CD17E606538}"/>
              </a:ext>
            </a:extLst>
          </p:cNvPr>
          <p:cNvSpPr>
            <a:spLocks noGrp="1"/>
          </p:cNvSpPr>
          <p:nvPr>
            <p:ph type="body" idx="1"/>
          </p:nvPr>
        </p:nvSpPr>
        <p:spPr/>
        <p:txBody>
          <a:bodyPr/>
          <a:lstStyle/>
          <a:p>
            <a:r>
              <a:rPr lang="en-US"/>
              <a:t>In partnership with Duke and advised by Ryan Emanuel</a:t>
            </a:r>
          </a:p>
          <a:p>
            <a:r>
              <a:rPr lang="en-US"/>
              <a:t>Done by Andrea Bruns and Clair Elias</a:t>
            </a:r>
          </a:p>
          <a:p>
            <a:endParaRPr lang="en-US"/>
          </a:p>
          <a:p>
            <a:r>
              <a:rPr lang="en-US" sz="1200" b="0" i="0" u="none" strike="noStrike" kern="1200" baseline="0">
                <a:solidFill>
                  <a:schemeClr val="tx1"/>
                </a:solidFill>
                <a:latin typeface="+mn-lt"/>
                <a:ea typeface="+mn-ea"/>
                <a:cs typeface="+mn-cs"/>
              </a:rPr>
              <a:t>When conducted at the parcel scale, prioritizations identify individual plots of land that have or could potentially have a relatively powerful positive impact on the broader surrounding environment. </a:t>
            </a:r>
            <a:endParaRPr lang="en-US"/>
          </a:p>
        </p:txBody>
      </p:sp>
      <p:sp>
        <p:nvSpPr>
          <p:cNvPr id="4" name="Slide Number Placeholder 3">
            <a:extLst>
              <a:ext uri="{FF2B5EF4-FFF2-40B4-BE49-F238E27FC236}">
                <a16:creationId xmlns:a16="http://schemas.microsoft.com/office/drawing/2014/main" id="{C3A92D67-2D0F-59D0-E891-FD24033230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C7FCF-E10C-494D-A3D6-9D2AEEE9BE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1022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D9FBC-BF4E-76E3-EF02-F5F9469B3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8DF76-BE05-3F07-BBE1-F61B6C950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BAB6E8-222E-AEFB-8323-E39F2CAE2000}"/>
              </a:ext>
            </a:extLst>
          </p:cNvPr>
          <p:cNvSpPr>
            <a:spLocks noGrp="1"/>
          </p:cNvSpPr>
          <p:nvPr>
            <p:ph type="body" idx="1"/>
          </p:nvPr>
        </p:nvSpPr>
        <p:spPr/>
        <p:txBody>
          <a:bodyPr/>
          <a:lstStyle/>
          <a:p>
            <a:r>
              <a:rPr lang="en-US" sz="1200" b="0" i="0" u="none" strike="noStrike" kern="1200" baseline="0">
                <a:solidFill>
                  <a:schemeClr val="tx1"/>
                </a:solidFill>
                <a:latin typeface="+mn-lt"/>
                <a:ea typeface="+mn-ea"/>
                <a:cs typeface="+mn-cs"/>
              </a:rPr>
              <a:t>Objective &amp; Sub-Objectives 	</a:t>
            </a:r>
          </a:p>
          <a:p>
            <a:r>
              <a:rPr lang="en-US" sz="1200" b="0" i="0" u="none" strike="noStrike" kern="1200" baseline="0">
                <a:solidFill>
                  <a:schemeClr val="tx1"/>
                </a:solidFill>
                <a:latin typeface="+mn-lt"/>
                <a:ea typeface="+mn-ea"/>
                <a:cs typeface="+mn-cs"/>
              </a:rPr>
              <a:t>Protect Freshwater Biodiversity (FBD) </a:t>
            </a:r>
          </a:p>
          <a:p>
            <a:r>
              <a:rPr lang="en-US" sz="1200" b="0" i="0" u="none" strike="noStrike" kern="1200" baseline="0">
                <a:solidFill>
                  <a:schemeClr val="tx1"/>
                </a:solidFill>
                <a:latin typeface="+mn-lt"/>
                <a:ea typeface="+mn-ea"/>
                <a:cs typeface="+mn-cs"/>
              </a:rPr>
              <a:t>Protect and restore populations of rare, important, and anadromous fish, including sturgeon, shad, striped bass, eel, and herring; as well as populations of rare resident fish, such as Cape Fear Shiner</a:t>
            </a:r>
          </a:p>
          <a:p>
            <a:r>
              <a:rPr lang="en-US" sz="1200" b="0" i="0" u="none" strike="noStrike" kern="1200" baseline="0">
                <a:solidFill>
                  <a:schemeClr val="tx1"/>
                </a:solidFill>
                <a:latin typeface="+mn-lt"/>
                <a:ea typeface="+mn-ea"/>
                <a:cs typeface="+mn-cs"/>
              </a:rPr>
              <a:t>Protect and restore populations of freshwater bivalves. 	</a:t>
            </a:r>
          </a:p>
          <a:p>
            <a:r>
              <a:rPr lang="en-US" sz="1200" b="0" i="0" u="none" strike="noStrike" kern="1200" baseline="0">
                <a:solidFill>
                  <a:schemeClr val="tx1"/>
                </a:solidFill>
                <a:latin typeface="+mn-lt"/>
                <a:ea typeface="+mn-ea"/>
                <a:cs typeface="+mn-cs"/>
              </a:rPr>
              <a:t>Conserve contiguous target functional vegetation communities, including wetland and floodplain forests, by prioritizing target community density. 	</a:t>
            </a:r>
          </a:p>
          <a:p>
            <a:r>
              <a:rPr lang="en-US" sz="1200" b="0" i="0" u="none" strike="noStrike" kern="1200" baseline="0">
                <a:solidFill>
                  <a:schemeClr val="tx1"/>
                </a:solidFill>
                <a:latin typeface="+mn-lt"/>
                <a:ea typeface="+mn-ea"/>
                <a:cs typeface="+mn-cs"/>
              </a:rPr>
              <a:t>Conserve target functional vegetation community biodiversity by protecting areas with multiple community types.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Increase Ecological Resilience to Climate Change (ERCC) </a:t>
            </a:r>
          </a:p>
          <a:p>
            <a:r>
              <a:rPr lang="en-US" sz="1200" b="0" i="0" u="none" strike="noStrike" kern="1200" baseline="0">
                <a:solidFill>
                  <a:schemeClr val="tx1"/>
                </a:solidFill>
                <a:latin typeface="+mn-lt"/>
                <a:ea typeface="+mn-ea"/>
                <a:cs typeface="+mn-cs"/>
              </a:rPr>
              <a:t>Protect and enhance terrestrial diversity and connectivity to support species movement induced by localized impacts of climate change. 	</a:t>
            </a:r>
          </a:p>
          <a:p>
            <a:r>
              <a:rPr lang="en-US" sz="1200" b="0" i="0" u="none" strike="noStrike" kern="1200" baseline="0">
                <a:solidFill>
                  <a:schemeClr val="tx1"/>
                </a:solidFill>
                <a:latin typeface="+mn-lt"/>
                <a:ea typeface="+mn-ea"/>
                <a:cs typeface="+mn-cs"/>
              </a:rPr>
              <a:t>Protect and enhance stream and riparian habitat to support aquatic species connectivity amid climate-induced changes in instream flow, salinity, and temperature.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Mediate Social Vulnerability to Flooding (SVF) </a:t>
            </a:r>
          </a:p>
          <a:p>
            <a:r>
              <a:rPr lang="en-US" sz="1200" b="0" i="0" u="none" strike="noStrike" kern="1200" baseline="0">
                <a:solidFill>
                  <a:schemeClr val="tx1"/>
                </a:solidFill>
                <a:latin typeface="+mn-lt"/>
                <a:ea typeface="+mn-ea"/>
                <a:cs typeface="+mn-cs"/>
              </a:rPr>
              <a:t>Enhance resilience of socially vulnerable communities subject to hurricane and storm flooding.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Improve and Maintain Water Quality (WQ) </a:t>
            </a:r>
          </a:p>
          <a:p>
            <a:r>
              <a:rPr lang="en-US" sz="1200" b="0" i="0" u="none" strike="noStrike" kern="1200" baseline="0">
                <a:solidFill>
                  <a:schemeClr val="tx1"/>
                </a:solidFill>
                <a:latin typeface="+mn-lt"/>
                <a:ea typeface="+mn-ea"/>
                <a:cs typeface="+mn-cs"/>
              </a:rPr>
              <a:t>Highlight areas with medium-high Water Quality Risk Index (WQRI) for potential restoration opportunities that help improve water quality. 	</a:t>
            </a:r>
          </a:p>
          <a:p>
            <a:r>
              <a:rPr lang="en-US" sz="1200" b="0" i="0" u="none" strike="noStrike" kern="1200" baseline="0">
                <a:solidFill>
                  <a:schemeClr val="tx1"/>
                </a:solidFill>
                <a:latin typeface="+mn-lt"/>
                <a:ea typeface="+mn-ea"/>
                <a:cs typeface="+mn-cs"/>
              </a:rPr>
              <a:t>Highlight areas with low WQRI for potential conservation opportunities that preserve presently good water quality. 	</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3162F64C-F540-A88D-1B37-6B214E808C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C7FCF-E10C-494D-A3D6-9D2AEEE9BE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920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6634B-41AA-A0DD-57A2-1D10AD706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24F92-D1F9-703D-B701-E41F835E4D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E9EFD-8C80-E379-6F18-654FFE1DFA35}"/>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32F7ED86-84B5-E0E0-EAD4-2AE9027B96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C7FCF-E10C-494D-A3D6-9D2AEEE9BE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2330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11BC6-171B-ACC7-3610-2F6B3613F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AF18C-D846-90E7-1847-2FCBEC1C2C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B10C7-3966-C2AD-C343-9E13BA32A9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465CBE-9315-1285-E40F-5D0251F2E9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C7FCF-E10C-494D-A3D6-9D2AEEE9BE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245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DC7FCF-E10C-494D-A3D6-9D2AEEE9BEDE}" type="slidenum">
              <a:rPr lang="en-US" smtClean="0"/>
              <a:t>7</a:t>
            </a:fld>
            <a:endParaRPr lang="en-US"/>
          </a:p>
        </p:txBody>
      </p:sp>
    </p:spTree>
    <p:extLst>
      <p:ext uri="{BB962C8B-B14F-4D97-AF65-F5344CB8AC3E}">
        <p14:creationId xmlns:p14="http://schemas.microsoft.com/office/powerpoint/2010/main" val="2003149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TNC, TLC, and AR will also demonstrate 25,000 acres of active habitat restoration projects on the NE Cape Fear, the Black, mainstem Cape Fear and the Deep that have benefits for both fish and people. The efforts include restoration of floodplains, wetlands, peatlands, Carolina bays, urban constructed wetlands, and in-stream connectivity. These projects will be learning classrooms for the COGs. </a:t>
            </a:r>
            <a:endParaRPr lang="en-US"/>
          </a:p>
        </p:txBody>
      </p:sp>
      <p:sp>
        <p:nvSpPr>
          <p:cNvPr id="4" name="Slide Number Placeholder 3"/>
          <p:cNvSpPr>
            <a:spLocks noGrp="1"/>
          </p:cNvSpPr>
          <p:nvPr>
            <p:ph type="sldNum" sz="quarter" idx="5"/>
          </p:nvPr>
        </p:nvSpPr>
        <p:spPr/>
        <p:txBody>
          <a:bodyPr/>
          <a:lstStyle/>
          <a:p>
            <a:fld id="{A6DC7FCF-E10C-494D-A3D6-9D2AEEE9BEDE}" type="slidenum">
              <a:rPr lang="en-US" smtClean="0"/>
              <a:t>8</a:t>
            </a:fld>
            <a:endParaRPr lang="en-US"/>
          </a:p>
        </p:txBody>
      </p:sp>
    </p:spTree>
    <p:extLst>
      <p:ext uri="{BB962C8B-B14F-4D97-AF65-F5344CB8AC3E}">
        <p14:creationId xmlns:p14="http://schemas.microsoft.com/office/powerpoint/2010/main" val="516583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A282E-604F-B125-0E43-B3C709349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786FC-B604-8520-CE4B-AE72FE2A5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BBD64-E1FF-9EF1-EC7D-F885EBD16D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C9546E-9FB5-BC06-B0E7-3E2BC62468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C7FCF-E10C-494D-A3D6-9D2AEEE9BE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674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Prior to this meeting, we asked you to complete a preassessment to help the project team better understand your concerns, issues and solutions around flooding in your neighborhoods. We appreciate you all taking the time to do this and we want to look closer at this with you all now in order to understand themes that emerged as well as tie your knowledge of the flooded areas and the impacts on your community, as well as solutions that would work best for you communities.</a:t>
            </a:r>
          </a:p>
          <a:p>
            <a:endParaRPr lang="en-US"/>
          </a:p>
          <a:p>
            <a:r>
              <a:rPr lang="en-US"/>
              <a:t>Prior to this meeting, we asked you to complete a preassessment to help the project team better understand your concerns, issues and solutions around flooding in your neighborhoods. We appreciate you all taking the time to do this and we want to look closer at this with you all now in order to understand themes that emerged as well as tie your knowledge of the flooded areas and the impacts on your community, as well as solutions that would work best for you communities.</a:t>
            </a:r>
          </a:p>
          <a:p>
            <a:endParaRPr lang="en-US"/>
          </a:p>
          <a:p>
            <a:endParaRPr lang="en-US"/>
          </a:p>
          <a:p>
            <a:r>
              <a:rPr lang="en-US"/>
              <a:t>Take a look at this. What jumps out to you?</a:t>
            </a:r>
          </a:p>
          <a:p>
            <a:endParaRPr lang="en-US"/>
          </a:p>
          <a:p>
            <a:r>
              <a:rPr lang="en-US"/>
              <a:t>Pause. </a:t>
            </a:r>
          </a:p>
          <a:p>
            <a:endParaRPr lang="en-US"/>
          </a:p>
          <a:p>
            <a:r>
              <a:rPr lang="en-US"/>
              <a:t>Let participants name 2–3 themes.</a:t>
            </a:r>
          </a:p>
          <a:p>
            <a:endParaRPr lang="en-US"/>
          </a:p>
          <a:p>
            <a:r>
              <a:rPr lang="en-US" b="1"/>
              <a:t>Guide the Room</a:t>
            </a:r>
            <a:endParaRPr lang="en-US"/>
          </a:p>
          <a:p>
            <a:endParaRPr lang="en-US"/>
          </a:p>
          <a:p>
            <a:r>
              <a:rPr lang="en-US"/>
              <a:t>“The dominant themes we’re hearing are flooded roads and access points, flooded homes and buildings, and repeated flooding. That tells us this isn’t isolated — it’s recurring and affecting daily life and mobility.”</a:t>
            </a:r>
          </a:p>
          <a:p>
            <a:endParaRPr lang="en-US"/>
          </a:p>
          <a:p>
            <a:r>
              <a:rPr lang="en-US"/>
              <a:t>Then layer in:</a:t>
            </a:r>
          </a:p>
          <a:p>
            <a:r>
              <a:rPr lang="en-US"/>
              <a:t>“We’re also seeing standing water and stream erosion, which signals longer-term watershed and drainage issues — not just one-off storm events.”</a:t>
            </a:r>
          </a:p>
          <a:p>
            <a:endParaRPr lang="en-US"/>
          </a:p>
          <a:p>
            <a:r>
              <a:rPr lang="en-US"/>
              <a:t>Then shift tone slightly:</a:t>
            </a:r>
          </a:p>
          <a:p>
            <a:endParaRPr lang="en-US"/>
          </a:p>
          <a:p>
            <a:r>
              <a:rPr lang="en-US"/>
              <a:t>“Health concerns and disproportionate impacts are part of this story. That tells us flooding is not just infrastructure — it’s equity, safety, and quality of life.”</a:t>
            </a:r>
          </a:p>
          <a:p>
            <a:endParaRPr lang="en-US"/>
          </a:p>
          <a:p>
            <a:r>
              <a:rPr lang="en-US"/>
              <a:t>Then close the loop:</a:t>
            </a:r>
          </a:p>
          <a:p>
            <a:r>
              <a:rPr lang="en-US"/>
              <a:t>“And reduced water quality shows that what starts as a flooding issue quickly becomes a broader watershed issue.”</a:t>
            </a:r>
          </a:p>
          <a:p>
            <a:endParaRPr lang="en-US"/>
          </a:p>
          <a:p>
            <a:endParaRPr lang="en-US"/>
          </a:p>
          <a:p>
            <a:r>
              <a:rPr lang="en-US"/>
              <a:t>Take a look at this. What jumps out to you?</a:t>
            </a:r>
          </a:p>
          <a:p>
            <a:endParaRPr lang="en-US"/>
          </a:p>
          <a:p>
            <a:r>
              <a:rPr lang="en-US"/>
              <a:t>Pause. </a:t>
            </a:r>
          </a:p>
          <a:p>
            <a:endParaRPr lang="en-US"/>
          </a:p>
          <a:p>
            <a:r>
              <a:rPr lang="en-US"/>
              <a:t>Let participants name 2–3 themes.</a:t>
            </a:r>
          </a:p>
          <a:p>
            <a:endParaRPr lang="en-US"/>
          </a:p>
          <a:p>
            <a:r>
              <a:rPr lang="en-US" b="1"/>
              <a:t>Guide the Room</a:t>
            </a:r>
            <a:endParaRPr lang="en-US"/>
          </a:p>
          <a:p>
            <a:endParaRPr lang="en-US"/>
          </a:p>
          <a:p>
            <a:r>
              <a:rPr lang="en-US"/>
              <a:t>“The dominant themes we’re hearing are flooded roads and access points, flooded homes and buildings, and repeated flooding. That tells us this isn’t isolated — it’s recurring and affecting daily life and mobility.”</a:t>
            </a:r>
          </a:p>
          <a:p>
            <a:endParaRPr lang="en-US"/>
          </a:p>
          <a:p>
            <a:r>
              <a:rPr lang="en-US"/>
              <a:t>Then layer in:</a:t>
            </a:r>
          </a:p>
          <a:p>
            <a:r>
              <a:rPr lang="en-US"/>
              <a:t>“We’re also seeing standing water and stream erosion, which signals longer-term watershed and drainage issues — not just one-off storm events.”</a:t>
            </a:r>
          </a:p>
          <a:p>
            <a:endParaRPr lang="en-US"/>
          </a:p>
          <a:p>
            <a:r>
              <a:rPr lang="en-US"/>
              <a:t>Then shift tone slightly:</a:t>
            </a:r>
          </a:p>
          <a:p>
            <a:endParaRPr lang="en-US"/>
          </a:p>
          <a:p>
            <a:r>
              <a:rPr lang="en-US"/>
              <a:t>“Health concerns and disproportionate impacts are part of this story. That tells us flooding is not just infrastructure — it’s equity, safety, and quality of life.”</a:t>
            </a:r>
          </a:p>
          <a:p>
            <a:endParaRPr lang="en-US"/>
          </a:p>
          <a:p>
            <a:r>
              <a:rPr lang="en-US"/>
              <a:t>Then close the loop:</a:t>
            </a:r>
          </a:p>
          <a:p>
            <a:r>
              <a:rPr lang="en-US"/>
              <a:t>“And reduced water quality shows that what starts as a flooding issue quickly becomes a broader watershed issue.”</a:t>
            </a:r>
          </a:p>
          <a:p>
            <a:r>
              <a:rPr lang="en-US"/>
              <a:t>Before this workshop, we asked you all to fill out a pre-assessment related to your communities' concerns regarding flooding.</a:t>
            </a:r>
          </a:p>
          <a:p>
            <a:r>
              <a:rPr lang="en-US"/>
              <a:t>In that pre-assessment, there was the option to use an online mapping tool to add points where flooding may be occurring.</a:t>
            </a:r>
          </a:p>
          <a:p>
            <a:r>
              <a:rPr lang="en-US"/>
              <a:t>So for the purposes of this workshop, we captured about 20 points (more are coming in everyday) in the Central Pines Region of the basin and we went through and looked at all of them so we could get a preliminary idea of where and why some of this flooding may be occurring.</a:t>
            </a:r>
          </a:p>
          <a:p>
            <a:r>
              <a:rPr lang="en-US"/>
              <a:t>While looking, we were generally able to breakdown these points into 4 categories.</a:t>
            </a:r>
          </a:p>
          <a:p>
            <a:pPr marL="171450" indent="-171450">
              <a:buFontTx/>
              <a:buChar char="-"/>
            </a:pPr>
            <a:r>
              <a:rPr lang="en-US"/>
              <a:t>Ones we think are high risk locations</a:t>
            </a:r>
          </a:p>
          <a:p>
            <a:pPr marL="171450" indent="-171450">
              <a:buFontTx/>
              <a:buChar char="-"/>
            </a:pPr>
            <a:r>
              <a:rPr lang="en-US"/>
              <a:t>Ones that may have a large contributing watershed leading up to said point. Which means there is a large cumulative effect that has to be addressed</a:t>
            </a:r>
          </a:p>
          <a:p>
            <a:pPr marL="171450" indent="-171450">
              <a:buFontTx/>
              <a:buChar char="-"/>
            </a:pPr>
            <a:r>
              <a:rPr lang="en-US"/>
              <a:t>Areas where  there is an urban or suburban/rural interface where flooding could be caused by a watershed, could be a stormwater infrastructure issues, or BOTH (highly likely)</a:t>
            </a:r>
          </a:p>
          <a:p>
            <a:pPr marL="171450" indent="-171450">
              <a:buFontTx/>
              <a:buChar char="-"/>
            </a:pPr>
            <a:r>
              <a:rPr lang="en-US"/>
              <a:t>Spots that we need more information on, they don’ automatically jump out as areas that should be flooding in the first place (i.e. they are relatively rural, at a high point or on a hillslope, or at the top of their watershed.</a:t>
            </a:r>
          </a:p>
          <a:p>
            <a:pPr marL="171450" indent="-171450">
              <a:buFontTx/>
              <a:buChar char="-"/>
            </a:pPr>
            <a:endParaRPr lang="en-US"/>
          </a:p>
          <a:p>
            <a:pPr marL="0" indent="0">
              <a:buFontTx/>
              <a:buNone/>
            </a:pPr>
            <a:r>
              <a:rPr lang="en-US"/>
              <a:t>All of these require us to ask more questions to better understand their situational dependencies. We will get to that later.</a:t>
            </a:r>
          </a:p>
        </p:txBody>
      </p:sp>
      <p:sp>
        <p:nvSpPr>
          <p:cNvPr id="4" name="Slide Number Placeholder 3"/>
          <p:cNvSpPr>
            <a:spLocks noGrp="1"/>
          </p:cNvSpPr>
          <p:nvPr>
            <p:ph type="sldNum" sz="quarter" idx="5"/>
          </p:nvPr>
        </p:nvSpPr>
        <p:spPr/>
        <p:txBody>
          <a:bodyPr/>
          <a:lstStyle/>
          <a:p>
            <a:fld id="{A6DC7FCF-E10C-494D-A3D6-9D2AEEE9BEDE}" type="slidenum">
              <a:rPr lang="en-US" smtClean="0"/>
              <a:t>10</a:t>
            </a:fld>
            <a:endParaRPr lang="en-US"/>
          </a:p>
        </p:txBody>
      </p:sp>
    </p:spTree>
    <p:extLst>
      <p:ext uri="{BB962C8B-B14F-4D97-AF65-F5344CB8AC3E}">
        <p14:creationId xmlns:p14="http://schemas.microsoft.com/office/powerpoint/2010/main" val="169765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DC7FCF-E10C-494D-A3D6-9D2AEEE9BEDE}" type="slidenum">
              <a:rPr lang="en-US" smtClean="0"/>
              <a:t>11</a:t>
            </a:fld>
            <a:endParaRPr lang="en-US"/>
          </a:p>
        </p:txBody>
      </p:sp>
    </p:spTree>
    <p:extLst>
      <p:ext uri="{BB962C8B-B14F-4D97-AF65-F5344CB8AC3E}">
        <p14:creationId xmlns:p14="http://schemas.microsoft.com/office/powerpoint/2010/main" val="3178253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7A834-3AAC-982C-7651-53479AE71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1E923-8D86-75BE-EF36-846FDA641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2B889-CD17-97C9-1DA4-FFAFA3AC6EDF}"/>
              </a:ext>
            </a:extLst>
          </p:cNvPr>
          <p:cNvSpPr>
            <a:spLocks noGrp="1"/>
          </p:cNvSpPr>
          <p:nvPr>
            <p:ph type="body" idx="1"/>
          </p:nvPr>
        </p:nvSpPr>
        <p:spPr/>
        <p:txBody>
          <a:bodyPr/>
          <a:lstStyle/>
          <a:p>
            <a:r>
              <a:rPr lang="en-US"/>
              <a:t>In partnership with Duke and advised by Ryan Emanuel</a:t>
            </a:r>
          </a:p>
          <a:p>
            <a:r>
              <a:rPr lang="en-US"/>
              <a:t>Done by Andrea Bruns and Clair Elias</a:t>
            </a:r>
          </a:p>
          <a:p>
            <a:endParaRPr lang="en-US"/>
          </a:p>
          <a:p>
            <a:r>
              <a:rPr lang="en-US" sz="1200" b="0" i="0" u="none" strike="noStrike" kern="1200" baseline="0">
                <a:solidFill>
                  <a:schemeClr val="tx1"/>
                </a:solidFill>
                <a:latin typeface="+mn-lt"/>
                <a:ea typeface="+mn-ea"/>
                <a:cs typeface="+mn-cs"/>
              </a:rPr>
              <a:t>When conducted at the parcel scale, prioritizations identify individual plots of land that have or could potentially have a relatively powerful positive impact on the broader surrounding environment. </a:t>
            </a:r>
            <a:endParaRPr lang="en-US"/>
          </a:p>
        </p:txBody>
      </p:sp>
      <p:sp>
        <p:nvSpPr>
          <p:cNvPr id="4" name="Slide Number Placeholder 3">
            <a:extLst>
              <a:ext uri="{FF2B5EF4-FFF2-40B4-BE49-F238E27FC236}">
                <a16:creationId xmlns:a16="http://schemas.microsoft.com/office/drawing/2014/main" id="{3275BCE6-024A-A8F8-9801-CC97A702BA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C7FCF-E10C-494D-A3D6-9D2AEEE9BE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3219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There are two main themes we are aiming to focus on regarding synthesis, first we want to reflect on our understanding of what capacity building looks like the regional communities of government. This includes below 3 bullet points on slide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Second, we want to reflect on the areas of opportunity that may have been highlighted in the pre-assessment or at this workshop. This will include synthesis of the three bullet points on slide.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we need from local governments (from you all) moving forward:</a:t>
            </a:r>
          </a:p>
          <a:p>
            <a:pPr lvl="0"/>
            <a:r>
              <a:rPr lang="en-US" sz="1200" kern="1200" dirty="0">
                <a:solidFill>
                  <a:schemeClr val="tx1"/>
                </a:solidFill>
                <a:effectLst/>
                <a:latin typeface="+mn-lt"/>
                <a:ea typeface="+mn-ea"/>
                <a:cs typeface="+mn-cs"/>
              </a:rPr>
              <a:t>Consider what role that natural infrastructure can play for your local community and your neighbors up and down stream</a:t>
            </a:r>
          </a:p>
          <a:p>
            <a:pPr lvl="0"/>
            <a:r>
              <a:rPr lang="en-US" sz="1200" kern="1200" dirty="0">
                <a:solidFill>
                  <a:schemeClr val="tx1"/>
                </a:solidFill>
                <a:effectLst/>
                <a:latin typeface="+mn-lt"/>
                <a:ea typeface="+mn-ea"/>
                <a:cs typeface="+mn-cs"/>
              </a:rPr>
              <a:t>Think outside the box regarding resiliency. Can you accomplish similar risk reduction using natural infrastructure instead of large-scale gray infrastructure? Where does it fit in?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Keep the dialogue open between all of us moving forward</a:t>
            </a:r>
          </a:p>
          <a:p>
            <a:pPr lvl="0"/>
            <a:r>
              <a:rPr lang="en-US" sz="1200" kern="1200" dirty="0">
                <a:solidFill>
                  <a:schemeClr val="tx1"/>
                </a:solidFill>
                <a:effectLst/>
                <a:latin typeface="+mn-lt"/>
                <a:ea typeface="+mn-ea"/>
                <a:cs typeface="+mn-cs"/>
              </a:rPr>
              <a:t>Additionally, we want you all to anticipate multiple other touchdown points this year into 2027 to really start getting at the increased understanding of natural infrastructure, capacity and connection building, and project identification. This may include field visits to demonstration sites, partnerships and meetings with local NGOs and groups that do on the ground natural infrastructure work, and eventual project identification and on the ground work.</a:t>
            </a:r>
            <a:endParaRPr lang="en-US" dirty="0"/>
          </a:p>
        </p:txBody>
      </p:sp>
      <p:sp>
        <p:nvSpPr>
          <p:cNvPr id="4" name="Slide Number Placeholder 3"/>
          <p:cNvSpPr>
            <a:spLocks noGrp="1"/>
          </p:cNvSpPr>
          <p:nvPr>
            <p:ph type="sldNum" sz="quarter" idx="5"/>
          </p:nvPr>
        </p:nvSpPr>
        <p:spPr/>
        <p:txBody>
          <a:bodyPr/>
          <a:lstStyle/>
          <a:p>
            <a:fld id="{BA34A4A6-FBB7-4BF9-9480-C472FD3BBC6F}" type="slidenum">
              <a:rPr lang="en-US" smtClean="0"/>
              <a:t>13</a:t>
            </a:fld>
            <a:endParaRPr lang="en-US"/>
          </a:p>
        </p:txBody>
      </p:sp>
    </p:spTree>
    <p:extLst>
      <p:ext uri="{BB962C8B-B14F-4D97-AF65-F5344CB8AC3E}">
        <p14:creationId xmlns:p14="http://schemas.microsoft.com/office/powerpoint/2010/main" val="3667039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1.xml"/><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2.xml"/><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3.xml"/><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FCFB7-A150-0762-0BD6-EA4EF3FE41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095DBF-2D8E-C42D-4500-7861ABAE11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D4AC6E-4D05-38A1-9145-0E46F255032A}"/>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5" name="Footer Placeholder 4">
            <a:extLst>
              <a:ext uri="{FF2B5EF4-FFF2-40B4-BE49-F238E27FC236}">
                <a16:creationId xmlns:a16="http://schemas.microsoft.com/office/drawing/2014/main" id="{FC8C92DC-09D8-2E63-013D-FCA0082D7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7E534-4ED1-F186-2091-6868531EE8BE}"/>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4213054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920DD-3011-286B-B4C6-61A69E72AE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5B4FBC-FC48-FC88-83ED-C4377653F5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9C578-373E-044C-1FC5-92765A827DB5}"/>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5" name="Footer Placeholder 4">
            <a:extLst>
              <a:ext uri="{FF2B5EF4-FFF2-40B4-BE49-F238E27FC236}">
                <a16:creationId xmlns:a16="http://schemas.microsoft.com/office/drawing/2014/main" id="{912BE3E6-8EE0-9F83-97B8-4C1A04EAC0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D6C8C-7F19-7A2E-B334-2BDEB9457ED0}"/>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3012131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5B0F1-D39F-256E-8DE1-D0E5AB2ED8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6ACCFC-BF0A-6DFB-0501-3AD49A0DF57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524595-73D4-F58D-11B2-94829E890058}"/>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5" name="Footer Placeholder 4">
            <a:extLst>
              <a:ext uri="{FF2B5EF4-FFF2-40B4-BE49-F238E27FC236}">
                <a16:creationId xmlns:a16="http://schemas.microsoft.com/office/drawing/2014/main" id="{BBC5F0BE-AE46-9076-BEB8-2AE2AFD8B3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B7C6D8-2AD9-C46D-9208-3554C969657A}"/>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1376317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E0090-2935-27AF-3ECC-02843CDBB7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DF7898-570B-E5C6-6019-A1B17DDAEF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B5428F-A934-5C73-5E41-6E370E3FE3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3E551D-F0F3-5A2B-A5B7-AF7254BF64FE}"/>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6" name="Footer Placeholder 5">
            <a:extLst>
              <a:ext uri="{FF2B5EF4-FFF2-40B4-BE49-F238E27FC236}">
                <a16:creationId xmlns:a16="http://schemas.microsoft.com/office/drawing/2014/main" id="{DC297AEC-45DA-1FE1-0D01-F35B06F4A6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6740CB-7E8D-FE57-79E0-5D667E6B733A}"/>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2047886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C3FCA-FA50-D036-09A9-1CE5F6A829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3BF8AE-B6FA-E9EC-7CBD-8DA5A21214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5D6621-752A-9369-6914-57869AE005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8952D6-0152-D6BA-FBEB-B32FA81361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59996C-0B1B-EDDB-ED0F-EC699DAE56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C83DC9-07D7-EE85-6517-AFFB6626D6B9}"/>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8" name="Footer Placeholder 7">
            <a:extLst>
              <a:ext uri="{FF2B5EF4-FFF2-40B4-BE49-F238E27FC236}">
                <a16:creationId xmlns:a16="http://schemas.microsoft.com/office/drawing/2014/main" id="{D641443C-6EA0-7DDE-2CB6-020D950070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EBBAAC-52FD-AA98-72D3-41C5C41AF36F}"/>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1278445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845C3-5540-CE62-71A0-2D956FC759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E47F5D-F47C-6310-29D7-00D84978962F}"/>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4" name="Footer Placeholder 3">
            <a:extLst>
              <a:ext uri="{FF2B5EF4-FFF2-40B4-BE49-F238E27FC236}">
                <a16:creationId xmlns:a16="http://schemas.microsoft.com/office/drawing/2014/main" id="{1127070E-9B04-5FC2-78FB-3519E518B7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23299-46FA-BABA-7E58-AF7C2593DF05}"/>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1778016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FF0225-37C8-2C92-3730-88D35C7A7187}"/>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3" name="Footer Placeholder 2">
            <a:extLst>
              <a:ext uri="{FF2B5EF4-FFF2-40B4-BE49-F238E27FC236}">
                <a16:creationId xmlns:a16="http://schemas.microsoft.com/office/drawing/2014/main" id="{C1816322-78EE-2017-D8DC-448DD0B70A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1C1B8E-5AE5-C9BC-3FB5-F7A75D7C8B66}"/>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257666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5E503-C794-31E8-B69C-1E50C70358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265384-B606-B870-DC54-376B6A948D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B46828-8721-7545-193F-0C2F0C6C1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F126F9-7EC5-132A-805A-9B1D815E136F}"/>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6" name="Footer Placeholder 5">
            <a:extLst>
              <a:ext uri="{FF2B5EF4-FFF2-40B4-BE49-F238E27FC236}">
                <a16:creationId xmlns:a16="http://schemas.microsoft.com/office/drawing/2014/main" id="{EA145E29-4494-7B90-1D55-89E6E567F4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F9D067-5715-EC97-7BDB-372ADE7EA32C}"/>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2606819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7092D-F661-5477-79E7-6C10974D0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7799C-5A93-C088-DD6D-1807377154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8BDA7F-2110-561A-DB12-5BB3153B3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E20F30-C8F9-8B0F-EF7E-7BD4B3561721}"/>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6" name="Footer Placeholder 5">
            <a:extLst>
              <a:ext uri="{FF2B5EF4-FFF2-40B4-BE49-F238E27FC236}">
                <a16:creationId xmlns:a16="http://schemas.microsoft.com/office/drawing/2014/main" id="{AE367BF5-10F5-3CD9-CD58-84CC1E9AD5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13D480-DB96-E374-D55F-804B86A1842A}"/>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3726809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AE120-1948-CB1C-C233-7776F715BC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09769-174C-68D6-E078-02EF69BB21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1C97BB-AEA8-6E1C-9204-0B8DE4A44FA3}"/>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5" name="Footer Placeholder 4">
            <a:extLst>
              <a:ext uri="{FF2B5EF4-FFF2-40B4-BE49-F238E27FC236}">
                <a16:creationId xmlns:a16="http://schemas.microsoft.com/office/drawing/2014/main" id="{E2A32130-61B9-8B3D-6B0E-3ADBB60176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D06BD6-4B15-16D4-6D87-9570992696E9}"/>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2152871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EC7FBE-F05F-E16C-A89C-267A3FE9FA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407EFC-55B3-AD25-3733-8919225542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897F32-C569-906B-4195-619383C3B1D8}"/>
              </a:ext>
            </a:extLst>
          </p:cNvPr>
          <p:cNvSpPr>
            <a:spLocks noGrp="1"/>
          </p:cNvSpPr>
          <p:nvPr>
            <p:ph type="dt" sz="half" idx="10"/>
          </p:nvPr>
        </p:nvSpPr>
        <p:spPr/>
        <p:txBody>
          <a:bodyPr/>
          <a:lstStyle/>
          <a:p>
            <a:fld id="{752E945B-5964-40B4-9605-50936EB97CDC}" type="datetimeFigureOut">
              <a:rPr lang="en-US" smtClean="0"/>
              <a:t>9/17/2026</a:t>
            </a:fld>
            <a:endParaRPr lang="en-US"/>
          </a:p>
        </p:txBody>
      </p:sp>
      <p:sp>
        <p:nvSpPr>
          <p:cNvPr id="5" name="Footer Placeholder 4">
            <a:extLst>
              <a:ext uri="{FF2B5EF4-FFF2-40B4-BE49-F238E27FC236}">
                <a16:creationId xmlns:a16="http://schemas.microsoft.com/office/drawing/2014/main" id="{B3C948AD-3A32-AE5A-EF26-BA35A76E37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0D8366-FECC-E5FC-FE21-CF71AAE740BF}"/>
              </a:ext>
            </a:extLst>
          </p:cNvPr>
          <p:cNvSpPr>
            <a:spLocks noGrp="1"/>
          </p:cNvSpPr>
          <p:nvPr>
            <p:ph type="sldNum" sz="quarter" idx="12"/>
          </p:nvPr>
        </p:nvSpPr>
        <p:spPr/>
        <p:txBody>
          <a:bodyPr/>
          <a:lstStyle/>
          <a:p>
            <a:fld id="{E76C5532-3E6A-420B-A01E-49E8FC5B363F}" type="slidenum">
              <a:rPr lang="en-US" smtClean="0"/>
              <a:t>‹#›</a:t>
            </a:fld>
            <a:endParaRPr lang="en-US"/>
          </a:p>
        </p:txBody>
      </p:sp>
    </p:spTree>
    <p:extLst>
      <p:ext uri="{BB962C8B-B14F-4D97-AF65-F5344CB8AC3E}">
        <p14:creationId xmlns:p14="http://schemas.microsoft.com/office/powerpoint/2010/main" val="29561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sion conservation prioritie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2157307" y="733726"/>
            <a:ext cx="7877386" cy="1671373"/>
          </a:xfrm>
          <a:prstGeom prst="rect">
            <a:avLst/>
          </a:prstGeom>
        </p:spPr>
        <p:txBody>
          <a:bodyPr anchor="t"/>
          <a:lstStyle>
            <a:lvl1pPr algn="ctr">
              <a:defRPr sz="6000" b="1" i="0">
                <a:solidFill>
                  <a:srgbClr val="4AA942"/>
                </a:solidFill>
                <a:latin typeface="Barlow Condensed SemiBold" pitchFamily="2" charset="77"/>
              </a:defRPr>
            </a:lvl1pPr>
          </a:lstStyle>
          <a:p>
            <a:r>
              <a:rPr lang="en-US"/>
              <a:t>[Division name] conservation portfolio</a:t>
            </a:r>
          </a:p>
        </p:txBody>
      </p:sp>
      <p:sp>
        <p:nvSpPr>
          <p:cNvPr id="2" name="Triangle 1">
            <a:extLst>
              <a:ext uri="{FF2B5EF4-FFF2-40B4-BE49-F238E27FC236}">
                <a16:creationId xmlns:a16="http://schemas.microsoft.com/office/drawing/2014/main" id="{32F0AABB-FE1E-5D86-DC69-5327ACDE1DBE}"/>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rgbClr val="EAE8F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rgbClr val="EAE8F5"/>
                </a:solidFill>
              </a:defRPr>
            </a:lvl1pPr>
          </a:lstStyle>
          <a:p>
            <a:fld id="{5286523A-CEE5-3E49-97C1-9902E38FFDC5}" type="slidenum">
              <a:rPr lang="en-US" smtClean="0"/>
              <a:pPr/>
              <a:t>‹#›</a:t>
            </a:fld>
            <a:endParaRPr lang="en-US"/>
          </a:p>
        </p:txBody>
      </p:sp>
      <p:sp>
        <p:nvSpPr>
          <p:cNvPr id="4" name="Text Placeholder 3">
            <a:extLst>
              <a:ext uri="{FF2B5EF4-FFF2-40B4-BE49-F238E27FC236}">
                <a16:creationId xmlns:a16="http://schemas.microsoft.com/office/drawing/2014/main" id="{0D495F07-AA6A-6911-EEF4-FF432DB872EE}"/>
              </a:ext>
            </a:extLst>
          </p:cNvPr>
          <p:cNvSpPr>
            <a:spLocks noGrp="1"/>
          </p:cNvSpPr>
          <p:nvPr>
            <p:ph type="body" sz="quarter" idx="13" hasCustomPrompt="1"/>
          </p:nvPr>
        </p:nvSpPr>
        <p:spPr>
          <a:xfrm>
            <a:off x="81405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1 </a:t>
            </a:r>
          </a:p>
        </p:txBody>
      </p:sp>
      <p:sp>
        <p:nvSpPr>
          <p:cNvPr id="6" name="Triangle 1">
            <a:extLst>
              <a:ext uri="{FF2B5EF4-FFF2-40B4-BE49-F238E27FC236}">
                <a16:creationId xmlns:a16="http://schemas.microsoft.com/office/drawing/2014/main" id="{87BEB463-244B-2A8B-A133-46DFA66B7400}"/>
              </a:ext>
            </a:extLst>
          </p:cNvPr>
          <p:cNvSpPr/>
          <p:nvPr userDrawn="1"/>
        </p:nvSpPr>
        <p:spPr>
          <a:xfrm>
            <a:off x="-69010" y="5829368"/>
            <a:ext cx="2605733" cy="1120936"/>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82096 h 882096"/>
              <a:gd name="connsiteX1" fmla="*/ 5192 w 1834091"/>
              <a:gd name="connsiteY1" fmla="*/ 58446 h 882096"/>
              <a:gd name="connsiteX2" fmla="*/ 1834091 w 1834091"/>
              <a:gd name="connsiteY2" fmla="*/ 865098 h 882096"/>
              <a:gd name="connsiteX3" fmla="*/ 0 w 1834091"/>
              <a:gd name="connsiteY3" fmla="*/ 882096 h 882096"/>
              <a:gd name="connsiteX0" fmla="*/ 0 w 1834091"/>
              <a:gd name="connsiteY0" fmla="*/ 1129266 h 1129266"/>
              <a:gd name="connsiteX1" fmla="*/ 5192 w 1834091"/>
              <a:gd name="connsiteY1" fmla="*/ 46461 h 1129266"/>
              <a:gd name="connsiteX2" fmla="*/ 1834091 w 1834091"/>
              <a:gd name="connsiteY2" fmla="*/ 1112268 h 1129266"/>
              <a:gd name="connsiteX3" fmla="*/ 0 w 1834091"/>
              <a:gd name="connsiteY3" fmla="*/ 1129266 h 1129266"/>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Lst>
            <a:ahLst/>
            <a:cxnLst>
              <a:cxn ang="0">
                <a:pos x="connsiteX0" y="connsiteY0"/>
              </a:cxn>
              <a:cxn ang="0">
                <a:pos x="connsiteX1" y="connsiteY1"/>
              </a:cxn>
              <a:cxn ang="0">
                <a:pos x="connsiteX2" y="connsiteY2"/>
              </a:cxn>
              <a:cxn ang="0">
                <a:pos x="connsiteX3" y="connsiteY3"/>
              </a:cxn>
            </a:cxnLst>
            <a:rect l="l" t="t" r="r" b="b"/>
            <a:pathLst>
              <a:path w="1834091" h="1082805">
                <a:moveTo>
                  <a:pt x="0" y="1082805"/>
                </a:moveTo>
                <a:cubicBezTo>
                  <a:pt x="1731" y="808255"/>
                  <a:pt x="3461" y="274550"/>
                  <a:pt x="5192" y="0"/>
                </a:cubicBezTo>
                <a:cubicBezTo>
                  <a:pt x="986962" y="40558"/>
                  <a:pt x="1052760" y="907499"/>
                  <a:pt x="1834091" y="1065807"/>
                </a:cubicBezTo>
                <a:lnTo>
                  <a:pt x="0" y="1082805"/>
                </a:lnTo>
                <a:close/>
              </a:path>
            </a:pathLst>
          </a:custGeom>
          <a:solidFill>
            <a:srgbClr val="4AA94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A905443F-ED6F-6059-1BCA-5683848D9E02}"/>
              </a:ext>
            </a:extLst>
          </p:cNvPr>
          <p:cNvSpPr>
            <a:spLocks noGrp="1"/>
          </p:cNvSpPr>
          <p:nvPr>
            <p:ph type="body" sz="quarter" idx="14" hasCustomPrompt="1"/>
          </p:nvPr>
        </p:nvSpPr>
        <p:spPr>
          <a:xfrm>
            <a:off x="81405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pic>
        <p:nvPicPr>
          <p:cNvPr id="10" name="Picture 9">
            <a:extLst>
              <a:ext uri="{FF2B5EF4-FFF2-40B4-BE49-F238E27FC236}">
                <a16:creationId xmlns:a16="http://schemas.microsoft.com/office/drawing/2014/main" id="{0F320F94-F619-387D-02FF-A9E359C6A65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11" name="Text Placeholder 3">
            <a:extLst>
              <a:ext uri="{FF2B5EF4-FFF2-40B4-BE49-F238E27FC236}">
                <a16:creationId xmlns:a16="http://schemas.microsoft.com/office/drawing/2014/main" id="{8A7B7D80-AEA5-0BAF-F442-B99583E3637F}"/>
              </a:ext>
            </a:extLst>
          </p:cNvPr>
          <p:cNvSpPr>
            <a:spLocks noGrp="1"/>
          </p:cNvSpPr>
          <p:nvPr>
            <p:ph type="body" sz="quarter" idx="15" hasCustomPrompt="1"/>
          </p:nvPr>
        </p:nvSpPr>
        <p:spPr>
          <a:xfrm>
            <a:off x="302088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2</a:t>
            </a:r>
          </a:p>
        </p:txBody>
      </p:sp>
      <p:sp>
        <p:nvSpPr>
          <p:cNvPr id="12" name="Text Placeholder 3">
            <a:extLst>
              <a:ext uri="{FF2B5EF4-FFF2-40B4-BE49-F238E27FC236}">
                <a16:creationId xmlns:a16="http://schemas.microsoft.com/office/drawing/2014/main" id="{4145BBD1-39D0-C613-CFD9-A464A4D3AE1F}"/>
              </a:ext>
            </a:extLst>
          </p:cNvPr>
          <p:cNvSpPr>
            <a:spLocks noGrp="1"/>
          </p:cNvSpPr>
          <p:nvPr>
            <p:ph type="body" sz="quarter" idx="16" hasCustomPrompt="1"/>
          </p:nvPr>
        </p:nvSpPr>
        <p:spPr>
          <a:xfrm>
            <a:off x="302088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3" name="Text Placeholder 3">
            <a:extLst>
              <a:ext uri="{FF2B5EF4-FFF2-40B4-BE49-F238E27FC236}">
                <a16:creationId xmlns:a16="http://schemas.microsoft.com/office/drawing/2014/main" id="{DCEB8A18-FB08-5E46-4183-015D2AD1F7A2}"/>
              </a:ext>
            </a:extLst>
          </p:cNvPr>
          <p:cNvSpPr>
            <a:spLocks noGrp="1"/>
          </p:cNvSpPr>
          <p:nvPr>
            <p:ph type="body" sz="quarter" idx="17" hasCustomPrompt="1"/>
          </p:nvPr>
        </p:nvSpPr>
        <p:spPr>
          <a:xfrm>
            <a:off x="522771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3</a:t>
            </a:r>
          </a:p>
        </p:txBody>
      </p:sp>
      <p:sp>
        <p:nvSpPr>
          <p:cNvPr id="14" name="Text Placeholder 3">
            <a:extLst>
              <a:ext uri="{FF2B5EF4-FFF2-40B4-BE49-F238E27FC236}">
                <a16:creationId xmlns:a16="http://schemas.microsoft.com/office/drawing/2014/main" id="{6B910F8D-9929-B51F-63A8-7B8E1DF39A28}"/>
              </a:ext>
            </a:extLst>
          </p:cNvPr>
          <p:cNvSpPr>
            <a:spLocks noGrp="1"/>
          </p:cNvSpPr>
          <p:nvPr>
            <p:ph type="body" sz="quarter" idx="18" hasCustomPrompt="1"/>
          </p:nvPr>
        </p:nvSpPr>
        <p:spPr>
          <a:xfrm>
            <a:off x="522771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5" name="Text Placeholder 3">
            <a:extLst>
              <a:ext uri="{FF2B5EF4-FFF2-40B4-BE49-F238E27FC236}">
                <a16:creationId xmlns:a16="http://schemas.microsoft.com/office/drawing/2014/main" id="{DAD3717A-175E-042B-F46F-BD93592E0A8E}"/>
              </a:ext>
            </a:extLst>
          </p:cNvPr>
          <p:cNvSpPr>
            <a:spLocks noGrp="1"/>
          </p:cNvSpPr>
          <p:nvPr>
            <p:ph type="body" sz="quarter" idx="19" hasCustomPrompt="1"/>
          </p:nvPr>
        </p:nvSpPr>
        <p:spPr>
          <a:xfrm>
            <a:off x="743454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4</a:t>
            </a:r>
          </a:p>
        </p:txBody>
      </p:sp>
      <p:sp>
        <p:nvSpPr>
          <p:cNvPr id="16" name="Text Placeholder 3">
            <a:extLst>
              <a:ext uri="{FF2B5EF4-FFF2-40B4-BE49-F238E27FC236}">
                <a16:creationId xmlns:a16="http://schemas.microsoft.com/office/drawing/2014/main" id="{ACF10330-1BCB-3F24-08AB-1DBA6B8CE2E6}"/>
              </a:ext>
            </a:extLst>
          </p:cNvPr>
          <p:cNvSpPr>
            <a:spLocks noGrp="1"/>
          </p:cNvSpPr>
          <p:nvPr>
            <p:ph type="body" sz="quarter" idx="20" hasCustomPrompt="1"/>
          </p:nvPr>
        </p:nvSpPr>
        <p:spPr>
          <a:xfrm>
            <a:off x="743454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7" name="Text Placeholder 3">
            <a:extLst>
              <a:ext uri="{FF2B5EF4-FFF2-40B4-BE49-F238E27FC236}">
                <a16:creationId xmlns:a16="http://schemas.microsoft.com/office/drawing/2014/main" id="{E45881E7-1F23-B829-3038-690F10AE886C}"/>
              </a:ext>
            </a:extLst>
          </p:cNvPr>
          <p:cNvSpPr>
            <a:spLocks noGrp="1"/>
          </p:cNvSpPr>
          <p:nvPr>
            <p:ph type="body" sz="quarter" idx="21" hasCustomPrompt="1"/>
          </p:nvPr>
        </p:nvSpPr>
        <p:spPr>
          <a:xfrm>
            <a:off x="9639335"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5</a:t>
            </a:r>
          </a:p>
        </p:txBody>
      </p:sp>
      <p:sp>
        <p:nvSpPr>
          <p:cNvPr id="18" name="Text Placeholder 3">
            <a:extLst>
              <a:ext uri="{FF2B5EF4-FFF2-40B4-BE49-F238E27FC236}">
                <a16:creationId xmlns:a16="http://schemas.microsoft.com/office/drawing/2014/main" id="{BD4059CB-A375-EA28-FBB2-26464ACC7463}"/>
              </a:ext>
            </a:extLst>
          </p:cNvPr>
          <p:cNvSpPr>
            <a:spLocks noGrp="1"/>
          </p:cNvSpPr>
          <p:nvPr>
            <p:ph type="body" sz="quarter" idx="22" hasCustomPrompt="1"/>
          </p:nvPr>
        </p:nvSpPr>
        <p:spPr>
          <a:xfrm>
            <a:off x="9639335"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Tree>
    <p:extLst>
      <p:ext uri="{BB962C8B-B14F-4D97-AF65-F5344CB8AC3E}">
        <p14:creationId xmlns:p14="http://schemas.microsoft.com/office/powerpoint/2010/main" val="1329543462"/>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Large Content">
    <p:bg>
      <p:bgPr>
        <a:solidFill>
          <a:srgbClr val="FFFFFF"/>
        </a:solidFill>
        <a:effectLst/>
      </p:bgPr>
    </p:bg>
    <p:spTree>
      <p:nvGrpSpPr>
        <p:cNvPr id="1" name=""/>
        <p:cNvGrpSpPr/>
        <p:nvPr/>
      </p:nvGrpSpPr>
      <p:grpSpPr>
        <a:xfrm>
          <a:off x="0" y="0"/>
          <a:ext cx="0" cy="0"/>
          <a:chOff x="0" y="0"/>
          <a:chExt cx="0" cy="0"/>
        </a:xfrm>
      </p:grpSpPr>
      <p:sp>
        <p:nvSpPr>
          <p:cNvPr id="3" name="Triangle 1">
            <a:extLst>
              <a:ext uri="{FF2B5EF4-FFF2-40B4-BE49-F238E27FC236}">
                <a16:creationId xmlns:a16="http://schemas.microsoft.com/office/drawing/2014/main" id="{00CEECAA-8E30-9737-288B-DC0F74E4DF48}"/>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8" y="216555"/>
            <a:ext cx="9105711" cy="1704209"/>
          </a:xfrm>
          <a:prstGeom prst="rect">
            <a:avLst/>
          </a:prstGeom>
        </p:spPr>
        <p:txBody>
          <a:bodyPr anchor="t"/>
          <a:lstStyle>
            <a:lvl1pPr algn="l">
              <a:defRPr sz="4800" b="1" i="0">
                <a:solidFill>
                  <a:schemeClr val="tx2"/>
                </a:solidFill>
                <a:latin typeface="Barlow Condensed SemiBold" pitchFamily="2" charset="77"/>
              </a:defRPr>
            </a:lvl1pPr>
          </a:lstStyle>
          <a:p>
            <a:r>
              <a:rPr lang="en-US"/>
              <a:t>Slide title</a:t>
            </a:r>
          </a:p>
        </p:txBody>
      </p:sp>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304654" y="2180492"/>
            <a:ext cx="10787092" cy="4025436"/>
          </a:xfrm>
          <a:prstGeom prst="rect">
            <a:avLst/>
          </a:prstGeom>
        </p:spPr>
        <p:txBody>
          <a:bodyPr/>
          <a:lstStyle>
            <a:lvl1pPr marL="0" indent="0" algn="l">
              <a:buNone/>
              <a:defRPr sz="1400" b="0" i="0">
                <a:solidFill>
                  <a:schemeClr val="tx2"/>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pic>
        <p:nvPicPr>
          <p:cNvPr id="4" name="Picture 3" descr="A black and white sign with white text&#10;&#10;Description automatically generated">
            <a:extLst>
              <a:ext uri="{FF2B5EF4-FFF2-40B4-BE49-F238E27FC236}">
                <a16:creationId xmlns:a16="http://schemas.microsoft.com/office/drawing/2014/main" id="{0FAAE2E2-E765-D456-EE71-58FA5922A58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Tree>
    <p:extLst>
      <p:ext uri="{BB962C8B-B14F-4D97-AF65-F5344CB8AC3E}">
        <p14:creationId xmlns:p14="http://schemas.microsoft.com/office/powerpoint/2010/main" val="4114342640"/>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Dark Centered">
    <p:bg>
      <p:bgPr>
        <a:solidFill>
          <a:schemeClr val="accent4"/>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1646624" y="739103"/>
            <a:ext cx="8898751" cy="1843693"/>
          </a:xfrm>
          <a:prstGeom prst="rect">
            <a:avLst/>
          </a:prstGeom>
        </p:spPr>
        <p:txBody>
          <a:bodyPr anchor="b"/>
          <a:lstStyle>
            <a:lvl1pPr algn="ctr">
              <a:defRPr sz="6000" b="1" i="0">
                <a:solidFill>
                  <a:schemeClr val="accent5"/>
                </a:solidFill>
                <a:latin typeface="Barlow Condensed SemiBold" pitchFamily="2" charset="77"/>
              </a:defRPr>
            </a:lvl1pPr>
          </a:lstStyle>
          <a:p>
            <a:r>
              <a:rPr lang="en-US"/>
              <a:t>Slide title</a:t>
            </a:r>
          </a:p>
        </p:txBody>
      </p:sp>
      <p:sp>
        <p:nvSpPr>
          <p:cNvPr id="2" name="Triangle 1">
            <a:extLst>
              <a:ext uri="{FF2B5EF4-FFF2-40B4-BE49-F238E27FC236}">
                <a16:creationId xmlns:a16="http://schemas.microsoft.com/office/drawing/2014/main" id="{32F0AABB-FE1E-5D86-DC69-5327ACDE1DBE}"/>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sp>
        <p:nvSpPr>
          <p:cNvPr id="4" name="Text Placeholder 3">
            <a:extLst>
              <a:ext uri="{FF2B5EF4-FFF2-40B4-BE49-F238E27FC236}">
                <a16:creationId xmlns:a16="http://schemas.microsoft.com/office/drawing/2014/main" id="{0D495F07-AA6A-6911-EEF4-FF432DB872EE}"/>
              </a:ext>
            </a:extLst>
          </p:cNvPr>
          <p:cNvSpPr>
            <a:spLocks noGrp="1"/>
          </p:cNvSpPr>
          <p:nvPr>
            <p:ph type="body" sz="quarter" idx="13" hasCustomPrompt="1"/>
          </p:nvPr>
        </p:nvSpPr>
        <p:spPr>
          <a:xfrm>
            <a:off x="1641475" y="2673606"/>
            <a:ext cx="8904288" cy="3282694"/>
          </a:xfrm>
          <a:prstGeom prst="rect">
            <a:avLst/>
          </a:prstGeom>
        </p:spPr>
        <p:txBody>
          <a:bodyPr/>
          <a:lstStyle>
            <a:lvl1pPr marL="0" indent="0" algn="ctr">
              <a:lnSpc>
                <a:spcPct val="100000"/>
              </a:lnSpc>
              <a:buNone/>
              <a:defRPr sz="1400"/>
            </a:lvl1pPr>
          </a:lstStyle>
          <a:p>
            <a:pPr lvl="0"/>
            <a:r>
              <a:rPr lang="en-US"/>
              <a:t>Text</a:t>
            </a:r>
          </a:p>
        </p:txBody>
      </p:sp>
      <p:pic>
        <p:nvPicPr>
          <p:cNvPr id="3" name="Picture 2" descr="A black and white sign with white text&#10;&#10;Description automatically generated">
            <a:extLst>
              <a:ext uri="{FF2B5EF4-FFF2-40B4-BE49-F238E27FC236}">
                <a16:creationId xmlns:a16="http://schemas.microsoft.com/office/drawing/2014/main" id="{5DE33320-216D-3D5E-0D99-40828DE70B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6" name="Triangle 1">
            <a:extLst>
              <a:ext uri="{FF2B5EF4-FFF2-40B4-BE49-F238E27FC236}">
                <a16:creationId xmlns:a16="http://schemas.microsoft.com/office/drawing/2014/main" id="{87BEB463-244B-2A8B-A133-46DFA66B7400}"/>
              </a:ext>
            </a:extLst>
          </p:cNvPr>
          <p:cNvSpPr/>
          <p:nvPr userDrawn="1"/>
        </p:nvSpPr>
        <p:spPr>
          <a:xfrm>
            <a:off x="-69010" y="5829368"/>
            <a:ext cx="2605733" cy="1120936"/>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82096 h 882096"/>
              <a:gd name="connsiteX1" fmla="*/ 5192 w 1834091"/>
              <a:gd name="connsiteY1" fmla="*/ 58446 h 882096"/>
              <a:gd name="connsiteX2" fmla="*/ 1834091 w 1834091"/>
              <a:gd name="connsiteY2" fmla="*/ 865098 h 882096"/>
              <a:gd name="connsiteX3" fmla="*/ 0 w 1834091"/>
              <a:gd name="connsiteY3" fmla="*/ 882096 h 882096"/>
              <a:gd name="connsiteX0" fmla="*/ 0 w 1834091"/>
              <a:gd name="connsiteY0" fmla="*/ 1129266 h 1129266"/>
              <a:gd name="connsiteX1" fmla="*/ 5192 w 1834091"/>
              <a:gd name="connsiteY1" fmla="*/ 46461 h 1129266"/>
              <a:gd name="connsiteX2" fmla="*/ 1834091 w 1834091"/>
              <a:gd name="connsiteY2" fmla="*/ 1112268 h 1129266"/>
              <a:gd name="connsiteX3" fmla="*/ 0 w 1834091"/>
              <a:gd name="connsiteY3" fmla="*/ 1129266 h 1129266"/>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Lst>
            <a:ahLst/>
            <a:cxnLst>
              <a:cxn ang="0">
                <a:pos x="connsiteX0" y="connsiteY0"/>
              </a:cxn>
              <a:cxn ang="0">
                <a:pos x="connsiteX1" y="connsiteY1"/>
              </a:cxn>
              <a:cxn ang="0">
                <a:pos x="connsiteX2" y="connsiteY2"/>
              </a:cxn>
              <a:cxn ang="0">
                <a:pos x="connsiteX3" y="connsiteY3"/>
              </a:cxn>
            </a:cxnLst>
            <a:rect l="l" t="t" r="r" b="b"/>
            <a:pathLst>
              <a:path w="1834091" h="1082805">
                <a:moveTo>
                  <a:pt x="0" y="1082805"/>
                </a:moveTo>
                <a:cubicBezTo>
                  <a:pt x="1731" y="808255"/>
                  <a:pt x="3461" y="274550"/>
                  <a:pt x="5192" y="0"/>
                </a:cubicBezTo>
                <a:cubicBezTo>
                  <a:pt x="986962" y="40558"/>
                  <a:pt x="1052760" y="907499"/>
                  <a:pt x="1834091" y="1065807"/>
                </a:cubicBezTo>
                <a:lnTo>
                  <a:pt x="0" y="1082805"/>
                </a:lnTo>
                <a:close/>
              </a:path>
            </a:pathLst>
          </a:cu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9283412"/>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Light Centered">
    <p:bg>
      <p:bgPr>
        <a:solidFill>
          <a:srgbClr val="FFFFFF"/>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1646624" y="1028087"/>
            <a:ext cx="8898751" cy="1843693"/>
          </a:xfrm>
          <a:prstGeom prst="rect">
            <a:avLst/>
          </a:prstGeom>
        </p:spPr>
        <p:txBody>
          <a:bodyPr anchor="b"/>
          <a:lstStyle>
            <a:lvl1pPr algn="ctr">
              <a:defRPr sz="6000" b="1" i="0">
                <a:solidFill>
                  <a:schemeClr val="tx2"/>
                </a:solidFill>
                <a:latin typeface="Barlow Condensed SemiBold" pitchFamily="2" charset="77"/>
              </a:defRPr>
            </a:lvl1pPr>
          </a:lstStyle>
          <a:p>
            <a:r>
              <a:rPr lang="en-US"/>
              <a:t>Slide title</a:t>
            </a:r>
          </a:p>
        </p:txBody>
      </p:sp>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pic>
        <p:nvPicPr>
          <p:cNvPr id="11" name="Picture 10" descr="A black background with white text&#10;&#10;Description automatically generated">
            <a:extLst>
              <a:ext uri="{FF2B5EF4-FFF2-40B4-BE49-F238E27FC236}">
                <a16:creationId xmlns:a16="http://schemas.microsoft.com/office/drawing/2014/main" id="{568A19CF-BFC2-7A3D-BCDF-04EB378F88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74406" y="298627"/>
            <a:ext cx="1577586" cy="456409"/>
          </a:xfrm>
          <a:prstGeom prst="rect">
            <a:avLst/>
          </a:prstGeom>
        </p:spPr>
      </p:pic>
      <p:sp>
        <p:nvSpPr>
          <p:cNvPr id="4" name="Text Placeholder 3">
            <a:extLst>
              <a:ext uri="{FF2B5EF4-FFF2-40B4-BE49-F238E27FC236}">
                <a16:creationId xmlns:a16="http://schemas.microsoft.com/office/drawing/2014/main" id="{0D495F07-AA6A-6911-EEF4-FF432DB872EE}"/>
              </a:ext>
            </a:extLst>
          </p:cNvPr>
          <p:cNvSpPr>
            <a:spLocks noGrp="1"/>
          </p:cNvSpPr>
          <p:nvPr>
            <p:ph type="body" sz="quarter" idx="13" hasCustomPrompt="1"/>
          </p:nvPr>
        </p:nvSpPr>
        <p:spPr>
          <a:xfrm>
            <a:off x="1641475" y="2871788"/>
            <a:ext cx="8904288" cy="2649537"/>
          </a:xfrm>
          <a:prstGeom prst="rect">
            <a:avLst/>
          </a:prstGeom>
        </p:spPr>
        <p:txBody>
          <a:bodyPr/>
          <a:lstStyle>
            <a:lvl1pPr marL="0" indent="0" algn="ctr">
              <a:lnSpc>
                <a:spcPct val="100000"/>
              </a:lnSpc>
              <a:buNone/>
              <a:defRPr sz="1400">
                <a:solidFill>
                  <a:schemeClr val="tx2"/>
                </a:solidFill>
              </a:defRPr>
            </a:lvl1pPr>
          </a:lstStyle>
          <a:p>
            <a:pPr lvl="0"/>
            <a:r>
              <a:rPr lang="en-US"/>
              <a:t>Text</a:t>
            </a:r>
          </a:p>
        </p:txBody>
      </p:sp>
      <p:sp>
        <p:nvSpPr>
          <p:cNvPr id="3" name="Triangle 1">
            <a:extLst>
              <a:ext uri="{FF2B5EF4-FFF2-40B4-BE49-F238E27FC236}">
                <a16:creationId xmlns:a16="http://schemas.microsoft.com/office/drawing/2014/main" id="{EEC754D3-78A0-AB5B-60C4-9BC49B13DF44}"/>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tx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6" name="Picture 5" descr="A black and white sign with white text&#10;&#10;Description automatically generated">
            <a:extLst>
              <a:ext uri="{FF2B5EF4-FFF2-40B4-BE49-F238E27FC236}">
                <a16:creationId xmlns:a16="http://schemas.microsoft.com/office/drawing/2014/main" id="{3B8BFE29-8459-2183-C111-D9666C3A0C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7" name="Triangle 1">
            <a:extLst>
              <a:ext uri="{FF2B5EF4-FFF2-40B4-BE49-F238E27FC236}">
                <a16:creationId xmlns:a16="http://schemas.microsoft.com/office/drawing/2014/main" id="{658683B1-ECD1-EF3E-4D05-6EC6100B41F3}"/>
              </a:ext>
            </a:extLst>
          </p:cNvPr>
          <p:cNvSpPr/>
          <p:nvPr userDrawn="1"/>
        </p:nvSpPr>
        <p:spPr>
          <a:xfrm>
            <a:off x="-33051" y="5770115"/>
            <a:ext cx="2605733" cy="1120936"/>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82096 h 882096"/>
              <a:gd name="connsiteX1" fmla="*/ 5192 w 1834091"/>
              <a:gd name="connsiteY1" fmla="*/ 58446 h 882096"/>
              <a:gd name="connsiteX2" fmla="*/ 1834091 w 1834091"/>
              <a:gd name="connsiteY2" fmla="*/ 865098 h 882096"/>
              <a:gd name="connsiteX3" fmla="*/ 0 w 1834091"/>
              <a:gd name="connsiteY3" fmla="*/ 882096 h 882096"/>
              <a:gd name="connsiteX0" fmla="*/ 0 w 1834091"/>
              <a:gd name="connsiteY0" fmla="*/ 1129266 h 1129266"/>
              <a:gd name="connsiteX1" fmla="*/ 5192 w 1834091"/>
              <a:gd name="connsiteY1" fmla="*/ 46461 h 1129266"/>
              <a:gd name="connsiteX2" fmla="*/ 1834091 w 1834091"/>
              <a:gd name="connsiteY2" fmla="*/ 1112268 h 1129266"/>
              <a:gd name="connsiteX3" fmla="*/ 0 w 1834091"/>
              <a:gd name="connsiteY3" fmla="*/ 1129266 h 1129266"/>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Lst>
            <a:ahLst/>
            <a:cxnLst>
              <a:cxn ang="0">
                <a:pos x="connsiteX0" y="connsiteY0"/>
              </a:cxn>
              <a:cxn ang="0">
                <a:pos x="connsiteX1" y="connsiteY1"/>
              </a:cxn>
              <a:cxn ang="0">
                <a:pos x="connsiteX2" y="connsiteY2"/>
              </a:cxn>
              <a:cxn ang="0">
                <a:pos x="connsiteX3" y="connsiteY3"/>
              </a:cxn>
            </a:cxnLst>
            <a:rect l="l" t="t" r="r" b="b"/>
            <a:pathLst>
              <a:path w="1834091" h="1082805">
                <a:moveTo>
                  <a:pt x="0" y="1082805"/>
                </a:moveTo>
                <a:cubicBezTo>
                  <a:pt x="1731" y="808255"/>
                  <a:pt x="3461" y="274550"/>
                  <a:pt x="5192" y="0"/>
                </a:cubicBezTo>
                <a:cubicBezTo>
                  <a:pt x="986962" y="40558"/>
                  <a:pt x="1052760" y="907499"/>
                  <a:pt x="1834091" y="1065807"/>
                </a:cubicBezTo>
                <a:lnTo>
                  <a:pt x="0" y="1082805"/>
                </a:lnTo>
                <a:close/>
              </a:path>
            </a:pathLst>
          </a:custGeom>
          <a:solidFill>
            <a:schemeClr val="accent1"/>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1362777"/>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and Image 1">
    <p:bg>
      <p:bgPr>
        <a:solidFill>
          <a:srgbClr val="FFFFFF"/>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0DB5D938-3DFE-D431-C31B-D13C0212779B}"/>
              </a:ext>
            </a:extLst>
          </p:cNvPr>
          <p:cNvSpPr>
            <a:spLocks noGrp="1" noChangeAspect="1"/>
          </p:cNvSpPr>
          <p:nvPr>
            <p:ph type="pic" sz="quarter" idx="14"/>
          </p:nvPr>
        </p:nvSpPr>
        <p:spPr>
          <a:xfrm>
            <a:off x="3590723" y="-48175"/>
            <a:ext cx="8681253" cy="6972924"/>
          </a:xfrm>
          <a:custGeom>
            <a:avLst/>
            <a:gdLst>
              <a:gd name="connsiteX0" fmla="*/ 0 w 4295775"/>
              <a:gd name="connsiteY0" fmla="*/ 0 h 7002463"/>
              <a:gd name="connsiteX1" fmla="*/ 4295775 w 4295775"/>
              <a:gd name="connsiteY1" fmla="*/ 0 h 7002463"/>
              <a:gd name="connsiteX2" fmla="*/ 4295775 w 4295775"/>
              <a:gd name="connsiteY2" fmla="*/ 7002463 h 7002463"/>
              <a:gd name="connsiteX3" fmla="*/ 0 w 4295775"/>
              <a:gd name="connsiteY3" fmla="*/ 7002463 h 7002463"/>
              <a:gd name="connsiteX4" fmla="*/ 0 w 4295775"/>
              <a:gd name="connsiteY4" fmla="*/ 0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704717 w 4129635"/>
              <a:gd name="connsiteY0" fmla="*/ 58058 h 7014038"/>
              <a:gd name="connsiteX1" fmla="*/ 4129635 w 4129635"/>
              <a:gd name="connsiteY1" fmla="*/ 0 h 7014038"/>
              <a:gd name="connsiteX2" fmla="*/ 4129635 w 4129635"/>
              <a:gd name="connsiteY2" fmla="*/ 7002463 h 7014038"/>
              <a:gd name="connsiteX3" fmla="*/ 42204 w 4129635"/>
              <a:gd name="connsiteY3" fmla="*/ 7014038 h 7014038"/>
              <a:gd name="connsiteX4" fmla="*/ 704717 w 4129635"/>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0 h 6955980"/>
              <a:gd name="connsiteX1" fmla="*/ 3754921 w 4087431"/>
              <a:gd name="connsiteY1" fmla="*/ 25069 h 6955980"/>
              <a:gd name="connsiteX2" fmla="*/ 4087431 w 4087431"/>
              <a:gd name="connsiteY2" fmla="*/ 6944405 h 6955980"/>
              <a:gd name="connsiteX3" fmla="*/ 0 w 4087431"/>
              <a:gd name="connsiteY3" fmla="*/ 6955980 h 6955980"/>
              <a:gd name="connsiteX4" fmla="*/ 662513 w 4087431"/>
              <a:gd name="connsiteY4" fmla="*/ 0 h 6955980"/>
              <a:gd name="connsiteX0" fmla="*/ 662513 w 4101285"/>
              <a:gd name="connsiteY0" fmla="*/ 0 h 6955980"/>
              <a:gd name="connsiteX1" fmla="*/ 4101285 w 4101285"/>
              <a:gd name="connsiteY1" fmla="*/ 38924 h 6955980"/>
              <a:gd name="connsiteX2" fmla="*/ 4087431 w 4101285"/>
              <a:gd name="connsiteY2" fmla="*/ 6944405 h 6955980"/>
              <a:gd name="connsiteX3" fmla="*/ 0 w 4101285"/>
              <a:gd name="connsiteY3" fmla="*/ 6955980 h 6955980"/>
              <a:gd name="connsiteX4" fmla="*/ 662513 w 4101285"/>
              <a:gd name="connsiteY4" fmla="*/ 0 h 6955980"/>
              <a:gd name="connsiteX0" fmla="*/ 1258258 w 4101285"/>
              <a:gd name="connsiteY0" fmla="*/ 0 h 6942126"/>
              <a:gd name="connsiteX1" fmla="*/ 4101285 w 4101285"/>
              <a:gd name="connsiteY1" fmla="*/ 25070 h 6942126"/>
              <a:gd name="connsiteX2" fmla="*/ 4087431 w 4101285"/>
              <a:gd name="connsiteY2" fmla="*/ 6930551 h 6942126"/>
              <a:gd name="connsiteX3" fmla="*/ 0 w 4101285"/>
              <a:gd name="connsiteY3" fmla="*/ 6942126 h 6942126"/>
              <a:gd name="connsiteX4" fmla="*/ 1258258 w 4101285"/>
              <a:gd name="connsiteY4" fmla="*/ 0 h 6942126"/>
              <a:gd name="connsiteX0" fmla="*/ 612397 w 3455424"/>
              <a:gd name="connsiteY0" fmla="*/ 0 h 6969835"/>
              <a:gd name="connsiteX1" fmla="*/ 3455424 w 3455424"/>
              <a:gd name="connsiteY1" fmla="*/ 25070 h 6969835"/>
              <a:gd name="connsiteX2" fmla="*/ 3441570 w 3455424"/>
              <a:gd name="connsiteY2" fmla="*/ 6930551 h 6969835"/>
              <a:gd name="connsiteX3" fmla="*/ 102285 w 3455424"/>
              <a:gd name="connsiteY3" fmla="*/ 6969835 h 6969835"/>
              <a:gd name="connsiteX4" fmla="*/ 612397 w 3455424"/>
              <a:gd name="connsiteY4" fmla="*/ 0 h 6969835"/>
              <a:gd name="connsiteX0" fmla="*/ 912448 w 3755475"/>
              <a:gd name="connsiteY0" fmla="*/ 0 h 6957643"/>
              <a:gd name="connsiteX1" fmla="*/ 3755475 w 3755475"/>
              <a:gd name="connsiteY1" fmla="*/ 25070 h 6957643"/>
              <a:gd name="connsiteX2" fmla="*/ 3741621 w 3755475"/>
              <a:gd name="connsiteY2" fmla="*/ 6930551 h 6957643"/>
              <a:gd name="connsiteX3" fmla="*/ 0 w 3755475"/>
              <a:gd name="connsiteY3" fmla="*/ 6957643 h 6957643"/>
              <a:gd name="connsiteX4" fmla="*/ 912448 w 3755475"/>
              <a:gd name="connsiteY4" fmla="*/ 0 h 6957643"/>
              <a:gd name="connsiteX0" fmla="*/ 1000390 w 3843417"/>
              <a:gd name="connsiteY0" fmla="*/ 0 h 6957643"/>
              <a:gd name="connsiteX1" fmla="*/ 3843417 w 3843417"/>
              <a:gd name="connsiteY1" fmla="*/ 25070 h 6957643"/>
              <a:gd name="connsiteX2" fmla="*/ 3829563 w 3843417"/>
              <a:gd name="connsiteY2" fmla="*/ 6930551 h 6957643"/>
              <a:gd name="connsiteX3" fmla="*/ 87942 w 3843417"/>
              <a:gd name="connsiteY3" fmla="*/ 6957643 h 6957643"/>
              <a:gd name="connsiteX4" fmla="*/ 1000390 w 3843417"/>
              <a:gd name="connsiteY4" fmla="*/ 0 h 6957643"/>
              <a:gd name="connsiteX0" fmla="*/ 1337968 w 4180995"/>
              <a:gd name="connsiteY0" fmla="*/ 0 h 6957643"/>
              <a:gd name="connsiteX1" fmla="*/ 4180995 w 4180995"/>
              <a:gd name="connsiteY1" fmla="*/ 25070 h 6957643"/>
              <a:gd name="connsiteX2" fmla="*/ 4167141 w 4180995"/>
              <a:gd name="connsiteY2" fmla="*/ 6930551 h 6957643"/>
              <a:gd name="connsiteX3" fmla="*/ 425520 w 4180995"/>
              <a:gd name="connsiteY3" fmla="*/ 6957643 h 6957643"/>
              <a:gd name="connsiteX4" fmla="*/ 1337968 w 4180995"/>
              <a:gd name="connsiteY4" fmla="*/ 0 h 6957643"/>
              <a:gd name="connsiteX0" fmla="*/ 1337968 w 4167141"/>
              <a:gd name="connsiteY0" fmla="*/ 0 h 6957643"/>
              <a:gd name="connsiteX1" fmla="*/ 3205635 w 4167141"/>
              <a:gd name="connsiteY1" fmla="*/ 73838 h 6957643"/>
              <a:gd name="connsiteX2" fmla="*/ 4167141 w 4167141"/>
              <a:gd name="connsiteY2" fmla="*/ 6930551 h 6957643"/>
              <a:gd name="connsiteX3" fmla="*/ 425520 w 4167141"/>
              <a:gd name="connsiteY3" fmla="*/ 6957643 h 6957643"/>
              <a:gd name="connsiteX4" fmla="*/ 1337968 w 4167141"/>
              <a:gd name="connsiteY4" fmla="*/ 0 h 6957643"/>
              <a:gd name="connsiteX0" fmla="*/ 1337968 w 3205635"/>
              <a:gd name="connsiteY0" fmla="*/ 0 h 6967127"/>
              <a:gd name="connsiteX1" fmla="*/ 3205635 w 3205635"/>
              <a:gd name="connsiteY1" fmla="*/ 73838 h 6967127"/>
              <a:gd name="connsiteX2" fmla="*/ 2179845 w 3205635"/>
              <a:gd name="connsiteY2" fmla="*/ 6967127 h 6967127"/>
              <a:gd name="connsiteX3" fmla="*/ 425520 w 3205635"/>
              <a:gd name="connsiteY3" fmla="*/ 6957643 h 6967127"/>
              <a:gd name="connsiteX4" fmla="*/ 1337968 w 3205635"/>
              <a:gd name="connsiteY4" fmla="*/ 0 h 6967127"/>
              <a:gd name="connsiteX0" fmla="*/ 1337968 w 3205635"/>
              <a:gd name="connsiteY0" fmla="*/ 0 h 6957643"/>
              <a:gd name="connsiteX1" fmla="*/ 3205635 w 3205635"/>
              <a:gd name="connsiteY1" fmla="*/ 73838 h 6957643"/>
              <a:gd name="connsiteX2" fmla="*/ 2496837 w 3205635"/>
              <a:gd name="connsiteY2" fmla="*/ 6906167 h 6957643"/>
              <a:gd name="connsiteX3" fmla="*/ 425520 w 3205635"/>
              <a:gd name="connsiteY3" fmla="*/ 6957643 h 6957643"/>
              <a:gd name="connsiteX4" fmla="*/ 1337968 w 3205635"/>
              <a:gd name="connsiteY4" fmla="*/ 0 h 6957643"/>
              <a:gd name="connsiteX0" fmla="*/ 1337968 w 2496837"/>
              <a:gd name="connsiteY0" fmla="*/ 11506 h 6969149"/>
              <a:gd name="connsiteX1" fmla="*/ 2474115 w 2496837"/>
              <a:gd name="connsiteY1" fmla="*/ 0 h 6969149"/>
              <a:gd name="connsiteX2" fmla="*/ 2496837 w 2496837"/>
              <a:gd name="connsiteY2" fmla="*/ 6917673 h 6969149"/>
              <a:gd name="connsiteX3" fmla="*/ 425520 w 2496837"/>
              <a:gd name="connsiteY3" fmla="*/ 6969149 h 6969149"/>
              <a:gd name="connsiteX4" fmla="*/ 1337968 w 2496837"/>
              <a:gd name="connsiteY4" fmla="*/ 11506 h 6969149"/>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510691"/>
              <a:gd name="connsiteY0" fmla="*/ 0 h 6957643"/>
              <a:gd name="connsiteX1" fmla="*/ 2510691 w 2510691"/>
              <a:gd name="connsiteY1" fmla="*/ 686 h 6957643"/>
              <a:gd name="connsiteX2" fmla="*/ 2496837 w 2510691"/>
              <a:gd name="connsiteY2" fmla="*/ 6906167 h 6957643"/>
              <a:gd name="connsiteX3" fmla="*/ 425520 w 2510691"/>
              <a:gd name="connsiteY3" fmla="*/ 6957643 h 6957643"/>
              <a:gd name="connsiteX4" fmla="*/ 1337968 w 2510691"/>
              <a:gd name="connsiteY4" fmla="*/ 0 h 6957643"/>
              <a:gd name="connsiteX0" fmla="*/ 1056025 w 3158138"/>
              <a:gd name="connsiteY0" fmla="*/ 0 h 6972633"/>
              <a:gd name="connsiteX1" fmla="*/ 3158138 w 3158138"/>
              <a:gd name="connsiteY1" fmla="*/ 15676 h 6972633"/>
              <a:gd name="connsiteX2" fmla="*/ 3144284 w 3158138"/>
              <a:gd name="connsiteY2" fmla="*/ 6921157 h 6972633"/>
              <a:gd name="connsiteX3" fmla="*/ 1072967 w 3158138"/>
              <a:gd name="connsiteY3" fmla="*/ 6972633 h 6972633"/>
              <a:gd name="connsiteX4" fmla="*/ 1056025 w 3158138"/>
              <a:gd name="connsiteY4" fmla="*/ 0 h 6972633"/>
              <a:gd name="connsiteX0" fmla="*/ 670499 w 2772612"/>
              <a:gd name="connsiteY0" fmla="*/ 0 h 6972633"/>
              <a:gd name="connsiteX1" fmla="*/ 2772612 w 2772612"/>
              <a:gd name="connsiteY1" fmla="*/ 15676 h 6972633"/>
              <a:gd name="connsiteX2" fmla="*/ 2758758 w 2772612"/>
              <a:gd name="connsiteY2" fmla="*/ 6921157 h 6972633"/>
              <a:gd name="connsiteX3" fmla="*/ 687441 w 2772612"/>
              <a:gd name="connsiteY3" fmla="*/ 6972633 h 6972633"/>
              <a:gd name="connsiteX4" fmla="*/ 670499 w 2772612"/>
              <a:gd name="connsiteY4" fmla="*/ 0 h 6972633"/>
              <a:gd name="connsiteX0" fmla="*/ 823287 w 2925400"/>
              <a:gd name="connsiteY0" fmla="*/ 0 h 6972633"/>
              <a:gd name="connsiteX1" fmla="*/ 2925400 w 2925400"/>
              <a:gd name="connsiteY1" fmla="*/ 15676 h 6972633"/>
              <a:gd name="connsiteX2" fmla="*/ 2911546 w 2925400"/>
              <a:gd name="connsiteY2" fmla="*/ 6921157 h 6972633"/>
              <a:gd name="connsiteX3" fmla="*/ 840229 w 2925400"/>
              <a:gd name="connsiteY3" fmla="*/ 6972633 h 6972633"/>
              <a:gd name="connsiteX4" fmla="*/ 823287 w 2925400"/>
              <a:gd name="connsiteY4" fmla="*/ 0 h 6972633"/>
              <a:gd name="connsiteX0" fmla="*/ 864497 w 2966610"/>
              <a:gd name="connsiteY0" fmla="*/ 0 h 6972633"/>
              <a:gd name="connsiteX1" fmla="*/ 2966610 w 2966610"/>
              <a:gd name="connsiteY1" fmla="*/ 15676 h 6972633"/>
              <a:gd name="connsiteX2" fmla="*/ 2952756 w 2966610"/>
              <a:gd name="connsiteY2" fmla="*/ 6921157 h 6972633"/>
              <a:gd name="connsiteX3" fmla="*/ 881439 w 2966610"/>
              <a:gd name="connsiteY3" fmla="*/ 6972633 h 6972633"/>
              <a:gd name="connsiteX4" fmla="*/ 864497 w 2966610"/>
              <a:gd name="connsiteY4" fmla="*/ 0 h 6972633"/>
              <a:gd name="connsiteX0" fmla="*/ 737922 w 2840035"/>
              <a:gd name="connsiteY0" fmla="*/ 0 h 6972633"/>
              <a:gd name="connsiteX1" fmla="*/ 2840035 w 2840035"/>
              <a:gd name="connsiteY1" fmla="*/ 15676 h 6972633"/>
              <a:gd name="connsiteX2" fmla="*/ 2826181 w 2840035"/>
              <a:gd name="connsiteY2" fmla="*/ 6921157 h 6972633"/>
              <a:gd name="connsiteX3" fmla="*/ 754864 w 2840035"/>
              <a:gd name="connsiteY3" fmla="*/ 6972633 h 6972633"/>
              <a:gd name="connsiteX4" fmla="*/ 737922 w 2840035"/>
              <a:gd name="connsiteY4" fmla="*/ 0 h 6972633"/>
              <a:gd name="connsiteX0" fmla="*/ 811201 w 2913314"/>
              <a:gd name="connsiteY0" fmla="*/ 0 h 6972633"/>
              <a:gd name="connsiteX1" fmla="*/ 2913314 w 2913314"/>
              <a:gd name="connsiteY1" fmla="*/ 15676 h 6972633"/>
              <a:gd name="connsiteX2" fmla="*/ 2899460 w 2913314"/>
              <a:gd name="connsiteY2" fmla="*/ 6921157 h 6972633"/>
              <a:gd name="connsiteX3" fmla="*/ 828143 w 2913314"/>
              <a:gd name="connsiteY3" fmla="*/ 6972633 h 6972633"/>
              <a:gd name="connsiteX4" fmla="*/ 811201 w 2913314"/>
              <a:gd name="connsiteY4" fmla="*/ 0 h 6972633"/>
              <a:gd name="connsiteX0" fmla="*/ 811201 w 4757104"/>
              <a:gd name="connsiteY0" fmla="*/ 0 h 6972633"/>
              <a:gd name="connsiteX1" fmla="*/ 4757104 w 4757104"/>
              <a:gd name="connsiteY1" fmla="*/ 686 h 6972633"/>
              <a:gd name="connsiteX2" fmla="*/ 2899460 w 4757104"/>
              <a:gd name="connsiteY2" fmla="*/ 6921157 h 6972633"/>
              <a:gd name="connsiteX3" fmla="*/ 828143 w 4757104"/>
              <a:gd name="connsiteY3" fmla="*/ 6972633 h 6972633"/>
              <a:gd name="connsiteX4" fmla="*/ 811201 w 4757104"/>
              <a:gd name="connsiteY4" fmla="*/ 0 h 6972633"/>
              <a:gd name="connsiteX0" fmla="*/ 811201 w 4757104"/>
              <a:gd name="connsiteY0" fmla="*/ 0 h 6972633"/>
              <a:gd name="connsiteX1" fmla="*/ 4757104 w 4757104"/>
              <a:gd name="connsiteY1" fmla="*/ 686 h 6972633"/>
              <a:gd name="connsiteX2" fmla="*/ 4728260 w 4757104"/>
              <a:gd name="connsiteY2" fmla="*/ 6951138 h 6972633"/>
              <a:gd name="connsiteX3" fmla="*/ 828143 w 4757104"/>
              <a:gd name="connsiteY3" fmla="*/ 6972633 h 6972633"/>
              <a:gd name="connsiteX4" fmla="*/ 811201 w 4757104"/>
              <a:gd name="connsiteY4" fmla="*/ 0 h 6972633"/>
              <a:gd name="connsiteX0" fmla="*/ 657796 w 5341829"/>
              <a:gd name="connsiteY0" fmla="*/ 32364 h 6971947"/>
              <a:gd name="connsiteX1" fmla="*/ 5341829 w 5341829"/>
              <a:gd name="connsiteY1" fmla="*/ 0 h 6971947"/>
              <a:gd name="connsiteX2" fmla="*/ 5312985 w 5341829"/>
              <a:gd name="connsiteY2" fmla="*/ 6950452 h 6971947"/>
              <a:gd name="connsiteX3" fmla="*/ 1412868 w 5341829"/>
              <a:gd name="connsiteY3" fmla="*/ 6971947 h 6971947"/>
              <a:gd name="connsiteX4" fmla="*/ 657796 w 5341829"/>
              <a:gd name="connsiteY4" fmla="*/ 32364 h 6971947"/>
              <a:gd name="connsiteX0" fmla="*/ 111751 w 4795784"/>
              <a:gd name="connsiteY0" fmla="*/ 32364 h 6971947"/>
              <a:gd name="connsiteX1" fmla="*/ 4795784 w 4795784"/>
              <a:gd name="connsiteY1" fmla="*/ 0 h 6971947"/>
              <a:gd name="connsiteX2" fmla="*/ 4766940 w 4795784"/>
              <a:gd name="connsiteY2" fmla="*/ 6950452 h 6971947"/>
              <a:gd name="connsiteX3" fmla="*/ 866823 w 4795784"/>
              <a:gd name="connsiteY3" fmla="*/ 6971947 h 6971947"/>
              <a:gd name="connsiteX4" fmla="*/ 111751 w 4795784"/>
              <a:gd name="connsiteY4" fmla="*/ 32364 h 6971947"/>
              <a:gd name="connsiteX0" fmla="*/ 94045 w 5075534"/>
              <a:gd name="connsiteY0" fmla="*/ 10330 h 6971947"/>
              <a:gd name="connsiteX1" fmla="*/ 5075534 w 5075534"/>
              <a:gd name="connsiteY1" fmla="*/ 0 h 6971947"/>
              <a:gd name="connsiteX2" fmla="*/ 5046690 w 5075534"/>
              <a:gd name="connsiteY2" fmla="*/ 6950452 h 6971947"/>
              <a:gd name="connsiteX3" fmla="*/ 1146573 w 5075534"/>
              <a:gd name="connsiteY3" fmla="*/ 6971947 h 6971947"/>
              <a:gd name="connsiteX4" fmla="*/ 94045 w 5075534"/>
              <a:gd name="connsiteY4" fmla="*/ 10330 h 6971947"/>
              <a:gd name="connsiteX0" fmla="*/ 107987 w 5089476"/>
              <a:gd name="connsiteY0" fmla="*/ 10330 h 6950452"/>
              <a:gd name="connsiteX1" fmla="*/ 5089476 w 5089476"/>
              <a:gd name="connsiteY1" fmla="*/ 0 h 6950452"/>
              <a:gd name="connsiteX2" fmla="*/ 5060632 w 5089476"/>
              <a:gd name="connsiteY2" fmla="*/ 6950452 h 6950452"/>
              <a:gd name="connsiteX3" fmla="*/ 918144 w 5089476"/>
              <a:gd name="connsiteY3" fmla="*/ 6949913 h 6950452"/>
              <a:gd name="connsiteX4" fmla="*/ 107987 w 5089476"/>
              <a:gd name="connsiteY4" fmla="*/ 10330 h 6950452"/>
              <a:gd name="connsiteX0" fmla="*/ 87690 w 5069179"/>
              <a:gd name="connsiteY0" fmla="*/ 10330 h 6950452"/>
              <a:gd name="connsiteX1" fmla="*/ 5069179 w 5069179"/>
              <a:gd name="connsiteY1" fmla="*/ 0 h 6950452"/>
              <a:gd name="connsiteX2" fmla="*/ 5040335 w 5069179"/>
              <a:gd name="connsiteY2" fmla="*/ 6950452 h 6950452"/>
              <a:gd name="connsiteX3" fmla="*/ 897847 w 5069179"/>
              <a:gd name="connsiteY3" fmla="*/ 6949913 h 6950452"/>
              <a:gd name="connsiteX4" fmla="*/ 87690 w 5069179"/>
              <a:gd name="connsiteY4" fmla="*/ 10330 h 6950452"/>
              <a:gd name="connsiteX0" fmla="*/ 78264 w 5059753"/>
              <a:gd name="connsiteY0" fmla="*/ 10330 h 6950452"/>
              <a:gd name="connsiteX1" fmla="*/ 5059753 w 5059753"/>
              <a:gd name="connsiteY1" fmla="*/ 0 h 6950452"/>
              <a:gd name="connsiteX2" fmla="*/ 5030909 w 5059753"/>
              <a:gd name="connsiteY2" fmla="*/ 6950452 h 6950452"/>
              <a:gd name="connsiteX3" fmla="*/ 888421 w 5059753"/>
              <a:gd name="connsiteY3" fmla="*/ 6949913 h 6950452"/>
              <a:gd name="connsiteX4" fmla="*/ 78264 w 5059753"/>
              <a:gd name="connsiteY4" fmla="*/ 10330 h 6950452"/>
              <a:gd name="connsiteX0" fmla="*/ 78264 w 5030909"/>
              <a:gd name="connsiteY0" fmla="*/ 124 h 6940246"/>
              <a:gd name="connsiteX1" fmla="*/ 3468697 w 5030909"/>
              <a:gd name="connsiteY1" fmla="*/ 62946 h 6940246"/>
              <a:gd name="connsiteX2" fmla="*/ 5030909 w 5030909"/>
              <a:gd name="connsiteY2" fmla="*/ 6940246 h 6940246"/>
              <a:gd name="connsiteX3" fmla="*/ 888421 w 5030909"/>
              <a:gd name="connsiteY3" fmla="*/ 6939707 h 6940246"/>
              <a:gd name="connsiteX4" fmla="*/ 78264 w 5030909"/>
              <a:gd name="connsiteY4" fmla="*/ 124 h 6940246"/>
              <a:gd name="connsiteX0" fmla="*/ 78264 w 3468697"/>
              <a:gd name="connsiteY0" fmla="*/ 124 h 6939707"/>
              <a:gd name="connsiteX1" fmla="*/ 3468697 w 3468697"/>
              <a:gd name="connsiteY1" fmla="*/ 62946 h 6939707"/>
              <a:gd name="connsiteX2" fmla="*/ 3330125 w 3468697"/>
              <a:gd name="connsiteY2" fmla="*/ 6775654 h 6939707"/>
              <a:gd name="connsiteX3" fmla="*/ 888421 w 3468697"/>
              <a:gd name="connsiteY3" fmla="*/ 6939707 h 6939707"/>
              <a:gd name="connsiteX4" fmla="*/ 78264 w 3468697"/>
              <a:gd name="connsiteY4" fmla="*/ 124 h 6939707"/>
              <a:gd name="connsiteX0" fmla="*/ 78264 w 4134797"/>
              <a:gd name="connsiteY0" fmla="*/ 124 h 6958534"/>
              <a:gd name="connsiteX1" fmla="*/ 3468697 w 4134797"/>
              <a:gd name="connsiteY1" fmla="*/ 62946 h 6958534"/>
              <a:gd name="connsiteX2" fmla="*/ 4134797 w 4134797"/>
              <a:gd name="connsiteY2" fmla="*/ 6958534 h 6958534"/>
              <a:gd name="connsiteX3" fmla="*/ 888421 w 4134797"/>
              <a:gd name="connsiteY3" fmla="*/ 6939707 h 6958534"/>
              <a:gd name="connsiteX4" fmla="*/ 78264 w 4134797"/>
              <a:gd name="connsiteY4" fmla="*/ 124 h 6958534"/>
              <a:gd name="connsiteX0" fmla="*/ 78264 w 4218505"/>
              <a:gd name="connsiteY0" fmla="*/ 83482 h 7041892"/>
              <a:gd name="connsiteX1" fmla="*/ 4218505 w 4218505"/>
              <a:gd name="connsiteY1" fmla="*/ 0 h 7041892"/>
              <a:gd name="connsiteX2" fmla="*/ 4134797 w 4218505"/>
              <a:gd name="connsiteY2" fmla="*/ 7041892 h 7041892"/>
              <a:gd name="connsiteX3" fmla="*/ 888421 w 4218505"/>
              <a:gd name="connsiteY3" fmla="*/ 7023065 h 7041892"/>
              <a:gd name="connsiteX4" fmla="*/ 78264 w 4218505"/>
              <a:gd name="connsiteY4" fmla="*/ 83482 h 7041892"/>
              <a:gd name="connsiteX0" fmla="*/ 78264 w 4218505"/>
              <a:gd name="connsiteY0" fmla="*/ 0 h 6958410"/>
              <a:gd name="connsiteX1" fmla="*/ 4218505 w 4218505"/>
              <a:gd name="connsiteY1" fmla="*/ 7958 h 6958410"/>
              <a:gd name="connsiteX2" fmla="*/ 4134797 w 4218505"/>
              <a:gd name="connsiteY2" fmla="*/ 6958410 h 6958410"/>
              <a:gd name="connsiteX3" fmla="*/ 888421 w 4218505"/>
              <a:gd name="connsiteY3" fmla="*/ 6939583 h 6958410"/>
              <a:gd name="connsiteX4" fmla="*/ 78264 w 4218505"/>
              <a:gd name="connsiteY4" fmla="*/ 0 h 6958410"/>
              <a:gd name="connsiteX0" fmla="*/ 78264 w 4134797"/>
              <a:gd name="connsiteY0" fmla="*/ 28618 h 6987028"/>
              <a:gd name="connsiteX1" fmla="*/ 4090489 w 4134797"/>
              <a:gd name="connsiteY1" fmla="*/ 0 h 6987028"/>
              <a:gd name="connsiteX2" fmla="*/ 4134797 w 4134797"/>
              <a:gd name="connsiteY2" fmla="*/ 6987028 h 6987028"/>
              <a:gd name="connsiteX3" fmla="*/ 888421 w 4134797"/>
              <a:gd name="connsiteY3" fmla="*/ 6968201 h 6987028"/>
              <a:gd name="connsiteX4" fmla="*/ 78264 w 4134797"/>
              <a:gd name="connsiteY4" fmla="*/ 28618 h 6987028"/>
              <a:gd name="connsiteX0" fmla="*/ 78264 w 4200217"/>
              <a:gd name="connsiteY0" fmla="*/ 65194 h 7023604"/>
              <a:gd name="connsiteX1" fmla="*/ 4200217 w 4200217"/>
              <a:gd name="connsiteY1" fmla="*/ 0 h 7023604"/>
              <a:gd name="connsiteX2" fmla="*/ 4134797 w 4200217"/>
              <a:gd name="connsiteY2" fmla="*/ 7023604 h 7023604"/>
              <a:gd name="connsiteX3" fmla="*/ 888421 w 4200217"/>
              <a:gd name="connsiteY3" fmla="*/ 7004777 h 7023604"/>
              <a:gd name="connsiteX4" fmla="*/ 78264 w 4200217"/>
              <a:gd name="connsiteY4" fmla="*/ 65194 h 7023604"/>
              <a:gd name="connsiteX0" fmla="*/ 78264 w 4134797"/>
              <a:gd name="connsiteY0" fmla="*/ 10330 h 6968740"/>
              <a:gd name="connsiteX1" fmla="*/ 1475305 w 4134797"/>
              <a:gd name="connsiteY1" fmla="*/ 0 h 6968740"/>
              <a:gd name="connsiteX2" fmla="*/ 4134797 w 4134797"/>
              <a:gd name="connsiteY2" fmla="*/ 6968740 h 6968740"/>
              <a:gd name="connsiteX3" fmla="*/ 888421 w 4134797"/>
              <a:gd name="connsiteY3" fmla="*/ 6949913 h 6968740"/>
              <a:gd name="connsiteX4" fmla="*/ 78264 w 4134797"/>
              <a:gd name="connsiteY4" fmla="*/ 10330 h 6968740"/>
              <a:gd name="connsiteX0" fmla="*/ 78264 w 4134797"/>
              <a:gd name="connsiteY0" fmla="*/ 10330 h 6968740"/>
              <a:gd name="connsiteX1" fmla="*/ 1475305 w 4134797"/>
              <a:gd name="connsiteY1" fmla="*/ 0 h 6968740"/>
              <a:gd name="connsiteX2" fmla="*/ 4134797 w 4134797"/>
              <a:gd name="connsiteY2" fmla="*/ 6968740 h 6968740"/>
              <a:gd name="connsiteX3" fmla="*/ 888421 w 4134797"/>
              <a:gd name="connsiteY3" fmla="*/ 6949913 h 6968740"/>
              <a:gd name="connsiteX4" fmla="*/ 78264 w 4134797"/>
              <a:gd name="connsiteY4" fmla="*/ 10330 h 6968740"/>
              <a:gd name="connsiteX0" fmla="*/ 78264 w 4141724"/>
              <a:gd name="connsiteY0" fmla="*/ 10330 h 6968740"/>
              <a:gd name="connsiteX1" fmla="*/ 1475305 w 4141724"/>
              <a:gd name="connsiteY1" fmla="*/ 0 h 6968740"/>
              <a:gd name="connsiteX2" fmla="*/ 1742141 w 4141724"/>
              <a:gd name="connsiteY2" fmla="*/ 922532 h 6968740"/>
              <a:gd name="connsiteX3" fmla="*/ 4134797 w 4141724"/>
              <a:gd name="connsiteY3" fmla="*/ 6968740 h 6968740"/>
              <a:gd name="connsiteX4" fmla="*/ 888421 w 4141724"/>
              <a:gd name="connsiteY4" fmla="*/ 6949913 h 6968740"/>
              <a:gd name="connsiteX5" fmla="*/ 78264 w 4141724"/>
              <a:gd name="connsiteY5" fmla="*/ 10330 h 6968740"/>
              <a:gd name="connsiteX0" fmla="*/ 78264 w 4175265"/>
              <a:gd name="connsiteY0" fmla="*/ 10330 h 6968740"/>
              <a:gd name="connsiteX1" fmla="*/ 1475305 w 4175265"/>
              <a:gd name="connsiteY1" fmla="*/ 0 h 6968740"/>
              <a:gd name="connsiteX2" fmla="*/ 3588871 w 4175265"/>
              <a:gd name="connsiteY2" fmla="*/ 2410673 h 6968740"/>
              <a:gd name="connsiteX3" fmla="*/ 4134797 w 4175265"/>
              <a:gd name="connsiteY3" fmla="*/ 6968740 h 6968740"/>
              <a:gd name="connsiteX4" fmla="*/ 888421 w 4175265"/>
              <a:gd name="connsiteY4" fmla="*/ 6949913 h 6968740"/>
              <a:gd name="connsiteX5" fmla="*/ 78264 w 4175265"/>
              <a:gd name="connsiteY5" fmla="*/ 10330 h 6968740"/>
              <a:gd name="connsiteX0" fmla="*/ 78264 w 4177806"/>
              <a:gd name="connsiteY0" fmla="*/ 10330 h 6968740"/>
              <a:gd name="connsiteX1" fmla="*/ 1475305 w 4177806"/>
              <a:gd name="connsiteY1" fmla="*/ 0 h 6968740"/>
              <a:gd name="connsiteX2" fmla="*/ 3588871 w 4177806"/>
              <a:gd name="connsiteY2" fmla="*/ 2410673 h 6968740"/>
              <a:gd name="connsiteX3" fmla="*/ 4134797 w 4177806"/>
              <a:gd name="connsiteY3" fmla="*/ 6968740 h 6968740"/>
              <a:gd name="connsiteX4" fmla="*/ 888421 w 4177806"/>
              <a:gd name="connsiteY4" fmla="*/ 6949913 h 6968740"/>
              <a:gd name="connsiteX5" fmla="*/ 78264 w 4177806"/>
              <a:gd name="connsiteY5" fmla="*/ 10330 h 6968740"/>
              <a:gd name="connsiteX0" fmla="*/ 78264 w 4200829"/>
              <a:gd name="connsiteY0" fmla="*/ 10330 h 6968740"/>
              <a:gd name="connsiteX1" fmla="*/ 1475305 w 4200829"/>
              <a:gd name="connsiteY1" fmla="*/ 0 h 6968740"/>
              <a:gd name="connsiteX2" fmla="*/ 3588871 w 4200829"/>
              <a:gd name="connsiteY2" fmla="*/ 2410673 h 6968740"/>
              <a:gd name="connsiteX3" fmla="*/ 4134797 w 4200829"/>
              <a:gd name="connsiteY3" fmla="*/ 6968740 h 6968740"/>
              <a:gd name="connsiteX4" fmla="*/ 888421 w 4200829"/>
              <a:gd name="connsiteY4" fmla="*/ 6949913 h 6968740"/>
              <a:gd name="connsiteX5" fmla="*/ 78264 w 4200829"/>
              <a:gd name="connsiteY5" fmla="*/ 10330 h 6968740"/>
              <a:gd name="connsiteX0" fmla="*/ 78264 w 4200829"/>
              <a:gd name="connsiteY0" fmla="*/ 10330 h 6968740"/>
              <a:gd name="connsiteX1" fmla="*/ 1475305 w 4200829"/>
              <a:gd name="connsiteY1" fmla="*/ 0 h 6968740"/>
              <a:gd name="connsiteX2" fmla="*/ 3588871 w 4200829"/>
              <a:gd name="connsiteY2" fmla="*/ 2410673 h 6968740"/>
              <a:gd name="connsiteX3" fmla="*/ 4134797 w 4200829"/>
              <a:gd name="connsiteY3" fmla="*/ 6968740 h 6968740"/>
              <a:gd name="connsiteX4" fmla="*/ 888421 w 4200829"/>
              <a:gd name="connsiteY4" fmla="*/ 6949913 h 6968740"/>
              <a:gd name="connsiteX5" fmla="*/ 78264 w 4200829"/>
              <a:gd name="connsiteY5" fmla="*/ 10330 h 6968740"/>
              <a:gd name="connsiteX0" fmla="*/ 78264 w 4158738"/>
              <a:gd name="connsiteY0" fmla="*/ 10330 h 6968740"/>
              <a:gd name="connsiteX1" fmla="*/ 1475305 w 4158738"/>
              <a:gd name="connsiteY1" fmla="*/ 0 h 6968740"/>
              <a:gd name="connsiteX2" fmla="*/ 3588871 w 4158738"/>
              <a:gd name="connsiteY2" fmla="*/ 2410673 h 6968740"/>
              <a:gd name="connsiteX3" fmla="*/ 4134797 w 4158738"/>
              <a:gd name="connsiteY3" fmla="*/ 6968740 h 6968740"/>
              <a:gd name="connsiteX4" fmla="*/ 888421 w 4158738"/>
              <a:gd name="connsiteY4" fmla="*/ 6949913 h 6968740"/>
              <a:gd name="connsiteX5" fmla="*/ 78264 w 4158738"/>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162266"/>
              <a:gd name="connsiteY0" fmla="*/ 10330 h 6968740"/>
              <a:gd name="connsiteX1" fmla="*/ 1475305 w 4162266"/>
              <a:gd name="connsiteY1" fmla="*/ 0 h 6968740"/>
              <a:gd name="connsiteX2" fmla="*/ 4055036 w 4162266"/>
              <a:gd name="connsiteY2" fmla="*/ 1908649 h 6968740"/>
              <a:gd name="connsiteX3" fmla="*/ 4134797 w 4162266"/>
              <a:gd name="connsiteY3" fmla="*/ 6968740 h 6968740"/>
              <a:gd name="connsiteX4" fmla="*/ 888421 w 4162266"/>
              <a:gd name="connsiteY4" fmla="*/ 6949913 h 6968740"/>
              <a:gd name="connsiteX5" fmla="*/ 78264 w 4162266"/>
              <a:gd name="connsiteY5" fmla="*/ 10330 h 6968740"/>
              <a:gd name="connsiteX0" fmla="*/ 78264 w 4162266"/>
              <a:gd name="connsiteY0" fmla="*/ 10330 h 6968740"/>
              <a:gd name="connsiteX1" fmla="*/ 1475305 w 4162266"/>
              <a:gd name="connsiteY1" fmla="*/ 0 h 6968740"/>
              <a:gd name="connsiteX2" fmla="*/ 4055036 w 4162266"/>
              <a:gd name="connsiteY2" fmla="*/ 1908649 h 6968740"/>
              <a:gd name="connsiteX3" fmla="*/ 4134797 w 4162266"/>
              <a:gd name="connsiteY3" fmla="*/ 6968740 h 6968740"/>
              <a:gd name="connsiteX4" fmla="*/ 888421 w 4162266"/>
              <a:gd name="connsiteY4" fmla="*/ 6949913 h 6968740"/>
              <a:gd name="connsiteX5" fmla="*/ 78264 w 4162266"/>
              <a:gd name="connsiteY5" fmla="*/ 10330 h 6968740"/>
              <a:gd name="connsiteX0" fmla="*/ 78264 w 4164226"/>
              <a:gd name="connsiteY0" fmla="*/ 10330 h 6968740"/>
              <a:gd name="connsiteX1" fmla="*/ 1475305 w 4164226"/>
              <a:gd name="connsiteY1" fmla="*/ 0 h 6968740"/>
              <a:gd name="connsiteX2" fmla="*/ 4090895 w 4164226"/>
              <a:gd name="connsiteY2" fmla="*/ 1962437 h 6968740"/>
              <a:gd name="connsiteX3" fmla="*/ 4134797 w 4164226"/>
              <a:gd name="connsiteY3" fmla="*/ 6968740 h 6968740"/>
              <a:gd name="connsiteX4" fmla="*/ 888421 w 4164226"/>
              <a:gd name="connsiteY4" fmla="*/ 6949913 h 6968740"/>
              <a:gd name="connsiteX5" fmla="*/ 78264 w 4164226"/>
              <a:gd name="connsiteY5" fmla="*/ 10330 h 6968740"/>
              <a:gd name="connsiteX0" fmla="*/ 78264 w 4189032"/>
              <a:gd name="connsiteY0" fmla="*/ 10330 h 6968740"/>
              <a:gd name="connsiteX1" fmla="*/ 1475305 w 4189032"/>
              <a:gd name="connsiteY1" fmla="*/ 0 h 6968740"/>
              <a:gd name="connsiteX2" fmla="*/ 4090895 w 4189032"/>
              <a:gd name="connsiteY2" fmla="*/ 1962437 h 6968740"/>
              <a:gd name="connsiteX3" fmla="*/ 4134797 w 4189032"/>
              <a:gd name="connsiteY3" fmla="*/ 6968740 h 6968740"/>
              <a:gd name="connsiteX4" fmla="*/ 888421 w 4189032"/>
              <a:gd name="connsiteY4" fmla="*/ 6949913 h 6968740"/>
              <a:gd name="connsiteX5" fmla="*/ 78264 w 4189032"/>
              <a:gd name="connsiteY5" fmla="*/ 10330 h 6968740"/>
              <a:gd name="connsiteX0" fmla="*/ 78264 w 4143975"/>
              <a:gd name="connsiteY0" fmla="*/ 10330 h 6968740"/>
              <a:gd name="connsiteX1" fmla="*/ 1475305 w 4143975"/>
              <a:gd name="connsiteY1" fmla="*/ 0 h 6968740"/>
              <a:gd name="connsiteX2" fmla="*/ 4090895 w 4143975"/>
              <a:gd name="connsiteY2" fmla="*/ 1962437 h 6968740"/>
              <a:gd name="connsiteX3" fmla="*/ 4134797 w 4143975"/>
              <a:gd name="connsiteY3" fmla="*/ 6968740 h 6968740"/>
              <a:gd name="connsiteX4" fmla="*/ 888421 w 4143975"/>
              <a:gd name="connsiteY4" fmla="*/ 6949913 h 6968740"/>
              <a:gd name="connsiteX5" fmla="*/ 78264 w 4143975"/>
              <a:gd name="connsiteY5" fmla="*/ 10330 h 6968740"/>
              <a:gd name="connsiteX0" fmla="*/ 78264 w 4143975"/>
              <a:gd name="connsiteY0" fmla="*/ 10330 h 6968740"/>
              <a:gd name="connsiteX1" fmla="*/ 1475305 w 4143975"/>
              <a:gd name="connsiteY1" fmla="*/ 0 h 6968740"/>
              <a:gd name="connsiteX2" fmla="*/ 4090895 w 4143975"/>
              <a:gd name="connsiteY2" fmla="*/ 1962437 h 6968740"/>
              <a:gd name="connsiteX3" fmla="*/ 4134797 w 4143975"/>
              <a:gd name="connsiteY3" fmla="*/ 6968740 h 6968740"/>
              <a:gd name="connsiteX4" fmla="*/ 888421 w 4143975"/>
              <a:gd name="connsiteY4" fmla="*/ 6949913 h 6968740"/>
              <a:gd name="connsiteX5" fmla="*/ 78264 w 4143975"/>
              <a:gd name="connsiteY5" fmla="*/ 10330 h 6968740"/>
              <a:gd name="connsiteX0" fmla="*/ 78264 w 4143975"/>
              <a:gd name="connsiteY0" fmla="*/ 10330 h 6968740"/>
              <a:gd name="connsiteX1" fmla="*/ 1475305 w 4143975"/>
              <a:gd name="connsiteY1" fmla="*/ 0 h 6968740"/>
              <a:gd name="connsiteX2" fmla="*/ 4090895 w 4143975"/>
              <a:gd name="connsiteY2" fmla="*/ 1962437 h 6968740"/>
              <a:gd name="connsiteX3" fmla="*/ 4134797 w 4143975"/>
              <a:gd name="connsiteY3" fmla="*/ 6968740 h 6968740"/>
              <a:gd name="connsiteX4" fmla="*/ 888421 w 4143975"/>
              <a:gd name="connsiteY4" fmla="*/ 6949913 h 6968740"/>
              <a:gd name="connsiteX5" fmla="*/ 78264 w 4143975"/>
              <a:gd name="connsiteY5" fmla="*/ 10330 h 6968740"/>
              <a:gd name="connsiteX0" fmla="*/ 23242 w 8704495"/>
              <a:gd name="connsiteY0" fmla="*/ 0 h 6972924"/>
              <a:gd name="connsiteX1" fmla="*/ 6035825 w 8704495"/>
              <a:gd name="connsiteY1" fmla="*/ 4184 h 6972924"/>
              <a:gd name="connsiteX2" fmla="*/ 8651415 w 8704495"/>
              <a:gd name="connsiteY2" fmla="*/ 1966621 h 6972924"/>
              <a:gd name="connsiteX3" fmla="*/ 8695317 w 8704495"/>
              <a:gd name="connsiteY3" fmla="*/ 6972924 h 6972924"/>
              <a:gd name="connsiteX4" fmla="*/ 5448941 w 8704495"/>
              <a:gd name="connsiteY4" fmla="*/ 6954097 h 6972924"/>
              <a:gd name="connsiteX5" fmla="*/ 23242 w 8704495"/>
              <a:gd name="connsiteY5" fmla="*/ 0 h 6972924"/>
              <a:gd name="connsiteX0" fmla="*/ 44254 w 8725507"/>
              <a:gd name="connsiteY0" fmla="*/ 0 h 6972924"/>
              <a:gd name="connsiteX1" fmla="*/ 6056837 w 8725507"/>
              <a:gd name="connsiteY1" fmla="*/ 4184 h 6972924"/>
              <a:gd name="connsiteX2" fmla="*/ 8672427 w 8725507"/>
              <a:gd name="connsiteY2" fmla="*/ 1966621 h 6972924"/>
              <a:gd name="connsiteX3" fmla="*/ 8716329 w 8725507"/>
              <a:gd name="connsiteY3" fmla="*/ 6972924 h 6972924"/>
              <a:gd name="connsiteX4" fmla="*/ 2349381 w 8725507"/>
              <a:gd name="connsiteY4" fmla="*/ 6954097 h 6972924"/>
              <a:gd name="connsiteX5" fmla="*/ 44254 w 8725507"/>
              <a:gd name="connsiteY5" fmla="*/ 0 h 6972924"/>
              <a:gd name="connsiteX0" fmla="*/ 42172 w 8723425"/>
              <a:gd name="connsiteY0" fmla="*/ 0 h 6972924"/>
              <a:gd name="connsiteX1" fmla="*/ 6054755 w 8723425"/>
              <a:gd name="connsiteY1" fmla="*/ 4184 h 6972924"/>
              <a:gd name="connsiteX2" fmla="*/ 8670345 w 8723425"/>
              <a:gd name="connsiteY2" fmla="*/ 1966621 h 6972924"/>
              <a:gd name="connsiteX3" fmla="*/ 8714247 w 8723425"/>
              <a:gd name="connsiteY3" fmla="*/ 6972924 h 6972924"/>
              <a:gd name="connsiteX4" fmla="*/ 2347299 w 8723425"/>
              <a:gd name="connsiteY4" fmla="*/ 6954097 h 6972924"/>
              <a:gd name="connsiteX5" fmla="*/ 42172 w 8723425"/>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81253" h="6972924">
                <a:moveTo>
                  <a:pt x="0" y="0"/>
                </a:moveTo>
                <a:lnTo>
                  <a:pt x="6012583" y="4184"/>
                </a:lnTo>
                <a:cubicBezTo>
                  <a:pt x="6039739" y="1365173"/>
                  <a:pt x="8423037" y="1042604"/>
                  <a:pt x="8628173" y="1966621"/>
                </a:cubicBezTo>
                <a:cubicBezTo>
                  <a:pt x="8632152" y="2697771"/>
                  <a:pt x="8706785" y="6013184"/>
                  <a:pt x="8672075" y="6972924"/>
                </a:cubicBezTo>
                <a:lnTo>
                  <a:pt x="2305127" y="6954097"/>
                </a:lnTo>
                <a:cubicBezTo>
                  <a:pt x="2391873" y="2991790"/>
                  <a:pt x="288644" y="2840547"/>
                  <a:pt x="0" y="0"/>
                </a:cubicBezTo>
                <a:close/>
              </a:path>
            </a:pathLst>
          </a:custGeom>
          <a:solidFill>
            <a:schemeClr val="accent1"/>
          </a:solidFill>
        </p:spPr>
        <p:txBody>
          <a:bodyPr anchor="ctr"/>
          <a:lstStyle>
            <a:lvl1pPr marL="0" indent="0" algn="ctr">
              <a:buNone/>
              <a:defRPr sz="1600"/>
            </a:lvl1pPr>
          </a:lstStyle>
          <a:p>
            <a:r>
              <a:rPr lang="en-US"/>
              <a:t>Click icon to add picture</a:t>
            </a:r>
          </a:p>
        </p:txBody>
      </p:sp>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8" y="216555"/>
            <a:ext cx="3234686" cy="1922211"/>
          </a:xfrm>
          <a:prstGeom prst="rect">
            <a:avLst/>
          </a:prstGeom>
        </p:spPr>
        <p:txBody>
          <a:bodyPr anchor="t"/>
          <a:lstStyle>
            <a:lvl1pPr marL="0" indent="0" algn="l">
              <a:lnSpc>
                <a:spcPts val="4480"/>
              </a:lnSpc>
              <a:tabLst/>
              <a:defRPr sz="4000" b="1" i="0">
                <a:solidFill>
                  <a:schemeClr val="tx1"/>
                </a:solidFill>
                <a:latin typeface="Barlow Condensed SemiBold" pitchFamily="2" charset="77"/>
              </a:defRPr>
            </a:lvl1pPr>
          </a:lstStyle>
          <a:p>
            <a:r>
              <a:rPr lang="en-US"/>
              <a:t>Slide title</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6"/>
                </a:solidFill>
              </a:defRPr>
            </a:lvl1pPr>
          </a:lstStyle>
          <a:p>
            <a:fld id="{5286523A-CEE5-3E49-97C1-9902E38FFDC5}" type="slidenum">
              <a:rPr lang="en-US" smtClean="0"/>
              <a:pPr/>
              <a:t>‹#›</a:t>
            </a:fld>
            <a:endParaRPr lang="en-US"/>
          </a:p>
        </p:txBody>
      </p:sp>
      <p:sp>
        <p:nvSpPr>
          <p:cNvPr id="4" name="Rectangle 5">
            <a:extLst>
              <a:ext uri="{FF2B5EF4-FFF2-40B4-BE49-F238E27FC236}">
                <a16:creationId xmlns:a16="http://schemas.microsoft.com/office/drawing/2014/main" id="{4A84B945-D627-97A2-E925-8ADF936F9DB8}"/>
              </a:ext>
            </a:extLst>
          </p:cNvPr>
          <p:cNvSpPr/>
          <p:nvPr userDrawn="1"/>
        </p:nvSpPr>
        <p:spPr>
          <a:xfrm>
            <a:off x="9584865" y="-95697"/>
            <a:ext cx="2724640" cy="2016461"/>
          </a:xfrm>
          <a:custGeom>
            <a:avLst/>
            <a:gdLst>
              <a:gd name="connsiteX0" fmla="*/ 0 w 2337167"/>
              <a:gd name="connsiteY0" fmla="*/ 0 h 2081007"/>
              <a:gd name="connsiteX1" fmla="*/ 2337167 w 2337167"/>
              <a:gd name="connsiteY1" fmla="*/ 0 h 2081007"/>
              <a:gd name="connsiteX2" fmla="*/ 2337167 w 2337167"/>
              <a:gd name="connsiteY2" fmla="*/ 2081007 h 2081007"/>
              <a:gd name="connsiteX3" fmla="*/ 0 w 2337167"/>
              <a:gd name="connsiteY3" fmla="*/ 2081007 h 2081007"/>
              <a:gd name="connsiteX4" fmla="*/ 0 w 2337167"/>
              <a:gd name="connsiteY4" fmla="*/ 0 h 2081007"/>
              <a:gd name="connsiteX0" fmla="*/ 0 w 2337167"/>
              <a:gd name="connsiteY0" fmla="*/ 0 h 2360706"/>
              <a:gd name="connsiteX1" fmla="*/ 2337167 w 2337167"/>
              <a:gd name="connsiteY1" fmla="*/ 0 h 2360706"/>
              <a:gd name="connsiteX2" fmla="*/ 2337167 w 2337167"/>
              <a:gd name="connsiteY2" fmla="*/ 2081007 h 2360706"/>
              <a:gd name="connsiteX3" fmla="*/ 484094 w 2337167"/>
              <a:gd name="connsiteY3" fmla="*/ 2360706 h 2360706"/>
              <a:gd name="connsiteX4" fmla="*/ 0 w 2337167"/>
              <a:gd name="connsiteY4" fmla="*/ 0 h 2360706"/>
              <a:gd name="connsiteX0" fmla="*/ 0 w 2337167"/>
              <a:gd name="connsiteY0" fmla="*/ 0 h 2605671"/>
              <a:gd name="connsiteX1" fmla="*/ 2337167 w 2337167"/>
              <a:gd name="connsiteY1" fmla="*/ 0 h 2605671"/>
              <a:gd name="connsiteX2" fmla="*/ 2337167 w 2337167"/>
              <a:gd name="connsiteY2" fmla="*/ 2081007 h 2605671"/>
              <a:gd name="connsiteX3" fmla="*/ 484094 w 2337167"/>
              <a:gd name="connsiteY3" fmla="*/ 2360706 h 2605671"/>
              <a:gd name="connsiteX4" fmla="*/ 0 w 2337167"/>
              <a:gd name="connsiteY4" fmla="*/ 0 h 2605671"/>
              <a:gd name="connsiteX0" fmla="*/ 0 w 2337167"/>
              <a:gd name="connsiteY0" fmla="*/ 0 h 2100354"/>
              <a:gd name="connsiteX1" fmla="*/ 2337167 w 2337167"/>
              <a:gd name="connsiteY1" fmla="*/ 0 h 2100354"/>
              <a:gd name="connsiteX2" fmla="*/ 2337167 w 2337167"/>
              <a:gd name="connsiteY2" fmla="*/ 2081007 h 2100354"/>
              <a:gd name="connsiteX3" fmla="*/ 365759 w 2337167"/>
              <a:gd name="connsiteY3" fmla="*/ 1284942 h 2100354"/>
              <a:gd name="connsiteX4" fmla="*/ 0 w 2337167"/>
              <a:gd name="connsiteY4" fmla="*/ 0 h 2100354"/>
              <a:gd name="connsiteX0" fmla="*/ 0 w 2143529"/>
              <a:gd name="connsiteY0" fmla="*/ 21515 h 2091557"/>
              <a:gd name="connsiteX1" fmla="*/ 2143529 w 2143529"/>
              <a:gd name="connsiteY1" fmla="*/ 0 h 2091557"/>
              <a:gd name="connsiteX2" fmla="*/ 2143529 w 2143529"/>
              <a:gd name="connsiteY2" fmla="*/ 2081007 h 2091557"/>
              <a:gd name="connsiteX3" fmla="*/ 172121 w 2143529"/>
              <a:gd name="connsiteY3" fmla="*/ 1284942 h 2091557"/>
              <a:gd name="connsiteX4" fmla="*/ 0 w 2143529"/>
              <a:gd name="connsiteY4" fmla="*/ 21515 h 2091557"/>
              <a:gd name="connsiteX0" fmla="*/ 117033 w 2260562"/>
              <a:gd name="connsiteY0" fmla="*/ 21515 h 2091557"/>
              <a:gd name="connsiteX1" fmla="*/ 2260562 w 2260562"/>
              <a:gd name="connsiteY1" fmla="*/ 0 h 2091557"/>
              <a:gd name="connsiteX2" fmla="*/ 2260562 w 2260562"/>
              <a:gd name="connsiteY2" fmla="*/ 2081007 h 2091557"/>
              <a:gd name="connsiteX3" fmla="*/ 289154 w 2260562"/>
              <a:gd name="connsiteY3" fmla="*/ 1284942 h 2091557"/>
              <a:gd name="connsiteX4" fmla="*/ 117033 w 2260562"/>
              <a:gd name="connsiteY4" fmla="*/ 21515 h 2091557"/>
              <a:gd name="connsiteX0" fmla="*/ 0 w 2143529"/>
              <a:gd name="connsiteY0" fmla="*/ 21515 h 2081012"/>
              <a:gd name="connsiteX1" fmla="*/ 2143529 w 2143529"/>
              <a:gd name="connsiteY1" fmla="*/ 0 h 2081012"/>
              <a:gd name="connsiteX2" fmla="*/ 2143529 w 2143529"/>
              <a:gd name="connsiteY2" fmla="*/ 2081007 h 2081012"/>
              <a:gd name="connsiteX3" fmla="*/ 0 w 2143529"/>
              <a:gd name="connsiteY3" fmla="*/ 21515 h 2081012"/>
              <a:gd name="connsiteX0" fmla="*/ 0 w 2390954"/>
              <a:gd name="connsiteY0" fmla="*/ 0 h 2091770"/>
              <a:gd name="connsiteX1" fmla="*/ 2390954 w 2390954"/>
              <a:gd name="connsiteY1" fmla="*/ 10758 h 2091770"/>
              <a:gd name="connsiteX2" fmla="*/ 2390954 w 2390954"/>
              <a:gd name="connsiteY2" fmla="*/ 2091765 h 2091770"/>
              <a:gd name="connsiteX3" fmla="*/ 0 w 2390954"/>
              <a:gd name="connsiteY3" fmla="*/ 0 h 2091770"/>
              <a:gd name="connsiteX0" fmla="*/ 0 w 2390954"/>
              <a:gd name="connsiteY0" fmla="*/ 0 h 2177831"/>
              <a:gd name="connsiteX1" fmla="*/ 2390954 w 2390954"/>
              <a:gd name="connsiteY1" fmla="*/ 10758 h 2177831"/>
              <a:gd name="connsiteX2" fmla="*/ 2358681 w 2390954"/>
              <a:gd name="connsiteY2" fmla="*/ 2177826 h 2177831"/>
              <a:gd name="connsiteX3" fmla="*/ 0 w 2390954"/>
              <a:gd name="connsiteY3" fmla="*/ 0 h 2177831"/>
              <a:gd name="connsiteX0" fmla="*/ 0 w 2390954"/>
              <a:gd name="connsiteY0" fmla="*/ 0 h 2177826"/>
              <a:gd name="connsiteX1" fmla="*/ 2390954 w 2390954"/>
              <a:gd name="connsiteY1" fmla="*/ 10758 h 2177826"/>
              <a:gd name="connsiteX2" fmla="*/ 2358681 w 2390954"/>
              <a:gd name="connsiteY2" fmla="*/ 2177826 h 2177826"/>
              <a:gd name="connsiteX3" fmla="*/ 0 w 2390954"/>
              <a:gd name="connsiteY3" fmla="*/ 0 h 2177826"/>
              <a:gd name="connsiteX0" fmla="*/ 3703 w 2394657"/>
              <a:gd name="connsiteY0" fmla="*/ 0 h 2177826"/>
              <a:gd name="connsiteX1" fmla="*/ 2394657 w 2394657"/>
              <a:gd name="connsiteY1" fmla="*/ 10758 h 2177826"/>
              <a:gd name="connsiteX2" fmla="*/ 2362384 w 2394657"/>
              <a:gd name="connsiteY2" fmla="*/ 2177826 h 2177826"/>
              <a:gd name="connsiteX3" fmla="*/ 3703 w 2394657"/>
              <a:gd name="connsiteY3" fmla="*/ 0 h 2177826"/>
              <a:gd name="connsiteX0" fmla="*/ 3479 w 2545040"/>
              <a:gd name="connsiteY0" fmla="*/ 0 h 2210099"/>
              <a:gd name="connsiteX1" fmla="*/ 2545040 w 2545040"/>
              <a:gd name="connsiteY1" fmla="*/ 43031 h 2210099"/>
              <a:gd name="connsiteX2" fmla="*/ 2512767 w 2545040"/>
              <a:gd name="connsiteY2" fmla="*/ 2210099 h 2210099"/>
              <a:gd name="connsiteX3" fmla="*/ 3479 w 2545040"/>
              <a:gd name="connsiteY3" fmla="*/ 0 h 2210099"/>
              <a:gd name="connsiteX0" fmla="*/ 0 w 2541561"/>
              <a:gd name="connsiteY0" fmla="*/ 0 h 2210099"/>
              <a:gd name="connsiteX1" fmla="*/ 2541561 w 2541561"/>
              <a:gd name="connsiteY1" fmla="*/ 43031 h 2210099"/>
              <a:gd name="connsiteX2" fmla="*/ 2509288 w 2541561"/>
              <a:gd name="connsiteY2" fmla="*/ 2210099 h 2210099"/>
              <a:gd name="connsiteX3" fmla="*/ 0 w 2541561"/>
              <a:gd name="connsiteY3" fmla="*/ 0 h 2210099"/>
              <a:gd name="connsiteX0" fmla="*/ 0 w 2423227"/>
              <a:gd name="connsiteY0" fmla="*/ 0 h 2199341"/>
              <a:gd name="connsiteX1" fmla="*/ 2423227 w 2423227"/>
              <a:gd name="connsiteY1" fmla="*/ 32273 h 2199341"/>
              <a:gd name="connsiteX2" fmla="*/ 2390954 w 2423227"/>
              <a:gd name="connsiteY2" fmla="*/ 2199341 h 2199341"/>
              <a:gd name="connsiteX3" fmla="*/ 0 w 2423227"/>
              <a:gd name="connsiteY3" fmla="*/ 0 h 2199341"/>
              <a:gd name="connsiteX0" fmla="*/ 0 w 2423227"/>
              <a:gd name="connsiteY0" fmla="*/ 0 h 2016461"/>
              <a:gd name="connsiteX1" fmla="*/ 2423227 w 2423227"/>
              <a:gd name="connsiteY1" fmla="*/ 32273 h 2016461"/>
              <a:gd name="connsiteX2" fmla="*/ 2358681 w 2423227"/>
              <a:gd name="connsiteY2" fmla="*/ 2016461 h 2016461"/>
              <a:gd name="connsiteX3" fmla="*/ 0 w 2423227"/>
              <a:gd name="connsiteY3" fmla="*/ 0 h 2016461"/>
              <a:gd name="connsiteX0" fmla="*/ 0 w 2423227"/>
              <a:gd name="connsiteY0" fmla="*/ 0 h 2016461"/>
              <a:gd name="connsiteX1" fmla="*/ 2423227 w 2423227"/>
              <a:gd name="connsiteY1" fmla="*/ 32273 h 2016461"/>
              <a:gd name="connsiteX2" fmla="*/ 2358681 w 2423227"/>
              <a:gd name="connsiteY2" fmla="*/ 2016461 h 2016461"/>
              <a:gd name="connsiteX3" fmla="*/ 0 w 2423227"/>
              <a:gd name="connsiteY3" fmla="*/ 0 h 2016461"/>
              <a:gd name="connsiteX0" fmla="*/ 182 w 2423409"/>
              <a:gd name="connsiteY0" fmla="*/ 0 h 2016461"/>
              <a:gd name="connsiteX1" fmla="*/ 2423409 w 2423409"/>
              <a:gd name="connsiteY1" fmla="*/ 32273 h 2016461"/>
              <a:gd name="connsiteX2" fmla="*/ 2358863 w 2423409"/>
              <a:gd name="connsiteY2" fmla="*/ 2016461 h 2016461"/>
              <a:gd name="connsiteX3" fmla="*/ 182 w 2423409"/>
              <a:gd name="connsiteY3" fmla="*/ 0 h 2016461"/>
              <a:gd name="connsiteX0" fmla="*/ 241 w 2423468"/>
              <a:gd name="connsiteY0" fmla="*/ 0 h 2016461"/>
              <a:gd name="connsiteX1" fmla="*/ 2423468 w 2423468"/>
              <a:gd name="connsiteY1" fmla="*/ 32273 h 2016461"/>
              <a:gd name="connsiteX2" fmla="*/ 2358922 w 2423468"/>
              <a:gd name="connsiteY2" fmla="*/ 2016461 h 2016461"/>
              <a:gd name="connsiteX3" fmla="*/ 241 w 2423468"/>
              <a:gd name="connsiteY3" fmla="*/ 0 h 2016461"/>
              <a:gd name="connsiteX0" fmla="*/ 199 w 2724640"/>
              <a:gd name="connsiteY0" fmla="*/ 0 h 2016461"/>
              <a:gd name="connsiteX1" fmla="*/ 2724640 w 2724640"/>
              <a:gd name="connsiteY1" fmla="*/ 32273 h 2016461"/>
              <a:gd name="connsiteX2" fmla="*/ 2660094 w 2724640"/>
              <a:gd name="connsiteY2" fmla="*/ 2016461 h 2016461"/>
              <a:gd name="connsiteX3" fmla="*/ 199 w 2724640"/>
              <a:gd name="connsiteY3" fmla="*/ 0 h 2016461"/>
            </a:gdLst>
            <a:ahLst/>
            <a:cxnLst>
              <a:cxn ang="0">
                <a:pos x="connsiteX0" y="connsiteY0"/>
              </a:cxn>
              <a:cxn ang="0">
                <a:pos x="connsiteX1" y="connsiteY1"/>
              </a:cxn>
              <a:cxn ang="0">
                <a:pos x="connsiteX2" y="connsiteY2"/>
              </a:cxn>
              <a:cxn ang="0">
                <a:pos x="connsiteX3" y="connsiteY3"/>
              </a:cxn>
            </a:cxnLst>
            <a:rect l="l" t="t" r="r" b="b"/>
            <a:pathLst>
              <a:path w="2724640" h="2016461">
                <a:moveTo>
                  <a:pt x="199" y="0"/>
                </a:moveTo>
                <a:lnTo>
                  <a:pt x="2724640" y="32273"/>
                </a:lnTo>
                <a:lnTo>
                  <a:pt x="2660094" y="2016461"/>
                </a:lnTo>
                <a:cubicBezTo>
                  <a:pt x="1700411" y="1019586"/>
                  <a:pt x="-21316" y="1261234"/>
                  <a:pt x="19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sign with white text&#10;&#10;Description automatically generated">
            <a:extLst>
              <a:ext uri="{FF2B5EF4-FFF2-40B4-BE49-F238E27FC236}">
                <a16:creationId xmlns:a16="http://schemas.microsoft.com/office/drawing/2014/main" id="{D4574B31-E4F4-03CE-F3C9-C3B7D30F9D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12" name="Text Placeholder 4">
            <a:extLst>
              <a:ext uri="{FF2B5EF4-FFF2-40B4-BE49-F238E27FC236}">
                <a16:creationId xmlns:a16="http://schemas.microsoft.com/office/drawing/2014/main" id="{4814A38A-725A-A70B-F861-9053B0D269B0}"/>
              </a:ext>
            </a:extLst>
          </p:cNvPr>
          <p:cNvSpPr>
            <a:spLocks noGrp="1"/>
          </p:cNvSpPr>
          <p:nvPr>
            <p:ph type="body" sz="quarter" idx="18" hasCustomPrompt="1"/>
          </p:nvPr>
        </p:nvSpPr>
        <p:spPr>
          <a:xfrm>
            <a:off x="212657" y="6415638"/>
            <a:ext cx="2023904"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accent5"/>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
        <p:nvSpPr>
          <p:cNvPr id="6" name="Text Placeholder 5">
            <a:extLst>
              <a:ext uri="{FF2B5EF4-FFF2-40B4-BE49-F238E27FC236}">
                <a16:creationId xmlns:a16="http://schemas.microsoft.com/office/drawing/2014/main" id="{E182E20C-E95B-5D59-7413-F6F49868566B}"/>
              </a:ext>
            </a:extLst>
          </p:cNvPr>
          <p:cNvSpPr>
            <a:spLocks noGrp="1"/>
          </p:cNvSpPr>
          <p:nvPr>
            <p:ph type="body" sz="quarter" idx="19" hasCustomPrompt="1"/>
          </p:nvPr>
        </p:nvSpPr>
        <p:spPr>
          <a:xfrm>
            <a:off x="319088" y="2401888"/>
            <a:ext cx="4090987" cy="3748087"/>
          </a:xfrm>
          <a:prstGeom prst="rect">
            <a:avLst/>
          </a:prstGeom>
        </p:spPr>
        <p:txBody>
          <a:bodyPr/>
          <a:lstStyle>
            <a:lvl1pPr marL="0" indent="0">
              <a:buNone/>
              <a:defRPr sz="1400" b="0" i="0">
                <a:solidFill>
                  <a:schemeClr val="accent5"/>
                </a:solidFill>
                <a:latin typeface="Barlow Medium" pitchFamily="2" charset="77"/>
              </a:defRPr>
            </a:lvl1pPr>
            <a:lvl2pPr marL="457200" indent="0">
              <a:buNone/>
              <a:defRPr sz="2000" b="0" i="0">
                <a:solidFill>
                  <a:schemeClr val="accent5"/>
                </a:solidFill>
                <a:latin typeface="Barlow Medium" pitchFamily="2" charset="77"/>
              </a:defRPr>
            </a:lvl2pPr>
            <a:lvl3pPr marL="914400" indent="0">
              <a:buNone/>
              <a:defRPr sz="2000" b="0" i="0">
                <a:solidFill>
                  <a:schemeClr val="accent5"/>
                </a:solidFill>
                <a:latin typeface="Barlow Medium" pitchFamily="2" charset="77"/>
              </a:defRPr>
            </a:lvl3pPr>
            <a:lvl4pPr marL="1371600" indent="0">
              <a:buNone/>
              <a:defRPr sz="2000" b="0" i="0">
                <a:solidFill>
                  <a:schemeClr val="accent5"/>
                </a:solidFill>
                <a:latin typeface="Barlow Medium" pitchFamily="2" charset="77"/>
              </a:defRPr>
            </a:lvl4pPr>
            <a:lvl5pPr marL="1828800" indent="0">
              <a:buNone/>
              <a:defRPr sz="2000" b="0" i="0">
                <a:solidFill>
                  <a:schemeClr val="accent5"/>
                </a:solidFill>
                <a:latin typeface="Barlow Medium" pitchFamily="2" charset="77"/>
              </a:defRPr>
            </a:lvl5pPr>
          </a:lstStyle>
          <a:p>
            <a:pPr lvl="0"/>
            <a:r>
              <a:rPr lang="en-US"/>
              <a:t>Text</a:t>
            </a:r>
          </a:p>
        </p:txBody>
      </p:sp>
    </p:spTree>
    <p:extLst>
      <p:ext uri="{BB962C8B-B14F-4D97-AF65-F5344CB8AC3E}">
        <p14:creationId xmlns:p14="http://schemas.microsoft.com/office/powerpoint/2010/main" val="424888633"/>
      </p:ext>
    </p:extLst>
  </p:cSld>
  <p:clrMapOvr>
    <a:masterClrMapping/>
  </p:clrMapOvr>
  <p:extLst>
    <p:ext uri="{DCECCB84-F9BA-43D5-87BE-67443E8EF086}">
      <p15:sldGuideLst xmlns:p15="http://schemas.microsoft.com/office/powerpoint/2012/main">
        <p15:guide id="1" orient="horz" pos="1992" userDrawn="1">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Light Centere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pic>
        <p:nvPicPr>
          <p:cNvPr id="11" name="Picture 10" descr="A black background with white text&#10;&#10;Description automatically generated">
            <a:extLst>
              <a:ext uri="{FF2B5EF4-FFF2-40B4-BE49-F238E27FC236}">
                <a16:creationId xmlns:a16="http://schemas.microsoft.com/office/drawing/2014/main" id="{568A19CF-BFC2-7A3D-BCDF-04EB378F88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74406" y="298627"/>
            <a:ext cx="1577586" cy="456409"/>
          </a:xfrm>
          <a:prstGeom prst="rect">
            <a:avLst/>
          </a:prstGeom>
        </p:spPr>
      </p:pic>
      <p:sp>
        <p:nvSpPr>
          <p:cNvPr id="3" name="Triangle 1">
            <a:extLst>
              <a:ext uri="{FF2B5EF4-FFF2-40B4-BE49-F238E27FC236}">
                <a16:creationId xmlns:a16="http://schemas.microsoft.com/office/drawing/2014/main" id="{EEC754D3-78A0-AB5B-60C4-9BC49B13DF44}"/>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tx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6" name="Picture 5" descr="A black and white sign with white text&#10;&#10;Description automatically generated">
            <a:extLst>
              <a:ext uri="{FF2B5EF4-FFF2-40B4-BE49-F238E27FC236}">
                <a16:creationId xmlns:a16="http://schemas.microsoft.com/office/drawing/2014/main" id="{3B8BFE29-8459-2183-C111-D9666C3A0C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7" name="Triangle 1">
            <a:extLst>
              <a:ext uri="{FF2B5EF4-FFF2-40B4-BE49-F238E27FC236}">
                <a16:creationId xmlns:a16="http://schemas.microsoft.com/office/drawing/2014/main" id="{658683B1-ECD1-EF3E-4D05-6EC6100B41F3}"/>
              </a:ext>
            </a:extLst>
          </p:cNvPr>
          <p:cNvSpPr/>
          <p:nvPr userDrawn="1"/>
        </p:nvSpPr>
        <p:spPr>
          <a:xfrm>
            <a:off x="-33051" y="5770115"/>
            <a:ext cx="2605733" cy="1120936"/>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82096 h 882096"/>
              <a:gd name="connsiteX1" fmla="*/ 5192 w 1834091"/>
              <a:gd name="connsiteY1" fmla="*/ 58446 h 882096"/>
              <a:gd name="connsiteX2" fmla="*/ 1834091 w 1834091"/>
              <a:gd name="connsiteY2" fmla="*/ 865098 h 882096"/>
              <a:gd name="connsiteX3" fmla="*/ 0 w 1834091"/>
              <a:gd name="connsiteY3" fmla="*/ 882096 h 882096"/>
              <a:gd name="connsiteX0" fmla="*/ 0 w 1834091"/>
              <a:gd name="connsiteY0" fmla="*/ 1129266 h 1129266"/>
              <a:gd name="connsiteX1" fmla="*/ 5192 w 1834091"/>
              <a:gd name="connsiteY1" fmla="*/ 46461 h 1129266"/>
              <a:gd name="connsiteX2" fmla="*/ 1834091 w 1834091"/>
              <a:gd name="connsiteY2" fmla="*/ 1112268 h 1129266"/>
              <a:gd name="connsiteX3" fmla="*/ 0 w 1834091"/>
              <a:gd name="connsiteY3" fmla="*/ 1129266 h 1129266"/>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Lst>
            <a:ahLst/>
            <a:cxnLst>
              <a:cxn ang="0">
                <a:pos x="connsiteX0" y="connsiteY0"/>
              </a:cxn>
              <a:cxn ang="0">
                <a:pos x="connsiteX1" y="connsiteY1"/>
              </a:cxn>
              <a:cxn ang="0">
                <a:pos x="connsiteX2" y="connsiteY2"/>
              </a:cxn>
              <a:cxn ang="0">
                <a:pos x="connsiteX3" y="connsiteY3"/>
              </a:cxn>
            </a:cxnLst>
            <a:rect l="l" t="t" r="r" b="b"/>
            <a:pathLst>
              <a:path w="1834091" h="1082805">
                <a:moveTo>
                  <a:pt x="0" y="1082805"/>
                </a:moveTo>
                <a:cubicBezTo>
                  <a:pt x="1731" y="808255"/>
                  <a:pt x="3461" y="274550"/>
                  <a:pt x="5192" y="0"/>
                </a:cubicBezTo>
                <a:cubicBezTo>
                  <a:pt x="986962" y="40558"/>
                  <a:pt x="1052760" y="907499"/>
                  <a:pt x="1834091" y="1065807"/>
                </a:cubicBezTo>
                <a:lnTo>
                  <a:pt x="0" y="1082805"/>
                </a:lnTo>
                <a:close/>
              </a:path>
            </a:pathLst>
          </a:custGeom>
          <a:solidFill>
            <a:schemeClr val="accent1"/>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AA35701-183D-1373-1083-6D642832E93F}"/>
              </a:ext>
            </a:extLst>
          </p:cNvPr>
          <p:cNvPicPr>
            <a:picLocks noChangeAspect="1"/>
          </p:cNvPicPr>
          <p:nvPr userDrawn="1"/>
        </p:nvPicPr>
        <p:blipFill>
          <a:blip r:embed="rId4"/>
          <a:stretch>
            <a:fillRect/>
          </a:stretch>
        </p:blipFill>
        <p:spPr>
          <a:xfrm>
            <a:off x="2416630" y="1074984"/>
            <a:ext cx="9871609" cy="5796998"/>
          </a:xfrm>
          <a:prstGeom prst="rect">
            <a:avLst/>
          </a:prstGeom>
        </p:spPr>
      </p:pic>
      <p:sp>
        <p:nvSpPr>
          <p:cNvPr id="15" name="Text Placeholder 14">
            <a:extLst>
              <a:ext uri="{FF2B5EF4-FFF2-40B4-BE49-F238E27FC236}">
                <a16:creationId xmlns:a16="http://schemas.microsoft.com/office/drawing/2014/main" id="{6923834C-D90F-F94E-5969-A472A7436B37}"/>
              </a:ext>
            </a:extLst>
          </p:cNvPr>
          <p:cNvSpPr>
            <a:spLocks noGrp="1"/>
          </p:cNvSpPr>
          <p:nvPr>
            <p:ph type="body" sz="quarter" idx="13" hasCustomPrompt="1"/>
          </p:nvPr>
        </p:nvSpPr>
        <p:spPr>
          <a:xfrm>
            <a:off x="550873" y="717535"/>
            <a:ext cx="5732462" cy="509588"/>
          </a:xfrm>
          <a:prstGeom prst="rect">
            <a:avLst/>
          </a:prstGeom>
        </p:spPr>
        <p:txBody>
          <a:bodyPr anchor="b"/>
          <a:lstStyle>
            <a:lvl1pPr marL="0" indent="0">
              <a:buNone/>
              <a:defRPr sz="4400" b="1">
                <a:latin typeface="Barlow Condensed Medium" pitchFamily="2" charset="77"/>
              </a:defRPr>
            </a:lvl1pPr>
          </a:lstStyle>
          <a:p>
            <a:pPr lvl="0"/>
            <a:r>
              <a:rPr lang="en-US"/>
              <a:t>[</a:t>
            </a:r>
            <a:r>
              <a:rPr lang="en-US" err="1"/>
              <a:t>Divison</a:t>
            </a:r>
            <a:r>
              <a:rPr lang="en-US"/>
              <a:t>/BU] impact</a:t>
            </a:r>
          </a:p>
        </p:txBody>
      </p:sp>
      <p:sp>
        <p:nvSpPr>
          <p:cNvPr id="16" name="Text Placeholder 4">
            <a:extLst>
              <a:ext uri="{FF2B5EF4-FFF2-40B4-BE49-F238E27FC236}">
                <a16:creationId xmlns:a16="http://schemas.microsoft.com/office/drawing/2014/main" id="{4DBD9D22-4506-DDF5-8183-7BC2B5E43F24}"/>
              </a:ext>
            </a:extLst>
          </p:cNvPr>
          <p:cNvSpPr>
            <a:spLocks noGrp="1"/>
          </p:cNvSpPr>
          <p:nvPr>
            <p:ph type="body" sz="quarter" idx="22" hasCustomPrompt="1"/>
          </p:nvPr>
        </p:nvSpPr>
        <p:spPr>
          <a:xfrm>
            <a:off x="550873" y="2252309"/>
            <a:ext cx="2789824" cy="461862"/>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0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stats</a:t>
            </a:r>
          </a:p>
        </p:txBody>
      </p:sp>
      <p:sp>
        <p:nvSpPr>
          <p:cNvPr id="17" name="Text Placeholder 38">
            <a:extLst>
              <a:ext uri="{FF2B5EF4-FFF2-40B4-BE49-F238E27FC236}">
                <a16:creationId xmlns:a16="http://schemas.microsoft.com/office/drawing/2014/main" id="{2C1C2741-3EAB-4231-59F5-EC4FF34951D1}"/>
              </a:ext>
            </a:extLst>
          </p:cNvPr>
          <p:cNvSpPr>
            <a:spLocks noGrp="1"/>
          </p:cNvSpPr>
          <p:nvPr>
            <p:ph type="body" sz="quarter" idx="23" hasCustomPrompt="1"/>
          </p:nvPr>
        </p:nvSpPr>
        <p:spPr>
          <a:xfrm>
            <a:off x="550873" y="1547071"/>
            <a:ext cx="2789824" cy="638299"/>
          </a:xfrm>
          <a:prstGeom prst="rect">
            <a:avLst/>
          </a:prstGeom>
        </p:spPr>
        <p:txBody>
          <a:bodyPr/>
          <a:lstStyle>
            <a:lvl1pPr marL="0" indent="0" algn="l">
              <a:buNone/>
              <a:defRPr sz="4000" b="1" i="0">
                <a:solidFill>
                  <a:srgbClr val="4AA942"/>
                </a:solidFill>
                <a:latin typeface="Barlow ExtraBold" pitchFamily="2" charset="77"/>
              </a:defRPr>
            </a:lvl1pPr>
          </a:lstStyle>
          <a:p>
            <a:pPr lvl="0"/>
            <a:r>
              <a:rPr lang="en-US"/>
              <a:t>1</a:t>
            </a:r>
          </a:p>
        </p:txBody>
      </p:sp>
      <p:sp>
        <p:nvSpPr>
          <p:cNvPr id="24" name="Text Placeholder 4">
            <a:extLst>
              <a:ext uri="{FF2B5EF4-FFF2-40B4-BE49-F238E27FC236}">
                <a16:creationId xmlns:a16="http://schemas.microsoft.com/office/drawing/2014/main" id="{144183AF-0166-4595-5BF4-FC2AC7023AD8}"/>
              </a:ext>
            </a:extLst>
          </p:cNvPr>
          <p:cNvSpPr>
            <a:spLocks noGrp="1"/>
          </p:cNvSpPr>
          <p:nvPr>
            <p:ph type="body" sz="quarter" idx="24" hasCustomPrompt="1"/>
          </p:nvPr>
        </p:nvSpPr>
        <p:spPr>
          <a:xfrm>
            <a:off x="550873" y="3638742"/>
            <a:ext cx="2789824" cy="461862"/>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0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stats</a:t>
            </a:r>
          </a:p>
        </p:txBody>
      </p:sp>
      <p:sp>
        <p:nvSpPr>
          <p:cNvPr id="25" name="Text Placeholder 38">
            <a:extLst>
              <a:ext uri="{FF2B5EF4-FFF2-40B4-BE49-F238E27FC236}">
                <a16:creationId xmlns:a16="http://schemas.microsoft.com/office/drawing/2014/main" id="{861D8A7F-0462-61F9-849F-C33DE9AA4658}"/>
              </a:ext>
            </a:extLst>
          </p:cNvPr>
          <p:cNvSpPr>
            <a:spLocks noGrp="1"/>
          </p:cNvSpPr>
          <p:nvPr>
            <p:ph type="body" sz="quarter" idx="25" hasCustomPrompt="1"/>
          </p:nvPr>
        </p:nvSpPr>
        <p:spPr>
          <a:xfrm>
            <a:off x="550873" y="2933504"/>
            <a:ext cx="2789824" cy="638299"/>
          </a:xfrm>
          <a:prstGeom prst="rect">
            <a:avLst/>
          </a:prstGeom>
        </p:spPr>
        <p:txBody>
          <a:bodyPr/>
          <a:lstStyle>
            <a:lvl1pPr marL="0" indent="0" algn="l">
              <a:buNone/>
              <a:defRPr sz="4000" b="1" i="0">
                <a:solidFill>
                  <a:srgbClr val="4AA942"/>
                </a:solidFill>
                <a:latin typeface="Barlow ExtraBold" pitchFamily="2" charset="77"/>
              </a:defRPr>
            </a:lvl1pPr>
          </a:lstStyle>
          <a:p>
            <a:pPr lvl="0"/>
            <a:r>
              <a:rPr lang="en-US"/>
              <a:t>1</a:t>
            </a:r>
          </a:p>
        </p:txBody>
      </p:sp>
      <p:sp>
        <p:nvSpPr>
          <p:cNvPr id="26" name="Text Placeholder 4">
            <a:extLst>
              <a:ext uri="{FF2B5EF4-FFF2-40B4-BE49-F238E27FC236}">
                <a16:creationId xmlns:a16="http://schemas.microsoft.com/office/drawing/2014/main" id="{0CA362A9-2C51-268C-6179-9FF888A55A66}"/>
              </a:ext>
            </a:extLst>
          </p:cNvPr>
          <p:cNvSpPr>
            <a:spLocks noGrp="1"/>
          </p:cNvSpPr>
          <p:nvPr>
            <p:ph type="body" sz="quarter" idx="26" hasCustomPrompt="1"/>
          </p:nvPr>
        </p:nvSpPr>
        <p:spPr>
          <a:xfrm>
            <a:off x="550873" y="5079844"/>
            <a:ext cx="2789824" cy="461862"/>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0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stats</a:t>
            </a:r>
          </a:p>
        </p:txBody>
      </p:sp>
      <p:sp>
        <p:nvSpPr>
          <p:cNvPr id="27" name="Text Placeholder 38">
            <a:extLst>
              <a:ext uri="{FF2B5EF4-FFF2-40B4-BE49-F238E27FC236}">
                <a16:creationId xmlns:a16="http://schemas.microsoft.com/office/drawing/2014/main" id="{EEA1D240-3188-EFCE-F4C5-352AD4A385D1}"/>
              </a:ext>
            </a:extLst>
          </p:cNvPr>
          <p:cNvSpPr>
            <a:spLocks noGrp="1"/>
          </p:cNvSpPr>
          <p:nvPr>
            <p:ph type="body" sz="quarter" idx="27" hasCustomPrompt="1"/>
          </p:nvPr>
        </p:nvSpPr>
        <p:spPr>
          <a:xfrm>
            <a:off x="550873" y="4374606"/>
            <a:ext cx="2789824" cy="638299"/>
          </a:xfrm>
          <a:prstGeom prst="rect">
            <a:avLst/>
          </a:prstGeom>
        </p:spPr>
        <p:txBody>
          <a:bodyPr/>
          <a:lstStyle>
            <a:lvl1pPr marL="0" indent="0" algn="l">
              <a:buNone/>
              <a:defRPr sz="4000" b="1" i="0">
                <a:solidFill>
                  <a:srgbClr val="4AA942"/>
                </a:solidFill>
                <a:latin typeface="Barlow ExtraBold" pitchFamily="2" charset="77"/>
              </a:defRPr>
            </a:lvl1pPr>
          </a:lstStyle>
          <a:p>
            <a:pPr lvl="0"/>
            <a:r>
              <a:rPr lang="en-US"/>
              <a:t>1</a:t>
            </a:r>
          </a:p>
        </p:txBody>
      </p:sp>
    </p:spTree>
    <p:extLst>
      <p:ext uri="{BB962C8B-B14F-4D97-AF65-F5344CB8AC3E}">
        <p14:creationId xmlns:p14="http://schemas.microsoft.com/office/powerpoint/2010/main" val="1055615309"/>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sion conservation prioritie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2157307" y="733726"/>
            <a:ext cx="7877386" cy="1671373"/>
          </a:xfrm>
          <a:prstGeom prst="rect">
            <a:avLst/>
          </a:prstGeom>
        </p:spPr>
        <p:txBody>
          <a:bodyPr anchor="t"/>
          <a:lstStyle>
            <a:lvl1pPr algn="ctr">
              <a:defRPr sz="6000" b="1" i="0">
                <a:solidFill>
                  <a:srgbClr val="4AA942"/>
                </a:solidFill>
                <a:latin typeface="Barlow Condensed SemiBold" pitchFamily="2" charset="77"/>
              </a:defRPr>
            </a:lvl1pPr>
          </a:lstStyle>
          <a:p>
            <a:r>
              <a:rPr lang="en-US"/>
              <a:t>[Division name] conservation portfolio</a:t>
            </a:r>
          </a:p>
        </p:txBody>
      </p:sp>
      <p:sp>
        <p:nvSpPr>
          <p:cNvPr id="2" name="Triangle 1">
            <a:extLst>
              <a:ext uri="{FF2B5EF4-FFF2-40B4-BE49-F238E27FC236}">
                <a16:creationId xmlns:a16="http://schemas.microsoft.com/office/drawing/2014/main" id="{32F0AABB-FE1E-5D86-DC69-5327ACDE1DBE}"/>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rgbClr val="EAE8F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rgbClr val="EAE8F5"/>
                </a:solidFill>
              </a:defRPr>
            </a:lvl1pPr>
          </a:lstStyle>
          <a:p>
            <a:fld id="{5286523A-CEE5-3E49-97C1-9902E38FFDC5}" type="slidenum">
              <a:rPr lang="en-US" smtClean="0"/>
              <a:pPr/>
              <a:t>‹#›</a:t>
            </a:fld>
            <a:endParaRPr lang="en-US"/>
          </a:p>
        </p:txBody>
      </p:sp>
      <p:sp>
        <p:nvSpPr>
          <p:cNvPr id="4" name="Text Placeholder 3">
            <a:extLst>
              <a:ext uri="{FF2B5EF4-FFF2-40B4-BE49-F238E27FC236}">
                <a16:creationId xmlns:a16="http://schemas.microsoft.com/office/drawing/2014/main" id="{0D495F07-AA6A-6911-EEF4-FF432DB872EE}"/>
              </a:ext>
            </a:extLst>
          </p:cNvPr>
          <p:cNvSpPr>
            <a:spLocks noGrp="1"/>
          </p:cNvSpPr>
          <p:nvPr>
            <p:ph type="body" sz="quarter" idx="13" hasCustomPrompt="1"/>
          </p:nvPr>
        </p:nvSpPr>
        <p:spPr>
          <a:xfrm>
            <a:off x="81405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1 </a:t>
            </a:r>
          </a:p>
        </p:txBody>
      </p:sp>
      <p:sp>
        <p:nvSpPr>
          <p:cNvPr id="6" name="Triangle 1">
            <a:extLst>
              <a:ext uri="{FF2B5EF4-FFF2-40B4-BE49-F238E27FC236}">
                <a16:creationId xmlns:a16="http://schemas.microsoft.com/office/drawing/2014/main" id="{87BEB463-244B-2A8B-A133-46DFA66B7400}"/>
              </a:ext>
            </a:extLst>
          </p:cNvPr>
          <p:cNvSpPr/>
          <p:nvPr userDrawn="1"/>
        </p:nvSpPr>
        <p:spPr>
          <a:xfrm>
            <a:off x="-69010" y="5829368"/>
            <a:ext cx="2605733" cy="1120936"/>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82096 h 882096"/>
              <a:gd name="connsiteX1" fmla="*/ 5192 w 1834091"/>
              <a:gd name="connsiteY1" fmla="*/ 58446 h 882096"/>
              <a:gd name="connsiteX2" fmla="*/ 1834091 w 1834091"/>
              <a:gd name="connsiteY2" fmla="*/ 865098 h 882096"/>
              <a:gd name="connsiteX3" fmla="*/ 0 w 1834091"/>
              <a:gd name="connsiteY3" fmla="*/ 882096 h 882096"/>
              <a:gd name="connsiteX0" fmla="*/ 0 w 1834091"/>
              <a:gd name="connsiteY0" fmla="*/ 1129266 h 1129266"/>
              <a:gd name="connsiteX1" fmla="*/ 5192 w 1834091"/>
              <a:gd name="connsiteY1" fmla="*/ 46461 h 1129266"/>
              <a:gd name="connsiteX2" fmla="*/ 1834091 w 1834091"/>
              <a:gd name="connsiteY2" fmla="*/ 1112268 h 1129266"/>
              <a:gd name="connsiteX3" fmla="*/ 0 w 1834091"/>
              <a:gd name="connsiteY3" fmla="*/ 1129266 h 1129266"/>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Lst>
            <a:ahLst/>
            <a:cxnLst>
              <a:cxn ang="0">
                <a:pos x="connsiteX0" y="connsiteY0"/>
              </a:cxn>
              <a:cxn ang="0">
                <a:pos x="connsiteX1" y="connsiteY1"/>
              </a:cxn>
              <a:cxn ang="0">
                <a:pos x="connsiteX2" y="connsiteY2"/>
              </a:cxn>
              <a:cxn ang="0">
                <a:pos x="connsiteX3" y="connsiteY3"/>
              </a:cxn>
            </a:cxnLst>
            <a:rect l="l" t="t" r="r" b="b"/>
            <a:pathLst>
              <a:path w="1834091" h="1082805">
                <a:moveTo>
                  <a:pt x="0" y="1082805"/>
                </a:moveTo>
                <a:cubicBezTo>
                  <a:pt x="1731" y="808255"/>
                  <a:pt x="3461" y="274550"/>
                  <a:pt x="5192" y="0"/>
                </a:cubicBezTo>
                <a:cubicBezTo>
                  <a:pt x="986962" y="40558"/>
                  <a:pt x="1052760" y="907499"/>
                  <a:pt x="1834091" y="1065807"/>
                </a:cubicBezTo>
                <a:lnTo>
                  <a:pt x="0" y="1082805"/>
                </a:lnTo>
                <a:close/>
              </a:path>
            </a:pathLst>
          </a:custGeom>
          <a:solidFill>
            <a:srgbClr val="4AA94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A905443F-ED6F-6059-1BCA-5683848D9E02}"/>
              </a:ext>
            </a:extLst>
          </p:cNvPr>
          <p:cNvSpPr>
            <a:spLocks noGrp="1"/>
          </p:cNvSpPr>
          <p:nvPr>
            <p:ph type="body" sz="quarter" idx="14" hasCustomPrompt="1"/>
          </p:nvPr>
        </p:nvSpPr>
        <p:spPr>
          <a:xfrm>
            <a:off x="81405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pic>
        <p:nvPicPr>
          <p:cNvPr id="10" name="Picture 9">
            <a:extLst>
              <a:ext uri="{FF2B5EF4-FFF2-40B4-BE49-F238E27FC236}">
                <a16:creationId xmlns:a16="http://schemas.microsoft.com/office/drawing/2014/main" id="{0F320F94-F619-387D-02FF-A9E359C6A65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11" name="Text Placeholder 3">
            <a:extLst>
              <a:ext uri="{FF2B5EF4-FFF2-40B4-BE49-F238E27FC236}">
                <a16:creationId xmlns:a16="http://schemas.microsoft.com/office/drawing/2014/main" id="{8A7B7D80-AEA5-0BAF-F442-B99583E3637F}"/>
              </a:ext>
            </a:extLst>
          </p:cNvPr>
          <p:cNvSpPr>
            <a:spLocks noGrp="1"/>
          </p:cNvSpPr>
          <p:nvPr>
            <p:ph type="body" sz="quarter" idx="15" hasCustomPrompt="1"/>
          </p:nvPr>
        </p:nvSpPr>
        <p:spPr>
          <a:xfrm>
            <a:off x="302088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2</a:t>
            </a:r>
          </a:p>
        </p:txBody>
      </p:sp>
      <p:sp>
        <p:nvSpPr>
          <p:cNvPr id="12" name="Text Placeholder 3">
            <a:extLst>
              <a:ext uri="{FF2B5EF4-FFF2-40B4-BE49-F238E27FC236}">
                <a16:creationId xmlns:a16="http://schemas.microsoft.com/office/drawing/2014/main" id="{4145BBD1-39D0-C613-CFD9-A464A4D3AE1F}"/>
              </a:ext>
            </a:extLst>
          </p:cNvPr>
          <p:cNvSpPr>
            <a:spLocks noGrp="1"/>
          </p:cNvSpPr>
          <p:nvPr>
            <p:ph type="body" sz="quarter" idx="16" hasCustomPrompt="1"/>
          </p:nvPr>
        </p:nvSpPr>
        <p:spPr>
          <a:xfrm>
            <a:off x="302088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3" name="Text Placeholder 3">
            <a:extLst>
              <a:ext uri="{FF2B5EF4-FFF2-40B4-BE49-F238E27FC236}">
                <a16:creationId xmlns:a16="http://schemas.microsoft.com/office/drawing/2014/main" id="{DCEB8A18-FB08-5E46-4183-015D2AD1F7A2}"/>
              </a:ext>
            </a:extLst>
          </p:cNvPr>
          <p:cNvSpPr>
            <a:spLocks noGrp="1"/>
          </p:cNvSpPr>
          <p:nvPr>
            <p:ph type="body" sz="quarter" idx="17" hasCustomPrompt="1"/>
          </p:nvPr>
        </p:nvSpPr>
        <p:spPr>
          <a:xfrm>
            <a:off x="522771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3</a:t>
            </a:r>
          </a:p>
        </p:txBody>
      </p:sp>
      <p:sp>
        <p:nvSpPr>
          <p:cNvPr id="14" name="Text Placeholder 3">
            <a:extLst>
              <a:ext uri="{FF2B5EF4-FFF2-40B4-BE49-F238E27FC236}">
                <a16:creationId xmlns:a16="http://schemas.microsoft.com/office/drawing/2014/main" id="{6B910F8D-9929-B51F-63A8-7B8E1DF39A28}"/>
              </a:ext>
            </a:extLst>
          </p:cNvPr>
          <p:cNvSpPr>
            <a:spLocks noGrp="1"/>
          </p:cNvSpPr>
          <p:nvPr>
            <p:ph type="body" sz="quarter" idx="18" hasCustomPrompt="1"/>
          </p:nvPr>
        </p:nvSpPr>
        <p:spPr>
          <a:xfrm>
            <a:off x="522771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5" name="Text Placeholder 3">
            <a:extLst>
              <a:ext uri="{FF2B5EF4-FFF2-40B4-BE49-F238E27FC236}">
                <a16:creationId xmlns:a16="http://schemas.microsoft.com/office/drawing/2014/main" id="{DAD3717A-175E-042B-F46F-BD93592E0A8E}"/>
              </a:ext>
            </a:extLst>
          </p:cNvPr>
          <p:cNvSpPr>
            <a:spLocks noGrp="1"/>
          </p:cNvSpPr>
          <p:nvPr>
            <p:ph type="body" sz="quarter" idx="19" hasCustomPrompt="1"/>
          </p:nvPr>
        </p:nvSpPr>
        <p:spPr>
          <a:xfrm>
            <a:off x="743454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4</a:t>
            </a:r>
          </a:p>
        </p:txBody>
      </p:sp>
      <p:sp>
        <p:nvSpPr>
          <p:cNvPr id="16" name="Text Placeholder 3">
            <a:extLst>
              <a:ext uri="{FF2B5EF4-FFF2-40B4-BE49-F238E27FC236}">
                <a16:creationId xmlns:a16="http://schemas.microsoft.com/office/drawing/2014/main" id="{ACF10330-1BCB-3F24-08AB-1DBA6B8CE2E6}"/>
              </a:ext>
            </a:extLst>
          </p:cNvPr>
          <p:cNvSpPr>
            <a:spLocks noGrp="1"/>
          </p:cNvSpPr>
          <p:nvPr>
            <p:ph type="body" sz="quarter" idx="20" hasCustomPrompt="1"/>
          </p:nvPr>
        </p:nvSpPr>
        <p:spPr>
          <a:xfrm>
            <a:off x="743454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7" name="Text Placeholder 3">
            <a:extLst>
              <a:ext uri="{FF2B5EF4-FFF2-40B4-BE49-F238E27FC236}">
                <a16:creationId xmlns:a16="http://schemas.microsoft.com/office/drawing/2014/main" id="{E45881E7-1F23-B829-3038-690F10AE886C}"/>
              </a:ext>
            </a:extLst>
          </p:cNvPr>
          <p:cNvSpPr>
            <a:spLocks noGrp="1"/>
          </p:cNvSpPr>
          <p:nvPr>
            <p:ph type="body" sz="quarter" idx="21" hasCustomPrompt="1"/>
          </p:nvPr>
        </p:nvSpPr>
        <p:spPr>
          <a:xfrm>
            <a:off x="9639335"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5</a:t>
            </a:r>
          </a:p>
        </p:txBody>
      </p:sp>
      <p:sp>
        <p:nvSpPr>
          <p:cNvPr id="18" name="Text Placeholder 3">
            <a:extLst>
              <a:ext uri="{FF2B5EF4-FFF2-40B4-BE49-F238E27FC236}">
                <a16:creationId xmlns:a16="http://schemas.microsoft.com/office/drawing/2014/main" id="{BD4059CB-A375-EA28-FBB2-26464ACC7463}"/>
              </a:ext>
            </a:extLst>
          </p:cNvPr>
          <p:cNvSpPr>
            <a:spLocks noGrp="1"/>
          </p:cNvSpPr>
          <p:nvPr>
            <p:ph type="body" sz="quarter" idx="22" hasCustomPrompt="1"/>
          </p:nvPr>
        </p:nvSpPr>
        <p:spPr>
          <a:xfrm>
            <a:off x="9639335"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Tree>
    <p:extLst>
      <p:ext uri="{BB962C8B-B14F-4D97-AF65-F5344CB8AC3E}">
        <p14:creationId xmlns:p14="http://schemas.microsoft.com/office/powerpoint/2010/main" val="1641895962"/>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sion Map">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A9551F-9FA7-765A-B7DC-D33E393367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6" name="Triangle 1">
            <a:extLst>
              <a:ext uri="{FF2B5EF4-FFF2-40B4-BE49-F238E27FC236}">
                <a16:creationId xmlns:a16="http://schemas.microsoft.com/office/drawing/2014/main" id="{0FFF545B-2004-ED55-5923-0BF255A6B374}"/>
              </a:ext>
            </a:extLst>
          </p:cNvPr>
          <p:cNvSpPr/>
          <p:nvPr userDrawn="1"/>
        </p:nvSpPr>
        <p:spPr>
          <a:xfrm>
            <a:off x="-22034" y="5927075"/>
            <a:ext cx="2243655" cy="952959"/>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4"/>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B6699073-62E8-BD5A-6E2F-6460276A26AD}"/>
              </a:ext>
            </a:extLst>
          </p:cNvPr>
          <p:cNvSpPr>
            <a:spLocks noGrp="1"/>
          </p:cNvSpPr>
          <p:nvPr>
            <p:ph type="ctrTitle" hasCustomPrompt="1"/>
          </p:nvPr>
        </p:nvSpPr>
        <p:spPr>
          <a:xfrm>
            <a:off x="233843" y="148843"/>
            <a:ext cx="9670116" cy="1051698"/>
          </a:xfrm>
          <a:prstGeom prst="rect">
            <a:avLst/>
          </a:prstGeom>
        </p:spPr>
        <p:txBody>
          <a:bodyPr anchor="b"/>
          <a:lstStyle>
            <a:lvl1pPr algn="l">
              <a:defRPr sz="4800" b="1" i="0">
                <a:solidFill>
                  <a:schemeClr val="tx2"/>
                </a:solidFill>
                <a:latin typeface="Barlow Condensed SemiBold" pitchFamily="2" charset="77"/>
              </a:defRPr>
            </a:lvl1pPr>
          </a:lstStyle>
          <a:p>
            <a:r>
              <a:rPr lang="en-US"/>
              <a:t>[Division name] reach</a:t>
            </a:r>
          </a:p>
        </p:txBody>
      </p:sp>
      <p:sp>
        <p:nvSpPr>
          <p:cNvPr id="7" name="Text Placeholder 5">
            <a:extLst>
              <a:ext uri="{FF2B5EF4-FFF2-40B4-BE49-F238E27FC236}">
                <a16:creationId xmlns:a16="http://schemas.microsoft.com/office/drawing/2014/main" id="{01A45348-9041-DE4E-B950-B600A7703089}"/>
              </a:ext>
            </a:extLst>
          </p:cNvPr>
          <p:cNvSpPr>
            <a:spLocks noGrp="1"/>
          </p:cNvSpPr>
          <p:nvPr>
            <p:ph type="body" sz="quarter" idx="10" hasCustomPrompt="1"/>
          </p:nvPr>
        </p:nvSpPr>
        <p:spPr>
          <a:xfrm>
            <a:off x="3708194" y="6197722"/>
            <a:ext cx="6818017" cy="373062"/>
          </a:xfrm>
          <a:prstGeom prst="rect">
            <a:avLst/>
          </a:prstGeom>
        </p:spPr>
        <p:txBody>
          <a:bodyPr/>
          <a:lstStyle>
            <a:lvl1pPr marL="0" indent="0">
              <a:buNone/>
              <a:defRPr sz="1400" b="0" i="1">
                <a:solidFill>
                  <a:schemeClr val="tx2"/>
                </a:solidFill>
                <a:latin typeface="Barlow Condensed Light" pitchFamily="2" charset="77"/>
              </a:defRPr>
            </a:lvl1pPr>
            <a:lvl2pPr>
              <a:defRPr b="0" i="1">
                <a:latin typeface="Barlow Condensed Light" pitchFamily="2" charset="77"/>
              </a:defRPr>
            </a:lvl2pPr>
            <a:lvl3pPr>
              <a:defRPr b="0" i="1">
                <a:latin typeface="Barlow Condensed Light" pitchFamily="2" charset="77"/>
              </a:defRPr>
            </a:lvl3pPr>
            <a:lvl4pPr>
              <a:defRPr b="0" i="1">
                <a:latin typeface="Barlow Condensed Light" pitchFamily="2" charset="77"/>
              </a:defRPr>
            </a:lvl4pPr>
            <a:lvl5pPr>
              <a:defRPr b="0" i="1">
                <a:latin typeface="Barlow Condensed Light" pitchFamily="2" charset="77"/>
              </a:defRPr>
            </a:lvl5pPr>
          </a:lstStyle>
          <a:p>
            <a:pPr lvl="0"/>
            <a:r>
              <a:rPr lang="en-US"/>
              <a:t>Source data</a:t>
            </a:r>
          </a:p>
        </p:txBody>
      </p:sp>
      <p:sp>
        <p:nvSpPr>
          <p:cNvPr id="4" name="Text Placeholder 4">
            <a:extLst>
              <a:ext uri="{FF2B5EF4-FFF2-40B4-BE49-F238E27FC236}">
                <a16:creationId xmlns:a16="http://schemas.microsoft.com/office/drawing/2014/main" id="{46737919-9C9F-4FC9-ECC0-98066E607452}"/>
              </a:ext>
            </a:extLst>
          </p:cNvPr>
          <p:cNvSpPr>
            <a:spLocks noGrp="1"/>
          </p:cNvSpPr>
          <p:nvPr>
            <p:ph type="body" sz="quarter" idx="22" hasCustomPrompt="1"/>
          </p:nvPr>
        </p:nvSpPr>
        <p:spPr>
          <a:xfrm>
            <a:off x="1214387" y="1671166"/>
            <a:ext cx="1695068"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8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 </a:t>
            </a:r>
          </a:p>
        </p:txBody>
      </p:sp>
      <p:sp>
        <p:nvSpPr>
          <p:cNvPr id="5" name="Text Placeholder 38">
            <a:extLst>
              <a:ext uri="{FF2B5EF4-FFF2-40B4-BE49-F238E27FC236}">
                <a16:creationId xmlns:a16="http://schemas.microsoft.com/office/drawing/2014/main" id="{FDE196DC-6C58-8608-CA43-ED6AD9C7A8E2}"/>
              </a:ext>
            </a:extLst>
          </p:cNvPr>
          <p:cNvSpPr>
            <a:spLocks noGrp="1"/>
          </p:cNvSpPr>
          <p:nvPr>
            <p:ph type="body" sz="quarter" idx="23" hasCustomPrompt="1"/>
          </p:nvPr>
        </p:nvSpPr>
        <p:spPr>
          <a:xfrm>
            <a:off x="294242" y="1525498"/>
            <a:ext cx="805551" cy="1196303"/>
          </a:xfrm>
          <a:prstGeom prst="rect">
            <a:avLst/>
          </a:prstGeom>
        </p:spPr>
        <p:txBody>
          <a:bodyPr/>
          <a:lstStyle>
            <a:lvl1pPr marL="0" indent="0" algn="ctr">
              <a:buNone/>
              <a:defRPr sz="6600" b="1" i="0">
                <a:solidFill>
                  <a:srgbClr val="4AA942"/>
                </a:solidFill>
                <a:latin typeface="Barlow ExtraBold" pitchFamily="2" charset="77"/>
              </a:defRPr>
            </a:lvl1pPr>
          </a:lstStyle>
          <a:p>
            <a:pPr lvl="0"/>
            <a:r>
              <a:rPr lang="en-US"/>
              <a:t>1</a:t>
            </a:r>
          </a:p>
        </p:txBody>
      </p:sp>
      <p:sp>
        <p:nvSpPr>
          <p:cNvPr id="8" name="Text Placeholder 4">
            <a:extLst>
              <a:ext uri="{FF2B5EF4-FFF2-40B4-BE49-F238E27FC236}">
                <a16:creationId xmlns:a16="http://schemas.microsoft.com/office/drawing/2014/main" id="{48EDD485-9FE9-ED62-29B8-0E718E1C3A31}"/>
              </a:ext>
            </a:extLst>
          </p:cNvPr>
          <p:cNvSpPr>
            <a:spLocks noGrp="1"/>
          </p:cNvSpPr>
          <p:nvPr>
            <p:ph type="body" sz="quarter" idx="24" hasCustomPrompt="1"/>
          </p:nvPr>
        </p:nvSpPr>
        <p:spPr>
          <a:xfrm>
            <a:off x="1214387" y="3046758"/>
            <a:ext cx="1695068"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8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 </a:t>
            </a:r>
          </a:p>
        </p:txBody>
      </p:sp>
      <p:sp>
        <p:nvSpPr>
          <p:cNvPr id="11" name="Text Placeholder 38">
            <a:extLst>
              <a:ext uri="{FF2B5EF4-FFF2-40B4-BE49-F238E27FC236}">
                <a16:creationId xmlns:a16="http://schemas.microsoft.com/office/drawing/2014/main" id="{A1FAA060-43A8-833A-D471-178388E957A3}"/>
              </a:ext>
            </a:extLst>
          </p:cNvPr>
          <p:cNvSpPr>
            <a:spLocks noGrp="1"/>
          </p:cNvSpPr>
          <p:nvPr>
            <p:ph type="body" sz="quarter" idx="25" hasCustomPrompt="1"/>
          </p:nvPr>
        </p:nvSpPr>
        <p:spPr>
          <a:xfrm>
            <a:off x="294242" y="2901090"/>
            <a:ext cx="805551" cy="1196303"/>
          </a:xfrm>
          <a:prstGeom prst="rect">
            <a:avLst/>
          </a:prstGeom>
        </p:spPr>
        <p:txBody>
          <a:bodyPr/>
          <a:lstStyle>
            <a:lvl1pPr marL="0" indent="0" algn="ctr">
              <a:buNone/>
              <a:defRPr sz="6600" b="1" i="0">
                <a:solidFill>
                  <a:srgbClr val="4AA942"/>
                </a:solidFill>
                <a:latin typeface="Barlow ExtraBold" pitchFamily="2" charset="77"/>
              </a:defRPr>
            </a:lvl1pPr>
          </a:lstStyle>
          <a:p>
            <a:pPr lvl="0"/>
            <a:r>
              <a:rPr lang="en-US"/>
              <a:t>1</a:t>
            </a:r>
          </a:p>
        </p:txBody>
      </p:sp>
      <p:sp>
        <p:nvSpPr>
          <p:cNvPr id="12" name="Text Placeholder 4">
            <a:extLst>
              <a:ext uri="{FF2B5EF4-FFF2-40B4-BE49-F238E27FC236}">
                <a16:creationId xmlns:a16="http://schemas.microsoft.com/office/drawing/2014/main" id="{78C49C92-DD32-1468-4640-69261422E9E9}"/>
              </a:ext>
            </a:extLst>
          </p:cNvPr>
          <p:cNvSpPr>
            <a:spLocks noGrp="1"/>
          </p:cNvSpPr>
          <p:nvPr>
            <p:ph type="body" sz="quarter" idx="26" hasCustomPrompt="1"/>
          </p:nvPr>
        </p:nvSpPr>
        <p:spPr>
          <a:xfrm>
            <a:off x="1214387" y="4422350"/>
            <a:ext cx="1695068"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8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 </a:t>
            </a:r>
          </a:p>
        </p:txBody>
      </p:sp>
      <p:sp>
        <p:nvSpPr>
          <p:cNvPr id="13" name="Text Placeholder 38">
            <a:extLst>
              <a:ext uri="{FF2B5EF4-FFF2-40B4-BE49-F238E27FC236}">
                <a16:creationId xmlns:a16="http://schemas.microsoft.com/office/drawing/2014/main" id="{657BB98E-2DC9-AC70-DEA0-C5978B814237}"/>
              </a:ext>
            </a:extLst>
          </p:cNvPr>
          <p:cNvSpPr>
            <a:spLocks noGrp="1"/>
          </p:cNvSpPr>
          <p:nvPr>
            <p:ph type="body" sz="quarter" idx="27" hasCustomPrompt="1"/>
          </p:nvPr>
        </p:nvSpPr>
        <p:spPr>
          <a:xfrm>
            <a:off x="294242" y="4276682"/>
            <a:ext cx="805551" cy="1196303"/>
          </a:xfrm>
          <a:prstGeom prst="rect">
            <a:avLst/>
          </a:prstGeom>
        </p:spPr>
        <p:txBody>
          <a:bodyPr/>
          <a:lstStyle>
            <a:lvl1pPr marL="0" indent="0" algn="ctr">
              <a:buNone/>
              <a:defRPr sz="6600" b="1" i="0">
                <a:solidFill>
                  <a:srgbClr val="4AA942"/>
                </a:solidFill>
                <a:latin typeface="Barlow ExtraBold" pitchFamily="2" charset="77"/>
              </a:defRPr>
            </a:lvl1pPr>
          </a:lstStyle>
          <a:p>
            <a:pPr lvl="0"/>
            <a:r>
              <a:rPr lang="en-US"/>
              <a:t>1</a:t>
            </a:r>
          </a:p>
        </p:txBody>
      </p:sp>
      <p:sp>
        <p:nvSpPr>
          <p:cNvPr id="15" name="Picture Placeholder 14">
            <a:extLst>
              <a:ext uri="{FF2B5EF4-FFF2-40B4-BE49-F238E27FC236}">
                <a16:creationId xmlns:a16="http://schemas.microsoft.com/office/drawing/2014/main" id="{53D7E246-AB03-B2CD-7B36-65E73FA1F7DD}"/>
              </a:ext>
            </a:extLst>
          </p:cNvPr>
          <p:cNvSpPr>
            <a:spLocks noGrp="1"/>
          </p:cNvSpPr>
          <p:nvPr>
            <p:ph type="pic" sz="quarter" idx="28" hasCustomPrompt="1"/>
          </p:nvPr>
        </p:nvSpPr>
        <p:spPr>
          <a:xfrm>
            <a:off x="3708194" y="1670988"/>
            <a:ext cx="7813675" cy="4256087"/>
          </a:xfrm>
          <a:prstGeom prst="rect">
            <a:avLst/>
          </a:prstGeom>
        </p:spPr>
        <p:txBody>
          <a:bodyPr/>
          <a:lstStyle>
            <a:lvl1pPr marL="0" indent="0">
              <a:buNone/>
              <a:defRPr/>
            </a:lvl1pPr>
          </a:lstStyle>
          <a:p>
            <a:r>
              <a:rPr lang="en-US"/>
              <a:t>Click to add map</a:t>
            </a:r>
          </a:p>
        </p:txBody>
      </p:sp>
      <p:sp>
        <p:nvSpPr>
          <p:cNvPr id="17" name="Slide Number Placeholder 5">
            <a:extLst>
              <a:ext uri="{FF2B5EF4-FFF2-40B4-BE49-F238E27FC236}">
                <a16:creationId xmlns:a16="http://schemas.microsoft.com/office/drawing/2014/main" id="{8001984D-2E4F-111B-676A-13D1E249AFDF}"/>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tx1"/>
                </a:solidFill>
              </a:defRPr>
            </a:lvl1pPr>
          </a:lstStyle>
          <a:p>
            <a:fld id="{5286523A-CEE5-3E49-97C1-9902E38FFDC5}" type="slidenum">
              <a:rPr lang="en-US" smtClean="0"/>
              <a:pPr/>
              <a:t>‹#›</a:t>
            </a:fld>
            <a:endParaRPr lang="en-US"/>
          </a:p>
        </p:txBody>
      </p:sp>
    </p:spTree>
    <p:extLst>
      <p:ext uri="{BB962C8B-B14F-4D97-AF65-F5344CB8AC3E}">
        <p14:creationId xmlns:p14="http://schemas.microsoft.com/office/powerpoint/2010/main" val="2658701150"/>
      </p:ext>
    </p:extLst>
  </p:cSld>
  <p:clrMapOvr>
    <a:masterClrMapping/>
  </p:clrMapOvr>
  <p:extLst>
    <p:ext uri="{DCECCB84-F9BA-43D5-87BE-67443E8EF086}">
      <p15:sldGuideLst xmlns:p15="http://schemas.microsoft.com/office/powerpoint/2012/main">
        <p15:guide id="1" orient="horz" pos="1536">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dividual DCP overview">
    <p:spTree>
      <p:nvGrpSpPr>
        <p:cNvPr id="1" name=""/>
        <p:cNvGrpSpPr/>
        <p:nvPr/>
      </p:nvGrpSpPr>
      <p:grpSpPr>
        <a:xfrm>
          <a:off x="0" y="0"/>
          <a:ext cx="0" cy="0"/>
          <a:chOff x="0" y="0"/>
          <a:chExt cx="0" cy="0"/>
        </a:xfrm>
      </p:grpSpPr>
      <p:sp>
        <p:nvSpPr>
          <p:cNvPr id="7" name="Picture Placeholder 18">
            <a:extLst>
              <a:ext uri="{FF2B5EF4-FFF2-40B4-BE49-F238E27FC236}">
                <a16:creationId xmlns:a16="http://schemas.microsoft.com/office/drawing/2014/main" id="{16F1821B-35ED-7F47-E04C-8BBEF9F9D70D}"/>
              </a:ext>
            </a:extLst>
          </p:cNvPr>
          <p:cNvSpPr>
            <a:spLocks noGrp="1" noChangeAspect="1"/>
          </p:cNvSpPr>
          <p:nvPr>
            <p:ph type="pic" sz="quarter" idx="14"/>
          </p:nvPr>
        </p:nvSpPr>
        <p:spPr>
          <a:xfrm>
            <a:off x="7184697" y="-98279"/>
            <a:ext cx="5120713" cy="7004739"/>
          </a:xfrm>
          <a:custGeom>
            <a:avLst/>
            <a:gdLst>
              <a:gd name="connsiteX0" fmla="*/ 0 w 4295775"/>
              <a:gd name="connsiteY0" fmla="*/ 0 h 7002463"/>
              <a:gd name="connsiteX1" fmla="*/ 4295775 w 4295775"/>
              <a:gd name="connsiteY1" fmla="*/ 0 h 7002463"/>
              <a:gd name="connsiteX2" fmla="*/ 4295775 w 4295775"/>
              <a:gd name="connsiteY2" fmla="*/ 7002463 h 7002463"/>
              <a:gd name="connsiteX3" fmla="*/ 0 w 4295775"/>
              <a:gd name="connsiteY3" fmla="*/ 7002463 h 7002463"/>
              <a:gd name="connsiteX4" fmla="*/ 0 w 4295775"/>
              <a:gd name="connsiteY4" fmla="*/ 0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704717 w 4129635"/>
              <a:gd name="connsiteY0" fmla="*/ 58058 h 7014038"/>
              <a:gd name="connsiteX1" fmla="*/ 4129635 w 4129635"/>
              <a:gd name="connsiteY1" fmla="*/ 0 h 7014038"/>
              <a:gd name="connsiteX2" fmla="*/ 4129635 w 4129635"/>
              <a:gd name="connsiteY2" fmla="*/ 7002463 h 7014038"/>
              <a:gd name="connsiteX3" fmla="*/ 42204 w 4129635"/>
              <a:gd name="connsiteY3" fmla="*/ 7014038 h 7014038"/>
              <a:gd name="connsiteX4" fmla="*/ 704717 w 4129635"/>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0 h 6955980"/>
              <a:gd name="connsiteX1" fmla="*/ 3754921 w 4087431"/>
              <a:gd name="connsiteY1" fmla="*/ 25069 h 6955980"/>
              <a:gd name="connsiteX2" fmla="*/ 4087431 w 4087431"/>
              <a:gd name="connsiteY2" fmla="*/ 6944405 h 6955980"/>
              <a:gd name="connsiteX3" fmla="*/ 0 w 4087431"/>
              <a:gd name="connsiteY3" fmla="*/ 6955980 h 6955980"/>
              <a:gd name="connsiteX4" fmla="*/ 662513 w 4087431"/>
              <a:gd name="connsiteY4" fmla="*/ 0 h 6955980"/>
              <a:gd name="connsiteX0" fmla="*/ 662513 w 4101285"/>
              <a:gd name="connsiteY0" fmla="*/ 0 h 6955980"/>
              <a:gd name="connsiteX1" fmla="*/ 4101285 w 4101285"/>
              <a:gd name="connsiteY1" fmla="*/ 38924 h 6955980"/>
              <a:gd name="connsiteX2" fmla="*/ 4087431 w 4101285"/>
              <a:gd name="connsiteY2" fmla="*/ 6944405 h 6955980"/>
              <a:gd name="connsiteX3" fmla="*/ 0 w 4101285"/>
              <a:gd name="connsiteY3" fmla="*/ 6955980 h 6955980"/>
              <a:gd name="connsiteX4" fmla="*/ 662513 w 4101285"/>
              <a:gd name="connsiteY4" fmla="*/ 0 h 6955980"/>
              <a:gd name="connsiteX0" fmla="*/ 1258258 w 4101285"/>
              <a:gd name="connsiteY0" fmla="*/ 0 h 6942126"/>
              <a:gd name="connsiteX1" fmla="*/ 4101285 w 4101285"/>
              <a:gd name="connsiteY1" fmla="*/ 25070 h 6942126"/>
              <a:gd name="connsiteX2" fmla="*/ 4087431 w 4101285"/>
              <a:gd name="connsiteY2" fmla="*/ 6930551 h 6942126"/>
              <a:gd name="connsiteX3" fmla="*/ 0 w 4101285"/>
              <a:gd name="connsiteY3" fmla="*/ 6942126 h 6942126"/>
              <a:gd name="connsiteX4" fmla="*/ 1258258 w 4101285"/>
              <a:gd name="connsiteY4" fmla="*/ 0 h 6942126"/>
              <a:gd name="connsiteX0" fmla="*/ 612397 w 3455424"/>
              <a:gd name="connsiteY0" fmla="*/ 0 h 6969835"/>
              <a:gd name="connsiteX1" fmla="*/ 3455424 w 3455424"/>
              <a:gd name="connsiteY1" fmla="*/ 25070 h 6969835"/>
              <a:gd name="connsiteX2" fmla="*/ 3441570 w 3455424"/>
              <a:gd name="connsiteY2" fmla="*/ 6930551 h 6969835"/>
              <a:gd name="connsiteX3" fmla="*/ 102285 w 3455424"/>
              <a:gd name="connsiteY3" fmla="*/ 6969835 h 6969835"/>
              <a:gd name="connsiteX4" fmla="*/ 612397 w 3455424"/>
              <a:gd name="connsiteY4" fmla="*/ 0 h 6969835"/>
              <a:gd name="connsiteX0" fmla="*/ 912448 w 3755475"/>
              <a:gd name="connsiteY0" fmla="*/ 0 h 6957643"/>
              <a:gd name="connsiteX1" fmla="*/ 3755475 w 3755475"/>
              <a:gd name="connsiteY1" fmla="*/ 25070 h 6957643"/>
              <a:gd name="connsiteX2" fmla="*/ 3741621 w 3755475"/>
              <a:gd name="connsiteY2" fmla="*/ 6930551 h 6957643"/>
              <a:gd name="connsiteX3" fmla="*/ 0 w 3755475"/>
              <a:gd name="connsiteY3" fmla="*/ 6957643 h 6957643"/>
              <a:gd name="connsiteX4" fmla="*/ 912448 w 3755475"/>
              <a:gd name="connsiteY4" fmla="*/ 0 h 6957643"/>
              <a:gd name="connsiteX0" fmla="*/ 1000390 w 3843417"/>
              <a:gd name="connsiteY0" fmla="*/ 0 h 6957643"/>
              <a:gd name="connsiteX1" fmla="*/ 3843417 w 3843417"/>
              <a:gd name="connsiteY1" fmla="*/ 25070 h 6957643"/>
              <a:gd name="connsiteX2" fmla="*/ 3829563 w 3843417"/>
              <a:gd name="connsiteY2" fmla="*/ 6930551 h 6957643"/>
              <a:gd name="connsiteX3" fmla="*/ 87942 w 3843417"/>
              <a:gd name="connsiteY3" fmla="*/ 6957643 h 6957643"/>
              <a:gd name="connsiteX4" fmla="*/ 1000390 w 3843417"/>
              <a:gd name="connsiteY4" fmla="*/ 0 h 6957643"/>
              <a:gd name="connsiteX0" fmla="*/ 1337968 w 4180995"/>
              <a:gd name="connsiteY0" fmla="*/ 0 h 6957643"/>
              <a:gd name="connsiteX1" fmla="*/ 4180995 w 4180995"/>
              <a:gd name="connsiteY1" fmla="*/ 25070 h 6957643"/>
              <a:gd name="connsiteX2" fmla="*/ 4167141 w 4180995"/>
              <a:gd name="connsiteY2" fmla="*/ 6930551 h 6957643"/>
              <a:gd name="connsiteX3" fmla="*/ 425520 w 4180995"/>
              <a:gd name="connsiteY3" fmla="*/ 6957643 h 6957643"/>
              <a:gd name="connsiteX4" fmla="*/ 1337968 w 4180995"/>
              <a:gd name="connsiteY4" fmla="*/ 0 h 6957643"/>
              <a:gd name="connsiteX0" fmla="*/ 1337968 w 4167141"/>
              <a:gd name="connsiteY0" fmla="*/ 0 h 6957643"/>
              <a:gd name="connsiteX1" fmla="*/ 3205635 w 4167141"/>
              <a:gd name="connsiteY1" fmla="*/ 73838 h 6957643"/>
              <a:gd name="connsiteX2" fmla="*/ 4167141 w 4167141"/>
              <a:gd name="connsiteY2" fmla="*/ 6930551 h 6957643"/>
              <a:gd name="connsiteX3" fmla="*/ 425520 w 4167141"/>
              <a:gd name="connsiteY3" fmla="*/ 6957643 h 6957643"/>
              <a:gd name="connsiteX4" fmla="*/ 1337968 w 4167141"/>
              <a:gd name="connsiteY4" fmla="*/ 0 h 6957643"/>
              <a:gd name="connsiteX0" fmla="*/ 1337968 w 3205635"/>
              <a:gd name="connsiteY0" fmla="*/ 0 h 6967127"/>
              <a:gd name="connsiteX1" fmla="*/ 3205635 w 3205635"/>
              <a:gd name="connsiteY1" fmla="*/ 73838 h 6967127"/>
              <a:gd name="connsiteX2" fmla="*/ 2179845 w 3205635"/>
              <a:gd name="connsiteY2" fmla="*/ 6967127 h 6967127"/>
              <a:gd name="connsiteX3" fmla="*/ 425520 w 3205635"/>
              <a:gd name="connsiteY3" fmla="*/ 6957643 h 6967127"/>
              <a:gd name="connsiteX4" fmla="*/ 1337968 w 3205635"/>
              <a:gd name="connsiteY4" fmla="*/ 0 h 6967127"/>
              <a:gd name="connsiteX0" fmla="*/ 1337968 w 3205635"/>
              <a:gd name="connsiteY0" fmla="*/ 0 h 6957643"/>
              <a:gd name="connsiteX1" fmla="*/ 3205635 w 3205635"/>
              <a:gd name="connsiteY1" fmla="*/ 73838 h 6957643"/>
              <a:gd name="connsiteX2" fmla="*/ 2496837 w 3205635"/>
              <a:gd name="connsiteY2" fmla="*/ 6906167 h 6957643"/>
              <a:gd name="connsiteX3" fmla="*/ 425520 w 3205635"/>
              <a:gd name="connsiteY3" fmla="*/ 6957643 h 6957643"/>
              <a:gd name="connsiteX4" fmla="*/ 1337968 w 3205635"/>
              <a:gd name="connsiteY4" fmla="*/ 0 h 6957643"/>
              <a:gd name="connsiteX0" fmla="*/ 1337968 w 2496837"/>
              <a:gd name="connsiteY0" fmla="*/ 11506 h 6969149"/>
              <a:gd name="connsiteX1" fmla="*/ 2474115 w 2496837"/>
              <a:gd name="connsiteY1" fmla="*/ 0 h 6969149"/>
              <a:gd name="connsiteX2" fmla="*/ 2496837 w 2496837"/>
              <a:gd name="connsiteY2" fmla="*/ 6917673 h 6969149"/>
              <a:gd name="connsiteX3" fmla="*/ 425520 w 2496837"/>
              <a:gd name="connsiteY3" fmla="*/ 6969149 h 6969149"/>
              <a:gd name="connsiteX4" fmla="*/ 1337968 w 2496837"/>
              <a:gd name="connsiteY4" fmla="*/ 11506 h 6969149"/>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510691"/>
              <a:gd name="connsiteY0" fmla="*/ 0 h 6957643"/>
              <a:gd name="connsiteX1" fmla="*/ 2510691 w 2510691"/>
              <a:gd name="connsiteY1" fmla="*/ 686 h 6957643"/>
              <a:gd name="connsiteX2" fmla="*/ 2496837 w 2510691"/>
              <a:gd name="connsiteY2" fmla="*/ 6906167 h 6957643"/>
              <a:gd name="connsiteX3" fmla="*/ 425520 w 2510691"/>
              <a:gd name="connsiteY3" fmla="*/ 6957643 h 6957643"/>
              <a:gd name="connsiteX4" fmla="*/ 1337968 w 2510691"/>
              <a:gd name="connsiteY4" fmla="*/ 0 h 6957643"/>
              <a:gd name="connsiteX0" fmla="*/ 1056025 w 3158138"/>
              <a:gd name="connsiteY0" fmla="*/ 0 h 6972633"/>
              <a:gd name="connsiteX1" fmla="*/ 3158138 w 3158138"/>
              <a:gd name="connsiteY1" fmla="*/ 15676 h 6972633"/>
              <a:gd name="connsiteX2" fmla="*/ 3144284 w 3158138"/>
              <a:gd name="connsiteY2" fmla="*/ 6921157 h 6972633"/>
              <a:gd name="connsiteX3" fmla="*/ 1072967 w 3158138"/>
              <a:gd name="connsiteY3" fmla="*/ 6972633 h 6972633"/>
              <a:gd name="connsiteX4" fmla="*/ 1056025 w 3158138"/>
              <a:gd name="connsiteY4" fmla="*/ 0 h 6972633"/>
              <a:gd name="connsiteX0" fmla="*/ 670499 w 2772612"/>
              <a:gd name="connsiteY0" fmla="*/ 0 h 6972633"/>
              <a:gd name="connsiteX1" fmla="*/ 2772612 w 2772612"/>
              <a:gd name="connsiteY1" fmla="*/ 15676 h 6972633"/>
              <a:gd name="connsiteX2" fmla="*/ 2758758 w 2772612"/>
              <a:gd name="connsiteY2" fmla="*/ 6921157 h 6972633"/>
              <a:gd name="connsiteX3" fmla="*/ 687441 w 2772612"/>
              <a:gd name="connsiteY3" fmla="*/ 6972633 h 6972633"/>
              <a:gd name="connsiteX4" fmla="*/ 670499 w 2772612"/>
              <a:gd name="connsiteY4" fmla="*/ 0 h 6972633"/>
              <a:gd name="connsiteX0" fmla="*/ 823287 w 2925400"/>
              <a:gd name="connsiteY0" fmla="*/ 0 h 6972633"/>
              <a:gd name="connsiteX1" fmla="*/ 2925400 w 2925400"/>
              <a:gd name="connsiteY1" fmla="*/ 15676 h 6972633"/>
              <a:gd name="connsiteX2" fmla="*/ 2911546 w 2925400"/>
              <a:gd name="connsiteY2" fmla="*/ 6921157 h 6972633"/>
              <a:gd name="connsiteX3" fmla="*/ 840229 w 2925400"/>
              <a:gd name="connsiteY3" fmla="*/ 6972633 h 6972633"/>
              <a:gd name="connsiteX4" fmla="*/ 823287 w 2925400"/>
              <a:gd name="connsiteY4" fmla="*/ 0 h 6972633"/>
              <a:gd name="connsiteX0" fmla="*/ 864497 w 2966610"/>
              <a:gd name="connsiteY0" fmla="*/ 0 h 6972633"/>
              <a:gd name="connsiteX1" fmla="*/ 2966610 w 2966610"/>
              <a:gd name="connsiteY1" fmla="*/ 15676 h 6972633"/>
              <a:gd name="connsiteX2" fmla="*/ 2952756 w 2966610"/>
              <a:gd name="connsiteY2" fmla="*/ 6921157 h 6972633"/>
              <a:gd name="connsiteX3" fmla="*/ 881439 w 2966610"/>
              <a:gd name="connsiteY3" fmla="*/ 6972633 h 6972633"/>
              <a:gd name="connsiteX4" fmla="*/ 864497 w 2966610"/>
              <a:gd name="connsiteY4" fmla="*/ 0 h 6972633"/>
              <a:gd name="connsiteX0" fmla="*/ 737922 w 2840035"/>
              <a:gd name="connsiteY0" fmla="*/ 0 h 6972633"/>
              <a:gd name="connsiteX1" fmla="*/ 2840035 w 2840035"/>
              <a:gd name="connsiteY1" fmla="*/ 15676 h 6972633"/>
              <a:gd name="connsiteX2" fmla="*/ 2826181 w 2840035"/>
              <a:gd name="connsiteY2" fmla="*/ 6921157 h 6972633"/>
              <a:gd name="connsiteX3" fmla="*/ 754864 w 2840035"/>
              <a:gd name="connsiteY3" fmla="*/ 6972633 h 6972633"/>
              <a:gd name="connsiteX4" fmla="*/ 737922 w 2840035"/>
              <a:gd name="connsiteY4" fmla="*/ 0 h 6972633"/>
              <a:gd name="connsiteX0" fmla="*/ 811201 w 2913314"/>
              <a:gd name="connsiteY0" fmla="*/ 0 h 6972633"/>
              <a:gd name="connsiteX1" fmla="*/ 2913314 w 2913314"/>
              <a:gd name="connsiteY1" fmla="*/ 15676 h 6972633"/>
              <a:gd name="connsiteX2" fmla="*/ 2899460 w 2913314"/>
              <a:gd name="connsiteY2" fmla="*/ 6921157 h 6972633"/>
              <a:gd name="connsiteX3" fmla="*/ 828143 w 2913314"/>
              <a:gd name="connsiteY3" fmla="*/ 6972633 h 6972633"/>
              <a:gd name="connsiteX4" fmla="*/ 811201 w 2913314"/>
              <a:gd name="connsiteY4" fmla="*/ 0 h 6972633"/>
              <a:gd name="connsiteX0" fmla="*/ 811201 w 4757104"/>
              <a:gd name="connsiteY0" fmla="*/ 0 h 6972633"/>
              <a:gd name="connsiteX1" fmla="*/ 4757104 w 4757104"/>
              <a:gd name="connsiteY1" fmla="*/ 686 h 6972633"/>
              <a:gd name="connsiteX2" fmla="*/ 2899460 w 4757104"/>
              <a:gd name="connsiteY2" fmla="*/ 6921157 h 6972633"/>
              <a:gd name="connsiteX3" fmla="*/ 828143 w 4757104"/>
              <a:gd name="connsiteY3" fmla="*/ 6972633 h 6972633"/>
              <a:gd name="connsiteX4" fmla="*/ 811201 w 4757104"/>
              <a:gd name="connsiteY4" fmla="*/ 0 h 6972633"/>
              <a:gd name="connsiteX0" fmla="*/ 811201 w 4757104"/>
              <a:gd name="connsiteY0" fmla="*/ 0 h 6972633"/>
              <a:gd name="connsiteX1" fmla="*/ 4757104 w 4757104"/>
              <a:gd name="connsiteY1" fmla="*/ 686 h 6972633"/>
              <a:gd name="connsiteX2" fmla="*/ 4728260 w 4757104"/>
              <a:gd name="connsiteY2" fmla="*/ 6951138 h 6972633"/>
              <a:gd name="connsiteX3" fmla="*/ 828143 w 4757104"/>
              <a:gd name="connsiteY3" fmla="*/ 6972633 h 6972633"/>
              <a:gd name="connsiteX4" fmla="*/ 811201 w 4757104"/>
              <a:gd name="connsiteY4" fmla="*/ 0 h 6972633"/>
              <a:gd name="connsiteX0" fmla="*/ 657796 w 5341829"/>
              <a:gd name="connsiteY0" fmla="*/ 32364 h 6971947"/>
              <a:gd name="connsiteX1" fmla="*/ 5341829 w 5341829"/>
              <a:gd name="connsiteY1" fmla="*/ 0 h 6971947"/>
              <a:gd name="connsiteX2" fmla="*/ 5312985 w 5341829"/>
              <a:gd name="connsiteY2" fmla="*/ 6950452 h 6971947"/>
              <a:gd name="connsiteX3" fmla="*/ 1412868 w 5341829"/>
              <a:gd name="connsiteY3" fmla="*/ 6971947 h 6971947"/>
              <a:gd name="connsiteX4" fmla="*/ 657796 w 5341829"/>
              <a:gd name="connsiteY4" fmla="*/ 32364 h 6971947"/>
              <a:gd name="connsiteX0" fmla="*/ 111751 w 4795784"/>
              <a:gd name="connsiteY0" fmla="*/ 32364 h 6971947"/>
              <a:gd name="connsiteX1" fmla="*/ 4795784 w 4795784"/>
              <a:gd name="connsiteY1" fmla="*/ 0 h 6971947"/>
              <a:gd name="connsiteX2" fmla="*/ 4766940 w 4795784"/>
              <a:gd name="connsiteY2" fmla="*/ 6950452 h 6971947"/>
              <a:gd name="connsiteX3" fmla="*/ 866823 w 4795784"/>
              <a:gd name="connsiteY3" fmla="*/ 6971947 h 6971947"/>
              <a:gd name="connsiteX4" fmla="*/ 111751 w 4795784"/>
              <a:gd name="connsiteY4" fmla="*/ 32364 h 6971947"/>
              <a:gd name="connsiteX0" fmla="*/ 94045 w 5075534"/>
              <a:gd name="connsiteY0" fmla="*/ 10330 h 6971947"/>
              <a:gd name="connsiteX1" fmla="*/ 5075534 w 5075534"/>
              <a:gd name="connsiteY1" fmla="*/ 0 h 6971947"/>
              <a:gd name="connsiteX2" fmla="*/ 5046690 w 5075534"/>
              <a:gd name="connsiteY2" fmla="*/ 6950452 h 6971947"/>
              <a:gd name="connsiteX3" fmla="*/ 1146573 w 5075534"/>
              <a:gd name="connsiteY3" fmla="*/ 6971947 h 6971947"/>
              <a:gd name="connsiteX4" fmla="*/ 94045 w 5075534"/>
              <a:gd name="connsiteY4" fmla="*/ 10330 h 6971947"/>
              <a:gd name="connsiteX0" fmla="*/ 107987 w 5089476"/>
              <a:gd name="connsiteY0" fmla="*/ 10330 h 6950452"/>
              <a:gd name="connsiteX1" fmla="*/ 5089476 w 5089476"/>
              <a:gd name="connsiteY1" fmla="*/ 0 h 6950452"/>
              <a:gd name="connsiteX2" fmla="*/ 5060632 w 5089476"/>
              <a:gd name="connsiteY2" fmla="*/ 6950452 h 6950452"/>
              <a:gd name="connsiteX3" fmla="*/ 918144 w 5089476"/>
              <a:gd name="connsiteY3" fmla="*/ 6949913 h 6950452"/>
              <a:gd name="connsiteX4" fmla="*/ 107987 w 5089476"/>
              <a:gd name="connsiteY4" fmla="*/ 10330 h 6950452"/>
              <a:gd name="connsiteX0" fmla="*/ 87690 w 5069179"/>
              <a:gd name="connsiteY0" fmla="*/ 10330 h 6950452"/>
              <a:gd name="connsiteX1" fmla="*/ 5069179 w 5069179"/>
              <a:gd name="connsiteY1" fmla="*/ 0 h 6950452"/>
              <a:gd name="connsiteX2" fmla="*/ 5040335 w 5069179"/>
              <a:gd name="connsiteY2" fmla="*/ 6950452 h 6950452"/>
              <a:gd name="connsiteX3" fmla="*/ 897847 w 5069179"/>
              <a:gd name="connsiteY3" fmla="*/ 6949913 h 6950452"/>
              <a:gd name="connsiteX4" fmla="*/ 87690 w 5069179"/>
              <a:gd name="connsiteY4" fmla="*/ 10330 h 6950452"/>
              <a:gd name="connsiteX0" fmla="*/ 78264 w 5059753"/>
              <a:gd name="connsiteY0" fmla="*/ 10330 h 6950452"/>
              <a:gd name="connsiteX1" fmla="*/ 5059753 w 5059753"/>
              <a:gd name="connsiteY1" fmla="*/ 0 h 6950452"/>
              <a:gd name="connsiteX2" fmla="*/ 5030909 w 5059753"/>
              <a:gd name="connsiteY2" fmla="*/ 6950452 h 6950452"/>
              <a:gd name="connsiteX3" fmla="*/ 888421 w 5059753"/>
              <a:gd name="connsiteY3" fmla="*/ 6949913 h 6950452"/>
              <a:gd name="connsiteX4" fmla="*/ 78264 w 5059753"/>
              <a:gd name="connsiteY4" fmla="*/ 10330 h 6950452"/>
              <a:gd name="connsiteX0" fmla="*/ 78264 w 5090233"/>
              <a:gd name="connsiteY0" fmla="*/ 5 h 6940127"/>
              <a:gd name="connsiteX1" fmla="*/ 5090233 w 5090233"/>
              <a:gd name="connsiteY1" fmla="*/ 1970875 h 6940127"/>
              <a:gd name="connsiteX2" fmla="*/ 5030909 w 5090233"/>
              <a:gd name="connsiteY2" fmla="*/ 6940127 h 6940127"/>
              <a:gd name="connsiteX3" fmla="*/ 888421 w 5090233"/>
              <a:gd name="connsiteY3" fmla="*/ 6939588 h 6940127"/>
              <a:gd name="connsiteX4" fmla="*/ 78264 w 5090233"/>
              <a:gd name="connsiteY4" fmla="*/ 5 h 6940127"/>
              <a:gd name="connsiteX0" fmla="*/ 78264 w 5090233"/>
              <a:gd name="connsiteY0" fmla="*/ 5 h 6940127"/>
              <a:gd name="connsiteX1" fmla="*/ 5090233 w 5090233"/>
              <a:gd name="connsiteY1" fmla="*/ 1940395 h 6940127"/>
              <a:gd name="connsiteX2" fmla="*/ 5030909 w 5090233"/>
              <a:gd name="connsiteY2" fmla="*/ 6940127 h 6940127"/>
              <a:gd name="connsiteX3" fmla="*/ 888421 w 5090233"/>
              <a:gd name="connsiteY3" fmla="*/ 6939588 h 6940127"/>
              <a:gd name="connsiteX4" fmla="*/ 78264 w 5090233"/>
              <a:gd name="connsiteY4" fmla="*/ 5 h 6940127"/>
              <a:gd name="connsiteX0" fmla="*/ 78264 w 5090233"/>
              <a:gd name="connsiteY0" fmla="*/ 5 h 6940127"/>
              <a:gd name="connsiteX1" fmla="*/ 5090233 w 5090233"/>
              <a:gd name="connsiteY1" fmla="*/ 1940395 h 6940127"/>
              <a:gd name="connsiteX2" fmla="*/ 5030909 w 5090233"/>
              <a:gd name="connsiteY2" fmla="*/ 6940127 h 6940127"/>
              <a:gd name="connsiteX3" fmla="*/ 888421 w 5090233"/>
              <a:gd name="connsiteY3" fmla="*/ 6939588 h 6940127"/>
              <a:gd name="connsiteX4" fmla="*/ 78264 w 5090233"/>
              <a:gd name="connsiteY4" fmla="*/ 5 h 6940127"/>
              <a:gd name="connsiteX0" fmla="*/ 78264 w 5090233"/>
              <a:gd name="connsiteY0" fmla="*/ 386721 h 7326843"/>
              <a:gd name="connsiteX1" fmla="*/ 2020263 w 5090233"/>
              <a:gd name="connsiteY1" fmla="*/ 1040142 h 7326843"/>
              <a:gd name="connsiteX2" fmla="*/ 5090233 w 5090233"/>
              <a:gd name="connsiteY2" fmla="*/ 2327111 h 7326843"/>
              <a:gd name="connsiteX3" fmla="*/ 5030909 w 5090233"/>
              <a:gd name="connsiteY3" fmla="*/ 7326843 h 7326843"/>
              <a:gd name="connsiteX4" fmla="*/ 888421 w 5090233"/>
              <a:gd name="connsiteY4" fmla="*/ 7326304 h 7326843"/>
              <a:gd name="connsiteX5" fmla="*/ 78264 w 5090233"/>
              <a:gd name="connsiteY5" fmla="*/ 386721 h 7326843"/>
              <a:gd name="connsiteX0" fmla="*/ 78264 w 5090233"/>
              <a:gd name="connsiteY0" fmla="*/ 324663 h 7264785"/>
              <a:gd name="connsiteX1" fmla="*/ 2020263 w 5090233"/>
              <a:gd name="connsiteY1" fmla="*/ 978084 h 7264785"/>
              <a:gd name="connsiteX2" fmla="*/ 5090233 w 5090233"/>
              <a:gd name="connsiteY2" fmla="*/ 2265053 h 7264785"/>
              <a:gd name="connsiteX3" fmla="*/ 5030909 w 5090233"/>
              <a:gd name="connsiteY3" fmla="*/ 7264785 h 7264785"/>
              <a:gd name="connsiteX4" fmla="*/ 888421 w 5090233"/>
              <a:gd name="connsiteY4" fmla="*/ 7264246 h 7264785"/>
              <a:gd name="connsiteX5" fmla="*/ 78264 w 5090233"/>
              <a:gd name="connsiteY5" fmla="*/ 324663 h 7264785"/>
              <a:gd name="connsiteX0" fmla="*/ 78264 w 5090233"/>
              <a:gd name="connsiteY0" fmla="*/ 434222 h 7374344"/>
              <a:gd name="connsiteX1" fmla="*/ 2406343 w 5090233"/>
              <a:gd name="connsiteY1" fmla="*/ 447563 h 7374344"/>
              <a:gd name="connsiteX2" fmla="*/ 5090233 w 5090233"/>
              <a:gd name="connsiteY2" fmla="*/ 2374612 h 7374344"/>
              <a:gd name="connsiteX3" fmla="*/ 5030909 w 5090233"/>
              <a:gd name="connsiteY3" fmla="*/ 7374344 h 7374344"/>
              <a:gd name="connsiteX4" fmla="*/ 888421 w 5090233"/>
              <a:gd name="connsiteY4" fmla="*/ 7373805 h 7374344"/>
              <a:gd name="connsiteX5" fmla="*/ 78264 w 5090233"/>
              <a:gd name="connsiteY5" fmla="*/ 434222 h 7374344"/>
              <a:gd name="connsiteX0" fmla="*/ 78264 w 5090233"/>
              <a:gd name="connsiteY0" fmla="*/ 434222 h 7374344"/>
              <a:gd name="connsiteX1" fmla="*/ 2406343 w 5090233"/>
              <a:gd name="connsiteY1" fmla="*/ 447563 h 7374344"/>
              <a:gd name="connsiteX2" fmla="*/ 5090233 w 5090233"/>
              <a:gd name="connsiteY2" fmla="*/ 2374612 h 7374344"/>
              <a:gd name="connsiteX3" fmla="*/ 5030909 w 5090233"/>
              <a:gd name="connsiteY3" fmla="*/ 7374344 h 7374344"/>
              <a:gd name="connsiteX4" fmla="*/ 888421 w 5090233"/>
              <a:gd name="connsiteY4" fmla="*/ 7373805 h 7374344"/>
              <a:gd name="connsiteX5" fmla="*/ 78264 w 5090233"/>
              <a:gd name="connsiteY5" fmla="*/ 434222 h 7374344"/>
              <a:gd name="connsiteX0" fmla="*/ 78264 w 5090233"/>
              <a:gd name="connsiteY0" fmla="*/ 434222 h 7374344"/>
              <a:gd name="connsiteX1" fmla="*/ 2406343 w 5090233"/>
              <a:gd name="connsiteY1" fmla="*/ 447563 h 7374344"/>
              <a:gd name="connsiteX2" fmla="*/ 5090233 w 5090233"/>
              <a:gd name="connsiteY2" fmla="*/ 2374612 h 7374344"/>
              <a:gd name="connsiteX3" fmla="*/ 5030909 w 5090233"/>
              <a:gd name="connsiteY3" fmla="*/ 7374344 h 7374344"/>
              <a:gd name="connsiteX4" fmla="*/ 888421 w 5090233"/>
              <a:gd name="connsiteY4" fmla="*/ 7373805 h 7374344"/>
              <a:gd name="connsiteX5" fmla="*/ 78264 w 5090233"/>
              <a:gd name="connsiteY5" fmla="*/ 434222 h 7374344"/>
              <a:gd name="connsiteX0" fmla="*/ 78264 w 5110553"/>
              <a:gd name="connsiteY0" fmla="*/ 434222 h 7374344"/>
              <a:gd name="connsiteX1" fmla="*/ 2406343 w 5110553"/>
              <a:gd name="connsiteY1" fmla="*/ 447563 h 7374344"/>
              <a:gd name="connsiteX2" fmla="*/ 5110553 w 5110553"/>
              <a:gd name="connsiteY2" fmla="*/ 2486372 h 7374344"/>
              <a:gd name="connsiteX3" fmla="*/ 5030909 w 5110553"/>
              <a:gd name="connsiteY3" fmla="*/ 7374344 h 7374344"/>
              <a:gd name="connsiteX4" fmla="*/ 888421 w 5110553"/>
              <a:gd name="connsiteY4" fmla="*/ 7373805 h 7374344"/>
              <a:gd name="connsiteX5" fmla="*/ 78264 w 5110553"/>
              <a:gd name="connsiteY5" fmla="*/ 434222 h 7374344"/>
              <a:gd name="connsiteX0" fmla="*/ 78264 w 5110553"/>
              <a:gd name="connsiteY0" fmla="*/ 434222 h 7374344"/>
              <a:gd name="connsiteX1" fmla="*/ 2406343 w 5110553"/>
              <a:gd name="connsiteY1" fmla="*/ 447563 h 7374344"/>
              <a:gd name="connsiteX2" fmla="*/ 5110553 w 5110553"/>
              <a:gd name="connsiteY2" fmla="*/ 2486372 h 7374344"/>
              <a:gd name="connsiteX3" fmla="*/ 5030909 w 5110553"/>
              <a:gd name="connsiteY3" fmla="*/ 7374344 h 7374344"/>
              <a:gd name="connsiteX4" fmla="*/ 888421 w 5110553"/>
              <a:gd name="connsiteY4" fmla="*/ 7373805 h 7374344"/>
              <a:gd name="connsiteX5" fmla="*/ 78264 w 5110553"/>
              <a:gd name="connsiteY5" fmla="*/ 434222 h 7374344"/>
              <a:gd name="connsiteX0" fmla="*/ 78264 w 5110553"/>
              <a:gd name="connsiteY0" fmla="*/ 434222 h 7374344"/>
              <a:gd name="connsiteX1" fmla="*/ 2406343 w 5110553"/>
              <a:gd name="connsiteY1" fmla="*/ 447563 h 7374344"/>
              <a:gd name="connsiteX2" fmla="*/ 5110553 w 5110553"/>
              <a:gd name="connsiteY2" fmla="*/ 2486372 h 7374344"/>
              <a:gd name="connsiteX3" fmla="*/ 5030909 w 5110553"/>
              <a:gd name="connsiteY3" fmla="*/ 7374344 h 7374344"/>
              <a:gd name="connsiteX4" fmla="*/ 888421 w 5110553"/>
              <a:gd name="connsiteY4" fmla="*/ 7373805 h 7374344"/>
              <a:gd name="connsiteX5" fmla="*/ 78264 w 5110553"/>
              <a:gd name="connsiteY5" fmla="*/ 434222 h 7374344"/>
              <a:gd name="connsiteX0" fmla="*/ 78264 w 5110553"/>
              <a:gd name="connsiteY0" fmla="*/ 434222 h 7374344"/>
              <a:gd name="connsiteX1" fmla="*/ 2406343 w 5110553"/>
              <a:gd name="connsiteY1" fmla="*/ 447563 h 7374344"/>
              <a:gd name="connsiteX2" fmla="*/ 5110553 w 5110553"/>
              <a:gd name="connsiteY2" fmla="*/ 2486372 h 7374344"/>
              <a:gd name="connsiteX3" fmla="*/ 5030909 w 5110553"/>
              <a:gd name="connsiteY3" fmla="*/ 7374344 h 7374344"/>
              <a:gd name="connsiteX4" fmla="*/ 888421 w 5110553"/>
              <a:gd name="connsiteY4" fmla="*/ 7373805 h 7374344"/>
              <a:gd name="connsiteX5" fmla="*/ 78264 w 5110553"/>
              <a:gd name="connsiteY5" fmla="*/ 434222 h 7374344"/>
              <a:gd name="connsiteX0" fmla="*/ 78264 w 5110553"/>
              <a:gd name="connsiteY0" fmla="*/ 36956 h 6977078"/>
              <a:gd name="connsiteX1" fmla="*/ 2406343 w 5110553"/>
              <a:gd name="connsiteY1" fmla="*/ 50297 h 6977078"/>
              <a:gd name="connsiteX2" fmla="*/ 5110553 w 5110553"/>
              <a:gd name="connsiteY2" fmla="*/ 2089106 h 6977078"/>
              <a:gd name="connsiteX3" fmla="*/ 5030909 w 5110553"/>
              <a:gd name="connsiteY3" fmla="*/ 6977078 h 6977078"/>
              <a:gd name="connsiteX4" fmla="*/ 888421 w 5110553"/>
              <a:gd name="connsiteY4" fmla="*/ 6976539 h 6977078"/>
              <a:gd name="connsiteX5" fmla="*/ 78264 w 5110553"/>
              <a:gd name="connsiteY5" fmla="*/ 36956 h 6977078"/>
              <a:gd name="connsiteX0" fmla="*/ 78264 w 5110553"/>
              <a:gd name="connsiteY0" fmla="*/ 57710 h 6997832"/>
              <a:gd name="connsiteX1" fmla="*/ 2406343 w 5110553"/>
              <a:gd name="connsiteY1" fmla="*/ 71051 h 6997832"/>
              <a:gd name="connsiteX2" fmla="*/ 5110553 w 5110553"/>
              <a:gd name="connsiteY2" fmla="*/ 2109860 h 6997832"/>
              <a:gd name="connsiteX3" fmla="*/ 5030909 w 5110553"/>
              <a:gd name="connsiteY3" fmla="*/ 6997832 h 6997832"/>
              <a:gd name="connsiteX4" fmla="*/ 888421 w 5110553"/>
              <a:gd name="connsiteY4" fmla="*/ 6997293 h 6997832"/>
              <a:gd name="connsiteX5" fmla="*/ 78264 w 5110553"/>
              <a:gd name="connsiteY5" fmla="*/ 57710 h 6997832"/>
              <a:gd name="connsiteX0" fmla="*/ 78264 w 5110553"/>
              <a:gd name="connsiteY0" fmla="*/ 73365 h 7013487"/>
              <a:gd name="connsiteX1" fmla="*/ 2365703 w 5110553"/>
              <a:gd name="connsiteY1" fmla="*/ 35906 h 7013487"/>
              <a:gd name="connsiteX2" fmla="*/ 5110553 w 5110553"/>
              <a:gd name="connsiteY2" fmla="*/ 2125515 h 7013487"/>
              <a:gd name="connsiteX3" fmla="*/ 5030909 w 5110553"/>
              <a:gd name="connsiteY3" fmla="*/ 7013487 h 7013487"/>
              <a:gd name="connsiteX4" fmla="*/ 888421 w 5110553"/>
              <a:gd name="connsiteY4" fmla="*/ 7012948 h 7013487"/>
              <a:gd name="connsiteX5" fmla="*/ 78264 w 5110553"/>
              <a:gd name="connsiteY5" fmla="*/ 73365 h 7013487"/>
              <a:gd name="connsiteX0" fmla="*/ 78264 w 5110553"/>
              <a:gd name="connsiteY0" fmla="*/ 64617 h 7004739"/>
              <a:gd name="connsiteX1" fmla="*/ 2365703 w 5110553"/>
              <a:gd name="connsiteY1" fmla="*/ 27158 h 7004739"/>
              <a:gd name="connsiteX2" fmla="*/ 5110553 w 5110553"/>
              <a:gd name="connsiteY2" fmla="*/ 2116767 h 7004739"/>
              <a:gd name="connsiteX3" fmla="*/ 5030909 w 5110553"/>
              <a:gd name="connsiteY3" fmla="*/ 7004739 h 7004739"/>
              <a:gd name="connsiteX4" fmla="*/ 888421 w 5110553"/>
              <a:gd name="connsiteY4" fmla="*/ 7004200 h 7004739"/>
              <a:gd name="connsiteX5" fmla="*/ 78264 w 5110553"/>
              <a:gd name="connsiteY5" fmla="*/ 64617 h 7004739"/>
              <a:gd name="connsiteX0" fmla="*/ 78264 w 5120713"/>
              <a:gd name="connsiteY0" fmla="*/ 64617 h 7004739"/>
              <a:gd name="connsiteX1" fmla="*/ 2365703 w 5120713"/>
              <a:gd name="connsiteY1" fmla="*/ 27158 h 7004739"/>
              <a:gd name="connsiteX2" fmla="*/ 5120713 w 5120713"/>
              <a:gd name="connsiteY2" fmla="*/ 2177727 h 7004739"/>
              <a:gd name="connsiteX3" fmla="*/ 5030909 w 5120713"/>
              <a:gd name="connsiteY3" fmla="*/ 7004739 h 7004739"/>
              <a:gd name="connsiteX4" fmla="*/ 888421 w 5120713"/>
              <a:gd name="connsiteY4" fmla="*/ 7004200 h 7004739"/>
              <a:gd name="connsiteX5" fmla="*/ 78264 w 5120713"/>
              <a:gd name="connsiteY5" fmla="*/ 64617 h 7004739"/>
              <a:gd name="connsiteX0" fmla="*/ 78264 w 5120713"/>
              <a:gd name="connsiteY0" fmla="*/ 64617 h 7004739"/>
              <a:gd name="connsiteX1" fmla="*/ 2365703 w 5120713"/>
              <a:gd name="connsiteY1" fmla="*/ 27158 h 7004739"/>
              <a:gd name="connsiteX2" fmla="*/ 5120713 w 5120713"/>
              <a:gd name="connsiteY2" fmla="*/ 2177727 h 7004739"/>
              <a:gd name="connsiteX3" fmla="*/ 5030909 w 5120713"/>
              <a:gd name="connsiteY3" fmla="*/ 7004739 h 7004739"/>
              <a:gd name="connsiteX4" fmla="*/ 888421 w 5120713"/>
              <a:gd name="connsiteY4" fmla="*/ 7004200 h 7004739"/>
              <a:gd name="connsiteX5" fmla="*/ 78264 w 5120713"/>
              <a:gd name="connsiteY5" fmla="*/ 64617 h 700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0713" h="7004739">
                <a:moveTo>
                  <a:pt x="78264" y="64617"/>
                </a:moveTo>
                <a:cubicBezTo>
                  <a:pt x="1323544" y="-68677"/>
                  <a:pt x="1977415" y="49200"/>
                  <a:pt x="2365703" y="27158"/>
                </a:cubicBezTo>
                <a:cubicBezTo>
                  <a:pt x="2408551" y="1366556"/>
                  <a:pt x="4740859" y="1221384"/>
                  <a:pt x="5120713" y="2177727"/>
                </a:cubicBezTo>
                <a:cubicBezTo>
                  <a:pt x="5079519" y="2203714"/>
                  <a:pt x="5053815" y="4609440"/>
                  <a:pt x="5030909" y="7004739"/>
                </a:cubicBezTo>
                <a:lnTo>
                  <a:pt x="888421" y="7004200"/>
                </a:lnTo>
                <a:cubicBezTo>
                  <a:pt x="1294481" y="3927264"/>
                  <a:pt x="-373320" y="3108365"/>
                  <a:pt x="78264" y="64617"/>
                </a:cubicBezTo>
                <a:close/>
              </a:path>
            </a:pathLst>
          </a:custGeom>
          <a:solidFill>
            <a:schemeClr val="accent3"/>
          </a:solidFill>
        </p:spPr>
        <p:txBody>
          <a:bodyPr anchor="ctr"/>
          <a:lstStyle>
            <a:lvl1pPr marL="0" indent="0" algn="ctr">
              <a:buNone/>
              <a:defRPr sz="1600"/>
            </a:lvl1pPr>
          </a:lstStyle>
          <a:p>
            <a:r>
              <a:rPr lang="en-US"/>
              <a:t>Click icon to add picture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1"/>
                </a:solidFill>
              </a:defRPr>
            </a:lvl1pPr>
          </a:lstStyle>
          <a:p>
            <a:fld id="{5286523A-CEE5-3E49-97C1-9902E38FFDC5}" type="slidenum">
              <a:rPr lang="en-US" smtClean="0"/>
              <a:pPr/>
              <a:t>‹#›</a:t>
            </a:fld>
            <a:endParaRPr lang="en-US"/>
          </a:p>
        </p:txBody>
      </p:sp>
      <p:sp>
        <p:nvSpPr>
          <p:cNvPr id="22" name="Text Placeholder 4">
            <a:extLst>
              <a:ext uri="{FF2B5EF4-FFF2-40B4-BE49-F238E27FC236}">
                <a16:creationId xmlns:a16="http://schemas.microsoft.com/office/drawing/2014/main" id="{649F30DA-05ED-67F6-2D56-42A828DE1F02}"/>
              </a:ext>
            </a:extLst>
          </p:cNvPr>
          <p:cNvSpPr>
            <a:spLocks noGrp="1"/>
          </p:cNvSpPr>
          <p:nvPr>
            <p:ph type="body" sz="quarter" idx="22" hasCustomPrompt="1"/>
          </p:nvPr>
        </p:nvSpPr>
        <p:spPr>
          <a:xfrm>
            <a:off x="941731" y="2669512"/>
            <a:ext cx="6147144"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Focus area</a:t>
            </a:r>
          </a:p>
        </p:txBody>
      </p:sp>
      <p:sp>
        <p:nvSpPr>
          <p:cNvPr id="39" name="Text Placeholder 38">
            <a:extLst>
              <a:ext uri="{FF2B5EF4-FFF2-40B4-BE49-F238E27FC236}">
                <a16:creationId xmlns:a16="http://schemas.microsoft.com/office/drawing/2014/main" id="{D0E82DD5-C40E-4095-7FB3-5A1F62C098F6}"/>
              </a:ext>
            </a:extLst>
          </p:cNvPr>
          <p:cNvSpPr>
            <a:spLocks noGrp="1"/>
          </p:cNvSpPr>
          <p:nvPr>
            <p:ph type="body" sz="quarter" idx="23" hasCustomPrompt="1"/>
          </p:nvPr>
        </p:nvSpPr>
        <p:spPr>
          <a:xfrm>
            <a:off x="125158" y="2595368"/>
            <a:ext cx="805551" cy="1196303"/>
          </a:xfrm>
          <a:prstGeom prst="rect">
            <a:avLst/>
          </a:prstGeom>
        </p:spPr>
        <p:txBody>
          <a:bodyPr/>
          <a:lstStyle>
            <a:lvl1pPr marL="0" indent="0" algn="ctr">
              <a:buNone/>
              <a:defRPr sz="6600" b="1" i="0">
                <a:solidFill>
                  <a:schemeClr val="accent3"/>
                </a:solidFill>
                <a:latin typeface="Barlow ExtraBold" pitchFamily="2" charset="77"/>
              </a:defRPr>
            </a:lvl1pPr>
          </a:lstStyle>
          <a:p>
            <a:pPr lvl="0"/>
            <a:r>
              <a:rPr lang="en-US"/>
              <a:t>1</a:t>
            </a:r>
          </a:p>
        </p:txBody>
      </p:sp>
      <p:sp>
        <p:nvSpPr>
          <p:cNvPr id="42" name="Text Placeholder 41">
            <a:extLst>
              <a:ext uri="{FF2B5EF4-FFF2-40B4-BE49-F238E27FC236}">
                <a16:creationId xmlns:a16="http://schemas.microsoft.com/office/drawing/2014/main" id="{018F3618-2670-7BB5-2211-3647358387CE}"/>
              </a:ext>
            </a:extLst>
          </p:cNvPr>
          <p:cNvSpPr>
            <a:spLocks noGrp="1"/>
          </p:cNvSpPr>
          <p:nvPr>
            <p:ph type="body" sz="quarter" idx="24" hasCustomPrompt="1"/>
          </p:nvPr>
        </p:nvSpPr>
        <p:spPr>
          <a:xfrm>
            <a:off x="941493" y="3187288"/>
            <a:ext cx="6282807" cy="420475"/>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Text</a:t>
            </a:r>
          </a:p>
        </p:txBody>
      </p:sp>
      <p:sp>
        <p:nvSpPr>
          <p:cNvPr id="43" name="Text Placeholder 4">
            <a:extLst>
              <a:ext uri="{FF2B5EF4-FFF2-40B4-BE49-F238E27FC236}">
                <a16:creationId xmlns:a16="http://schemas.microsoft.com/office/drawing/2014/main" id="{9DE40358-E9FC-4598-FAAD-CDCCFF6545ED}"/>
              </a:ext>
            </a:extLst>
          </p:cNvPr>
          <p:cNvSpPr>
            <a:spLocks noGrp="1"/>
          </p:cNvSpPr>
          <p:nvPr>
            <p:ph type="body" sz="quarter" idx="25" hasCustomPrompt="1"/>
          </p:nvPr>
        </p:nvSpPr>
        <p:spPr>
          <a:xfrm>
            <a:off x="941731" y="3950058"/>
            <a:ext cx="6387344"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Focus area</a:t>
            </a:r>
          </a:p>
        </p:txBody>
      </p:sp>
      <p:sp>
        <p:nvSpPr>
          <p:cNvPr id="44" name="Text Placeholder 38">
            <a:extLst>
              <a:ext uri="{FF2B5EF4-FFF2-40B4-BE49-F238E27FC236}">
                <a16:creationId xmlns:a16="http://schemas.microsoft.com/office/drawing/2014/main" id="{01104F33-4AC9-D19C-B09F-3FCEE7E9BDF9}"/>
              </a:ext>
            </a:extLst>
          </p:cNvPr>
          <p:cNvSpPr>
            <a:spLocks noGrp="1"/>
          </p:cNvSpPr>
          <p:nvPr>
            <p:ph type="body" sz="quarter" idx="26" hasCustomPrompt="1"/>
          </p:nvPr>
        </p:nvSpPr>
        <p:spPr>
          <a:xfrm>
            <a:off x="141992" y="3875914"/>
            <a:ext cx="805551" cy="1196303"/>
          </a:xfrm>
          <a:prstGeom prst="rect">
            <a:avLst/>
          </a:prstGeom>
        </p:spPr>
        <p:txBody>
          <a:bodyPr/>
          <a:lstStyle>
            <a:lvl1pPr marL="0" indent="0" algn="ctr">
              <a:buNone/>
              <a:defRPr sz="6600" b="1" i="0">
                <a:solidFill>
                  <a:schemeClr val="accent3"/>
                </a:solidFill>
                <a:latin typeface="Barlow ExtraBold" pitchFamily="2" charset="77"/>
              </a:defRPr>
            </a:lvl1pPr>
          </a:lstStyle>
          <a:p>
            <a:pPr lvl="0"/>
            <a:r>
              <a:rPr lang="en-US"/>
              <a:t>2</a:t>
            </a:r>
          </a:p>
        </p:txBody>
      </p:sp>
      <p:sp>
        <p:nvSpPr>
          <p:cNvPr id="45" name="Text Placeholder 41">
            <a:extLst>
              <a:ext uri="{FF2B5EF4-FFF2-40B4-BE49-F238E27FC236}">
                <a16:creationId xmlns:a16="http://schemas.microsoft.com/office/drawing/2014/main" id="{701BBBBD-B1CE-E578-E36E-C094CA2CB4D3}"/>
              </a:ext>
            </a:extLst>
          </p:cNvPr>
          <p:cNvSpPr>
            <a:spLocks noGrp="1"/>
          </p:cNvSpPr>
          <p:nvPr>
            <p:ph type="body" sz="quarter" idx="27" hasCustomPrompt="1"/>
          </p:nvPr>
        </p:nvSpPr>
        <p:spPr>
          <a:xfrm>
            <a:off x="941493" y="4467834"/>
            <a:ext cx="6528308" cy="420475"/>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Text</a:t>
            </a:r>
          </a:p>
        </p:txBody>
      </p:sp>
      <p:sp>
        <p:nvSpPr>
          <p:cNvPr id="46" name="Text Placeholder 4">
            <a:extLst>
              <a:ext uri="{FF2B5EF4-FFF2-40B4-BE49-F238E27FC236}">
                <a16:creationId xmlns:a16="http://schemas.microsoft.com/office/drawing/2014/main" id="{4EF99062-16C1-19E8-9B7F-426D8C09910F}"/>
              </a:ext>
            </a:extLst>
          </p:cNvPr>
          <p:cNvSpPr>
            <a:spLocks noGrp="1"/>
          </p:cNvSpPr>
          <p:nvPr>
            <p:ph type="body" sz="quarter" idx="28" hasCustomPrompt="1"/>
          </p:nvPr>
        </p:nvSpPr>
        <p:spPr>
          <a:xfrm>
            <a:off x="941731" y="5221873"/>
            <a:ext cx="6387344"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Focus area</a:t>
            </a:r>
          </a:p>
        </p:txBody>
      </p:sp>
      <p:sp>
        <p:nvSpPr>
          <p:cNvPr id="47" name="Text Placeholder 38">
            <a:extLst>
              <a:ext uri="{FF2B5EF4-FFF2-40B4-BE49-F238E27FC236}">
                <a16:creationId xmlns:a16="http://schemas.microsoft.com/office/drawing/2014/main" id="{A476D80B-EC4B-F096-EA4B-DE4D15BAB7A5}"/>
              </a:ext>
            </a:extLst>
          </p:cNvPr>
          <p:cNvSpPr>
            <a:spLocks noGrp="1"/>
          </p:cNvSpPr>
          <p:nvPr>
            <p:ph type="body" sz="quarter" idx="29" hasCustomPrompt="1"/>
          </p:nvPr>
        </p:nvSpPr>
        <p:spPr>
          <a:xfrm>
            <a:off x="141992" y="5147729"/>
            <a:ext cx="805551" cy="1196303"/>
          </a:xfrm>
          <a:prstGeom prst="rect">
            <a:avLst/>
          </a:prstGeom>
        </p:spPr>
        <p:txBody>
          <a:bodyPr/>
          <a:lstStyle>
            <a:lvl1pPr marL="0" indent="0" algn="ctr">
              <a:buNone/>
              <a:defRPr sz="6600" b="1" i="0">
                <a:solidFill>
                  <a:schemeClr val="accent3"/>
                </a:solidFill>
                <a:latin typeface="Barlow ExtraBold" pitchFamily="2" charset="77"/>
              </a:defRPr>
            </a:lvl1pPr>
          </a:lstStyle>
          <a:p>
            <a:pPr lvl="0"/>
            <a:r>
              <a:rPr lang="en-US"/>
              <a:t>3</a:t>
            </a:r>
          </a:p>
        </p:txBody>
      </p:sp>
      <p:sp>
        <p:nvSpPr>
          <p:cNvPr id="48" name="Text Placeholder 41">
            <a:extLst>
              <a:ext uri="{FF2B5EF4-FFF2-40B4-BE49-F238E27FC236}">
                <a16:creationId xmlns:a16="http://schemas.microsoft.com/office/drawing/2014/main" id="{3965E355-93A6-5E69-8A8E-1F85BE9346F4}"/>
              </a:ext>
            </a:extLst>
          </p:cNvPr>
          <p:cNvSpPr>
            <a:spLocks noGrp="1"/>
          </p:cNvSpPr>
          <p:nvPr>
            <p:ph type="body" sz="quarter" idx="30" hasCustomPrompt="1"/>
          </p:nvPr>
        </p:nvSpPr>
        <p:spPr>
          <a:xfrm>
            <a:off x="941493" y="5739649"/>
            <a:ext cx="6528308" cy="420475"/>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Text</a:t>
            </a:r>
          </a:p>
        </p:txBody>
      </p:sp>
      <p:pic>
        <p:nvPicPr>
          <p:cNvPr id="6" name="Picture 5">
            <a:extLst>
              <a:ext uri="{FF2B5EF4-FFF2-40B4-BE49-F238E27FC236}">
                <a16:creationId xmlns:a16="http://schemas.microsoft.com/office/drawing/2014/main" id="{2CADBA5A-A9C4-23C0-313D-D868770A5F6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2" name="Text Placeholder 4">
            <a:extLst>
              <a:ext uri="{FF2B5EF4-FFF2-40B4-BE49-F238E27FC236}">
                <a16:creationId xmlns:a16="http://schemas.microsoft.com/office/drawing/2014/main" id="{FF22A4D6-21AE-31D5-E8E2-2066300C861D}"/>
              </a:ext>
            </a:extLst>
          </p:cNvPr>
          <p:cNvSpPr>
            <a:spLocks noGrp="1"/>
          </p:cNvSpPr>
          <p:nvPr>
            <p:ph type="body" sz="quarter" idx="18" hasCustomPrompt="1"/>
          </p:nvPr>
        </p:nvSpPr>
        <p:spPr>
          <a:xfrm>
            <a:off x="172576" y="6577395"/>
            <a:ext cx="7533700" cy="273148"/>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ln>
                  <a:noFill/>
                </a:ln>
                <a:solidFill>
                  <a:schemeClr val="accent5"/>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
        <p:nvSpPr>
          <p:cNvPr id="4" name="Text Placeholder 14">
            <a:extLst>
              <a:ext uri="{FF2B5EF4-FFF2-40B4-BE49-F238E27FC236}">
                <a16:creationId xmlns:a16="http://schemas.microsoft.com/office/drawing/2014/main" id="{A83F70A5-8A65-4439-8908-61EF675A56EB}"/>
              </a:ext>
            </a:extLst>
          </p:cNvPr>
          <p:cNvSpPr>
            <a:spLocks noGrp="1"/>
          </p:cNvSpPr>
          <p:nvPr>
            <p:ph type="body" sz="quarter" idx="21" hasCustomPrompt="1"/>
          </p:nvPr>
        </p:nvSpPr>
        <p:spPr>
          <a:xfrm>
            <a:off x="167366" y="196035"/>
            <a:ext cx="6280959" cy="718366"/>
          </a:xfrm>
          <a:prstGeom prst="rect">
            <a:avLst/>
          </a:prstGeom>
        </p:spPr>
        <p:txBody>
          <a:bodyPr anchor="t"/>
          <a:lstStyle>
            <a:lvl1pPr marL="0" indent="0">
              <a:lnSpc>
                <a:spcPct val="100000"/>
              </a:lnSpc>
              <a:buNone/>
              <a:defRPr sz="3600" b="0" i="0">
                <a:solidFill>
                  <a:srgbClr val="01002A"/>
                </a:solidFill>
                <a:latin typeface="Barlow Condensed SemiBold" pitchFamily="2" charset="77"/>
              </a:defRPr>
            </a:lvl1pPr>
            <a:lvl2pPr marL="457200" indent="0">
              <a:buNone/>
              <a:defRPr b="0" i="0">
                <a:solidFill>
                  <a:schemeClr val="bg1"/>
                </a:solidFill>
                <a:latin typeface="Barlow Condensed SemiBold" pitchFamily="2" charset="77"/>
              </a:defRPr>
            </a:lvl2pPr>
            <a:lvl3pPr marL="914400" indent="0">
              <a:buNone/>
              <a:defRPr b="0" i="0">
                <a:solidFill>
                  <a:schemeClr val="bg1"/>
                </a:solidFill>
                <a:latin typeface="Barlow Condensed SemiBold" pitchFamily="2" charset="77"/>
              </a:defRPr>
            </a:lvl3pPr>
            <a:lvl4pPr marL="1371600" indent="0">
              <a:buNone/>
              <a:defRPr b="0" i="0">
                <a:solidFill>
                  <a:schemeClr val="bg1"/>
                </a:solidFill>
                <a:latin typeface="Barlow Condensed SemiBold" pitchFamily="2" charset="77"/>
              </a:defRPr>
            </a:lvl4pPr>
            <a:lvl5pPr marL="1828800" indent="0">
              <a:buNone/>
              <a:defRPr b="0" i="0">
                <a:solidFill>
                  <a:schemeClr val="bg1"/>
                </a:solidFill>
                <a:latin typeface="Barlow Condensed SemiBold" pitchFamily="2" charset="77"/>
              </a:defRPr>
            </a:lvl5pPr>
          </a:lstStyle>
          <a:p>
            <a:pPr lvl="0"/>
            <a:r>
              <a:rPr lang="en-US"/>
              <a:t>[Division name]:</a:t>
            </a:r>
          </a:p>
        </p:txBody>
      </p:sp>
      <p:sp>
        <p:nvSpPr>
          <p:cNvPr id="8" name="Text Placeholder 14">
            <a:extLst>
              <a:ext uri="{FF2B5EF4-FFF2-40B4-BE49-F238E27FC236}">
                <a16:creationId xmlns:a16="http://schemas.microsoft.com/office/drawing/2014/main" id="{25146959-1C8E-2C85-D642-5CEDC6F31E3B}"/>
              </a:ext>
            </a:extLst>
          </p:cNvPr>
          <p:cNvSpPr>
            <a:spLocks noGrp="1"/>
          </p:cNvSpPr>
          <p:nvPr>
            <p:ph type="body" sz="quarter" idx="34" hasCustomPrompt="1"/>
          </p:nvPr>
        </p:nvSpPr>
        <p:spPr>
          <a:xfrm>
            <a:off x="167366" y="1017404"/>
            <a:ext cx="6280959" cy="1111537"/>
          </a:xfrm>
          <a:prstGeom prst="rect">
            <a:avLst/>
          </a:prstGeom>
        </p:spPr>
        <p:txBody>
          <a:bodyPr/>
          <a:lstStyle>
            <a:lvl1pPr marL="0" indent="0">
              <a:lnSpc>
                <a:spcPts val="7000"/>
              </a:lnSpc>
              <a:buNone/>
              <a:defRPr sz="5400" b="0" i="0">
                <a:solidFill>
                  <a:srgbClr val="01002A"/>
                </a:solidFill>
                <a:latin typeface="Barlow Condensed SemiBold" pitchFamily="2" charset="77"/>
              </a:defRPr>
            </a:lvl1pPr>
            <a:lvl2pPr marL="457200" indent="0">
              <a:buNone/>
              <a:defRPr b="0" i="0">
                <a:solidFill>
                  <a:schemeClr val="bg1"/>
                </a:solidFill>
                <a:latin typeface="Barlow Condensed SemiBold" pitchFamily="2" charset="77"/>
              </a:defRPr>
            </a:lvl2pPr>
            <a:lvl3pPr marL="914400" indent="0">
              <a:buNone/>
              <a:defRPr b="0" i="0">
                <a:solidFill>
                  <a:schemeClr val="bg1"/>
                </a:solidFill>
                <a:latin typeface="Barlow Condensed SemiBold" pitchFamily="2" charset="77"/>
              </a:defRPr>
            </a:lvl3pPr>
            <a:lvl4pPr marL="1371600" indent="0">
              <a:buNone/>
              <a:defRPr b="0" i="0">
                <a:solidFill>
                  <a:schemeClr val="bg1"/>
                </a:solidFill>
                <a:latin typeface="Barlow Condensed SemiBold" pitchFamily="2" charset="77"/>
              </a:defRPr>
            </a:lvl4pPr>
            <a:lvl5pPr marL="1828800" indent="0">
              <a:buNone/>
              <a:defRPr b="0" i="0">
                <a:solidFill>
                  <a:schemeClr val="bg1"/>
                </a:solidFill>
                <a:latin typeface="Barlow Condensed SemiBold" pitchFamily="2" charset="77"/>
              </a:defRPr>
            </a:lvl5pPr>
          </a:lstStyle>
          <a:p>
            <a:pPr lvl="0"/>
            <a:r>
              <a:rPr lang="en-US"/>
              <a:t>[Conservation priority]</a:t>
            </a:r>
          </a:p>
        </p:txBody>
      </p:sp>
    </p:spTree>
    <p:extLst>
      <p:ext uri="{BB962C8B-B14F-4D97-AF65-F5344CB8AC3E}">
        <p14:creationId xmlns:p14="http://schemas.microsoft.com/office/powerpoint/2010/main" val="22813432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guide id="4" pos="98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dividual DCP project example">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E2E311A5-23AF-13DB-7F8B-1D62EE53BF08}"/>
              </a:ext>
            </a:extLst>
          </p:cNvPr>
          <p:cNvSpPr>
            <a:spLocks noGrp="1" noChangeAspect="1"/>
          </p:cNvSpPr>
          <p:nvPr>
            <p:ph type="pic" sz="quarter" idx="22"/>
          </p:nvPr>
        </p:nvSpPr>
        <p:spPr>
          <a:xfrm>
            <a:off x="7019148" y="2732360"/>
            <a:ext cx="5290098" cy="4207516"/>
          </a:xfrm>
          <a:custGeom>
            <a:avLst/>
            <a:gdLst>
              <a:gd name="connsiteX0" fmla="*/ 0 w 4427537"/>
              <a:gd name="connsiteY0" fmla="*/ 0 h 6858000"/>
              <a:gd name="connsiteX1" fmla="*/ 4427537 w 4427537"/>
              <a:gd name="connsiteY1" fmla="*/ 0 h 6858000"/>
              <a:gd name="connsiteX2" fmla="*/ 4427537 w 4427537"/>
              <a:gd name="connsiteY2" fmla="*/ 6858000 h 6858000"/>
              <a:gd name="connsiteX3" fmla="*/ 0 w 4427537"/>
              <a:gd name="connsiteY3" fmla="*/ 6858000 h 6858000"/>
              <a:gd name="connsiteX4" fmla="*/ 0 w 4427537"/>
              <a:gd name="connsiteY4" fmla="*/ 0 h 6858000"/>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703309"/>
              <a:gd name="connsiteY0" fmla="*/ 696686 h 6887029"/>
              <a:gd name="connsiteX1" fmla="*/ 4703309 w 4703309"/>
              <a:gd name="connsiteY1" fmla="*/ 0 h 6887029"/>
              <a:gd name="connsiteX2" fmla="*/ 4703309 w 4703309"/>
              <a:gd name="connsiteY2" fmla="*/ 6858000 h 6887029"/>
              <a:gd name="connsiteX3" fmla="*/ 1378858 w 4703309"/>
              <a:gd name="connsiteY3" fmla="*/ 6887029 h 6887029"/>
              <a:gd name="connsiteX4" fmla="*/ 0 w 4703309"/>
              <a:gd name="connsiteY4" fmla="*/ 696686 h 6887029"/>
              <a:gd name="connsiteX0" fmla="*/ 201995 w 4905304"/>
              <a:gd name="connsiteY0" fmla="*/ 696686 h 6887029"/>
              <a:gd name="connsiteX1" fmla="*/ 4905304 w 4905304"/>
              <a:gd name="connsiteY1" fmla="*/ 0 h 6887029"/>
              <a:gd name="connsiteX2" fmla="*/ 4905304 w 4905304"/>
              <a:gd name="connsiteY2" fmla="*/ 6858000 h 6887029"/>
              <a:gd name="connsiteX3" fmla="*/ 1580853 w 4905304"/>
              <a:gd name="connsiteY3" fmla="*/ 6887029 h 6887029"/>
              <a:gd name="connsiteX4" fmla="*/ 201995 w 4905304"/>
              <a:gd name="connsiteY4" fmla="*/ 696686 h 6887029"/>
              <a:gd name="connsiteX0" fmla="*/ 227067 w 4640090"/>
              <a:gd name="connsiteY0" fmla="*/ 0 h 6901543"/>
              <a:gd name="connsiteX1" fmla="*/ 4640090 w 4640090"/>
              <a:gd name="connsiteY1" fmla="*/ 14514 h 6901543"/>
              <a:gd name="connsiteX2" fmla="*/ 4640090 w 4640090"/>
              <a:gd name="connsiteY2" fmla="*/ 6872514 h 6901543"/>
              <a:gd name="connsiteX3" fmla="*/ 1315639 w 4640090"/>
              <a:gd name="connsiteY3" fmla="*/ 6901543 h 6901543"/>
              <a:gd name="connsiteX4" fmla="*/ 227067 w 4640090"/>
              <a:gd name="connsiteY4" fmla="*/ 0 h 6901543"/>
              <a:gd name="connsiteX0" fmla="*/ 398117 w 4811140"/>
              <a:gd name="connsiteY0" fmla="*/ 0 h 6901543"/>
              <a:gd name="connsiteX1" fmla="*/ 4811140 w 4811140"/>
              <a:gd name="connsiteY1" fmla="*/ 14514 h 6901543"/>
              <a:gd name="connsiteX2" fmla="*/ 4811140 w 4811140"/>
              <a:gd name="connsiteY2" fmla="*/ 6872514 h 6901543"/>
              <a:gd name="connsiteX3" fmla="*/ 1486689 w 4811140"/>
              <a:gd name="connsiteY3" fmla="*/ 6901543 h 6901543"/>
              <a:gd name="connsiteX4" fmla="*/ 398117 w 4811140"/>
              <a:gd name="connsiteY4" fmla="*/ 0 h 6901543"/>
              <a:gd name="connsiteX0" fmla="*/ 401550 w 4814573"/>
              <a:gd name="connsiteY0" fmla="*/ 0 h 6901543"/>
              <a:gd name="connsiteX1" fmla="*/ 4814573 w 4814573"/>
              <a:gd name="connsiteY1" fmla="*/ 14514 h 6901543"/>
              <a:gd name="connsiteX2" fmla="*/ 4814573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901658"/>
              <a:gd name="connsiteY0" fmla="*/ 87087 h 7003144"/>
              <a:gd name="connsiteX1" fmla="*/ 4901658 w 4901658"/>
              <a:gd name="connsiteY1" fmla="*/ 0 h 7003144"/>
              <a:gd name="connsiteX2" fmla="*/ 4161430 w 4901658"/>
              <a:gd name="connsiteY2" fmla="*/ 7003144 h 7003144"/>
              <a:gd name="connsiteX3" fmla="*/ 1490122 w 4901658"/>
              <a:gd name="connsiteY3" fmla="*/ 6988630 h 7003144"/>
              <a:gd name="connsiteX4" fmla="*/ 401550 w 4901658"/>
              <a:gd name="connsiteY4" fmla="*/ 87087 h 7003144"/>
              <a:gd name="connsiteX0" fmla="*/ 378015 w 4878123"/>
              <a:gd name="connsiteY0" fmla="*/ 87087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87087 h 7003144"/>
              <a:gd name="connsiteX0" fmla="*/ 378015 w 4878123"/>
              <a:gd name="connsiteY0" fmla="*/ 14515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14515 h 7003144"/>
              <a:gd name="connsiteX0" fmla="*/ 378015 w 5199537"/>
              <a:gd name="connsiteY0" fmla="*/ 14515 h 6988630"/>
              <a:gd name="connsiteX1" fmla="*/ 4878123 w 5199537"/>
              <a:gd name="connsiteY1" fmla="*/ 0 h 6988630"/>
              <a:gd name="connsiteX2" fmla="*/ 4941458 w 5199537"/>
              <a:gd name="connsiteY2" fmla="*/ 6961580 h 6988630"/>
              <a:gd name="connsiteX3" fmla="*/ 1466587 w 5199537"/>
              <a:gd name="connsiteY3" fmla="*/ 6988630 h 6988630"/>
              <a:gd name="connsiteX4" fmla="*/ 378015 w 5199537"/>
              <a:gd name="connsiteY4" fmla="*/ 14515 h 6988630"/>
              <a:gd name="connsiteX0" fmla="*/ 378015 w 4878123"/>
              <a:gd name="connsiteY0" fmla="*/ 14515 h 6988630"/>
              <a:gd name="connsiteX1" fmla="*/ 4878123 w 4878123"/>
              <a:gd name="connsiteY1" fmla="*/ 0 h 6988630"/>
              <a:gd name="connsiteX2" fmla="*/ 4331858 w 4878123"/>
              <a:gd name="connsiteY2" fmla="*/ 6961580 h 6988630"/>
              <a:gd name="connsiteX3" fmla="*/ 1466587 w 4878123"/>
              <a:gd name="connsiteY3" fmla="*/ 6988630 h 6988630"/>
              <a:gd name="connsiteX4" fmla="*/ 378015 w 4878123"/>
              <a:gd name="connsiteY4" fmla="*/ 14515 h 6988630"/>
              <a:gd name="connsiteX0" fmla="*/ 526719 w 4181700"/>
              <a:gd name="connsiteY0" fmla="*/ 0 h 7001824"/>
              <a:gd name="connsiteX1" fmla="*/ 4181700 w 4181700"/>
              <a:gd name="connsiteY1" fmla="*/ 13194 h 7001824"/>
              <a:gd name="connsiteX2" fmla="*/ 3635435 w 4181700"/>
              <a:gd name="connsiteY2" fmla="*/ 6974774 h 7001824"/>
              <a:gd name="connsiteX3" fmla="*/ 770164 w 4181700"/>
              <a:gd name="connsiteY3" fmla="*/ 7001824 h 7001824"/>
              <a:gd name="connsiteX4" fmla="*/ 526719 w 4181700"/>
              <a:gd name="connsiteY4" fmla="*/ 0 h 7001824"/>
              <a:gd name="connsiteX0" fmla="*/ 364407 w 4019388"/>
              <a:gd name="connsiteY0" fmla="*/ 0 h 7043387"/>
              <a:gd name="connsiteX1" fmla="*/ 4019388 w 4019388"/>
              <a:gd name="connsiteY1" fmla="*/ 13194 h 7043387"/>
              <a:gd name="connsiteX2" fmla="*/ 3473123 w 4019388"/>
              <a:gd name="connsiteY2" fmla="*/ 6974774 h 7043387"/>
              <a:gd name="connsiteX3" fmla="*/ 1563816 w 4019388"/>
              <a:gd name="connsiteY3" fmla="*/ 7043387 h 7043387"/>
              <a:gd name="connsiteX4" fmla="*/ 364407 w 4019388"/>
              <a:gd name="connsiteY4" fmla="*/ 0 h 7043387"/>
              <a:gd name="connsiteX0" fmla="*/ 330160 w 4303795"/>
              <a:gd name="connsiteY0" fmla="*/ 0 h 7071096"/>
              <a:gd name="connsiteX1" fmla="*/ 4303795 w 4303795"/>
              <a:gd name="connsiteY1" fmla="*/ 40903 h 7071096"/>
              <a:gd name="connsiteX2" fmla="*/ 3757530 w 4303795"/>
              <a:gd name="connsiteY2" fmla="*/ 7002483 h 7071096"/>
              <a:gd name="connsiteX3" fmla="*/ 1848223 w 4303795"/>
              <a:gd name="connsiteY3" fmla="*/ 7071096 h 7071096"/>
              <a:gd name="connsiteX4" fmla="*/ 330160 w 4303795"/>
              <a:gd name="connsiteY4" fmla="*/ 0 h 7071096"/>
              <a:gd name="connsiteX0" fmla="*/ 374520 w 4348155"/>
              <a:gd name="connsiteY0" fmla="*/ 0 h 7057241"/>
              <a:gd name="connsiteX1" fmla="*/ 4348155 w 4348155"/>
              <a:gd name="connsiteY1" fmla="*/ 40903 h 7057241"/>
              <a:gd name="connsiteX2" fmla="*/ 3801890 w 4348155"/>
              <a:gd name="connsiteY2" fmla="*/ 7002483 h 7057241"/>
              <a:gd name="connsiteX3" fmla="*/ 1490801 w 4348155"/>
              <a:gd name="connsiteY3" fmla="*/ 7057241 h 7057241"/>
              <a:gd name="connsiteX4" fmla="*/ 374520 w 4348155"/>
              <a:gd name="connsiteY4" fmla="*/ 0 h 7057241"/>
              <a:gd name="connsiteX0" fmla="*/ 462666 w 3862864"/>
              <a:gd name="connsiteY0" fmla="*/ 0 h 7103736"/>
              <a:gd name="connsiteX1" fmla="*/ 3862864 w 3862864"/>
              <a:gd name="connsiteY1" fmla="*/ 87398 h 7103736"/>
              <a:gd name="connsiteX2" fmla="*/ 3316599 w 3862864"/>
              <a:gd name="connsiteY2" fmla="*/ 7048978 h 7103736"/>
              <a:gd name="connsiteX3" fmla="*/ 1005510 w 3862864"/>
              <a:gd name="connsiteY3" fmla="*/ 7103736 h 7103736"/>
              <a:gd name="connsiteX4" fmla="*/ 462666 w 3862864"/>
              <a:gd name="connsiteY4" fmla="*/ 0 h 7103736"/>
              <a:gd name="connsiteX0" fmla="*/ 376466 w 4334603"/>
              <a:gd name="connsiteY0" fmla="*/ 53670 h 7017921"/>
              <a:gd name="connsiteX1" fmla="*/ 4334603 w 4334603"/>
              <a:gd name="connsiteY1" fmla="*/ 1583 h 7017921"/>
              <a:gd name="connsiteX2" fmla="*/ 3788338 w 4334603"/>
              <a:gd name="connsiteY2" fmla="*/ 6963163 h 7017921"/>
              <a:gd name="connsiteX3" fmla="*/ 1477249 w 4334603"/>
              <a:gd name="connsiteY3" fmla="*/ 7017921 h 7017921"/>
              <a:gd name="connsiteX4" fmla="*/ 376466 w 4334603"/>
              <a:gd name="connsiteY4" fmla="*/ 53670 h 7017921"/>
              <a:gd name="connsiteX0" fmla="*/ 52731 w 4010868"/>
              <a:gd name="connsiteY0" fmla="*/ 53670 h 7017921"/>
              <a:gd name="connsiteX1" fmla="*/ 4010868 w 4010868"/>
              <a:gd name="connsiteY1" fmla="*/ 1583 h 7017921"/>
              <a:gd name="connsiteX2" fmla="*/ 3464603 w 4010868"/>
              <a:gd name="connsiteY2" fmla="*/ 6963163 h 7017921"/>
              <a:gd name="connsiteX3" fmla="*/ 1153514 w 4010868"/>
              <a:gd name="connsiteY3" fmla="*/ 7017921 h 7017921"/>
              <a:gd name="connsiteX4" fmla="*/ 52731 w 4010868"/>
              <a:gd name="connsiteY4" fmla="*/ 53670 h 7017921"/>
              <a:gd name="connsiteX0" fmla="*/ 77995 w 4036132"/>
              <a:gd name="connsiteY0" fmla="*/ 53670 h 6971426"/>
              <a:gd name="connsiteX1" fmla="*/ 4036132 w 4036132"/>
              <a:gd name="connsiteY1" fmla="*/ 1583 h 6971426"/>
              <a:gd name="connsiteX2" fmla="*/ 3489867 w 4036132"/>
              <a:gd name="connsiteY2" fmla="*/ 6963163 h 6971426"/>
              <a:gd name="connsiteX3" fmla="*/ 713829 w 4036132"/>
              <a:gd name="connsiteY3" fmla="*/ 6971426 h 6971426"/>
              <a:gd name="connsiteX4" fmla="*/ 77995 w 4036132"/>
              <a:gd name="connsiteY4" fmla="*/ 53670 h 6971426"/>
              <a:gd name="connsiteX0" fmla="*/ 208912 w 4167049"/>
              <a:gd name="connsiteY0" fmla="*/ 53670 h 6971426"/>
              <a:gd name="connsiteX1" fmla="*/ 4167049 w 4167049"/>
              <a:gd name="connsiteY1" fmla="*/ 1583 h 6971426"/>
              <a:gd name="connsiteX2" fmla="*/ 3620784 w 4167049"/>
              <a:gd name="connsiteY2" fmla="*/ 6963163 h 6971426"/>
              <a:gd name="connsiteX3" fmla="*/ 844746 w 4167049"/>
              <a:gd name="connsiteY3" fmla="*/ 6971426 h 6971426"/>
              <a:gd name="connsiteX4" fmla="*/ 208912 w 4167049"/>
              <a:gd name="connsiteY4" fmla="*/ 53670 h 6971426"/>
              <a:gd name="connsiteX0" fmla="*/ 0 w 3958137"/>
              <a:gd name="connsiteY0" fmla="*/ 53670 h 6971426"/>
              <a:gd name="connsiteX1" fmla="*/ 3958137 w 3958137"/>
              <a:gd name="connsiteY1" fmla="*/ 1583 h 6971426"/>
              <a:gd name="connsiteX2" fmla="*/ 3411872 w 3958137"/>
              <a:gd name="connsiteY2" fmla="*/ 6963163 h 6971426"/>
              <a:gd name="connsiteX3" fmla="*/ 635834 w 3958137"/>
              <a:gd name="connsiteY3" fmla="*/ 6971426 h 6971426"/>
              <a:gd name="connsiteX4" fmla="*/ 0 w 3958137"/>
              <a:gd name="connsiteY4" fmla="*/ 53670 h 6971426"/>
              <a:gd name="connsiteX0" fmla="*/ 580336 w 4538473"/>
              <a:gd name="connsiteY0" fmla="*/ 53670 h 6971426"/>
              <a:gd name="connsiteX1" fmla="*/ 4538473 w 4538473"/>
              <a:gd name="connsiteY1" fmla="*/ 1583 h 6971426"/>
              <a:gd name="connsiteX2" fmla="*/ 3992208 w 4538473"/>
              <a:gd name="connsiteY2" fmla="*/ 6963163 h 6971426"/>
              <a:gd name="connsiteX3" fmla="*/ 1216170 w 4538473"/>
              <a:gd name="connsiteY3" fmla="*/ 6971426 h 6971426"/>
              <a:gd name="connsiteX4" fmla="*/ 57393 w 4538473"/>
              <a:gd name="connsiteY4" fmla="*/ 3605802 h 6971426"/>
              <a:gd name="connsiteX5" fmla="*/ 580336 w 4538473"/>
              <a:gd name="connsiteY5" fmla="*/ 53670 h 6971426"/>
              <a:gd name="connsiteX0" fmla="*/ 522943 w 4481080"/>
              <a:gd name="connsiteY0" fmla="*/ 53670 h 6971426"/>
              <a:gd name="connsiteX1" fmla="*/ 4481080 w 4481080"/>
              <a:gd name="connsiteY1" fmla="*/ 1583 h 6971426"/>
              <a:gd name="connsiteX2" fmla="*/ 3934815 w 4481080"/>
              <a:gd name="connsiteY2" fmla="*/ 6963163 h 6971426"/>
              <a:gd name="connsiteX3" fmla="*/ 1158777 w 4481080"/>
              <a:gd name="connsiteY3" fmla="*/ 6971426 h 6971426"/>
              <a:gd name="connsiteX4" fmla="*/ 0 w 4481080"/>
              <a:gd name="connsiteY4" fmla="*/ 3605802 h 6971426"/>
              <a:gd name="connsiteX5" fmla="*/ 522943 w 4481080"/>
              <a:gd name="connsiteY5" fmla="*/ 53670 h 6971426"/>
              <a:gd name="connsiteX0" fmla="*/ 941397 w 4481080"/>
              <a:gd name="connsiteY0" fmla="*/ 38510 h 6971764"/>
              <a:gd name="connsiteX1" fmla="*/ 4481080 w 4481080"/>
              <a:gd name="connsiteY1" fmla="*/ 1921 h 6971764"/>
              <a:gd name="connsiteX2" fmla="*/ 3934815 w 4481080"/>
              <a:gd name="connsiteY2" fmla="*/ 6963501 h 6971764"/>
              <a:gd name="connsiteX3" fmla="*/ 1158777 w 4481080"/>
              <a:gd name="connsiteY3" fmla="*/ 6971764 h 6971764"/>
              <a:gd name="connsiteX4" fmla="*/ 0 w 4481080"/>
              <a:gd name="connsiteY4" fmla="*/ 3606140 h 6971764"/>
              <a:gd name="connsiteX5" fmla="*/ 941397 w 4481080"/>
              <a:gd name="connsiteY5" fmla="*/ 38510 h 6971764"/>
              <a:gd name="connsiteX0" fmla="*/ 553939 w 4481080"/>
              <a:gd name="connsiteY0" fmla="*/ 21091 h 6969843"/>
              <a:gd name="connsiteX1" fmla="*/ 4481080 w 4481080"/>
              <a:gd name="connsiteY1" fmla="*/ 0 h 6969843"/>
              <a:gd name="connsiteX2" fmla="*/ 3934815 w 4481080"/>
              <a:gd name="connsiteY2" fmla="*/ 6961580 h 6969843"/>
              <a:gd name="connsiteX3" fmla="*/ 1158777 w 4481080"/>
              <a:gd name="connsiteY3" fmla="*/ 6969843 h 6969843"/>
              <a:gd name="connsiteX4" fmla="*/ 0 w 4481080"/>
              <a:gd name="connsiteY4" fmla="*/ 3604219 h 6969843"/>
              <a:gd name="connsiteX5" fmla="*/ 553939 w 4481080"/>
              <a:gd name="connsiteY5" fmla="*/ 21091 h 6969843"/>
              <a:gd name="connsiteX0" fmla="*/ 553939 w 4481080"/>
              <a:gd name="connsiteY0" fmla="*/ 21091 h 6969843"/>
              <a:gd name="connsiteX1" fmla="*/ 4481080 w 4481080"/>
              <a:gd name="connsiteY1" fmla="*/ 0 h 6969843"/>
              <a:gd name="connsiteX2" fmla="*/ 3934815 w 4481080"/>
              <a:gd name="connsiteY2" fmla="*/ 6961580 h 6969843"/>
              <a:gd name="connsiteX3" fmla="*/ 1158777 w 4481080"/>
              <a:gd name="connsiteY3" fmla="*/ 6969843 h 6969843"/>
              <a:gd name="connsiteX4" fmla="*/ 0 w 4481080"/>
              <a:gd name="connsiteY4" fmla="*/ 3604219 h 6969843"/>
              <a:gd name="connsiteX5" fmla="*/ 553939 w 4481080"/>
              <a:gd name="connsiteY5" fmla="*/ 21091 h 6969843"/>
              <a:gd name="connsiteX0" fmla="*/ 558319 w 4485460"/>
              <a:gd name="connsiteY0" fmla="*/ 21091 h 6969843"/>
              <a:gd name="connsiteX1" fmla="*/ 4485460 w 4485460"/>
              <a:gd name="connsiteY1" fmla="*/ 0 h 6969843"/>
              <a:gd name="connsiteX2" fmla="*/ 3939195 w 4485460"/>
              <a:gd name="connsiteY2" fmla="*/ 6961580 h 6969843"/>
              <a:gd name="connsiteX3" fmla="*/ 1163157 w 4485460"/>
              <a:gd name="connsiteY3" fmla="*/ 6969843 h 6969843"/>
              <a:gd name="connsiteX4" fmla="*/ 4380 w 4485460"/>
              <a:gd name="connsiteY4" fmla="*/ 3604219 h 6969843"/>
              <a:gd name="connsiteX5" fmla="*/ 558319 w 4485460"/>
              <a:gd name="connsiteY5" fmla="*/ 21091 h 6969843"/>
              <a:gd name="connsiteX0" fmla="*/ 556571 w 4483712"/>
              <a:gd name="connsiteY0" fmla="*/ 21091 h 6969843"/>
              <a:gd name="connsiteX1" fmla="*/ 4483712 w 4483712"/>
              <a:gd name="connsiteY1" fmla="*/ 0 h 6969843"/>
              <a:gd name="connsiteX2" fmla="*/ 3937447 w 4483712"/>
              <a:gd name="connsiteY2" fmla="*/ 6961580 h 6969843"/>
              <a:gd name="connsiteX3" fmla="*/ 1161409 w 4483712"/>
              <a:gd name="connsiteY3" fmla="*/ 6969843 h 6969843"/>
              <a:gd name="connsiteX4" fmla="*/ 2632 w 4483712"/>
              <a:gd name="connsiteY4" fmla="*/ 3604219 h 6969843"/>
              <a:gd name="connsiteX5" fmla="*/ 556571 w 4483712"/>
              <a:gd name="connsiteY5" fmla="*/ 21091 h 6969843"/>
              <a:gd name="connsiteX0" fmla="*/ 555981 w 4483122"/>
              <a:gd name="connsiteY0" fmla="*/ 21091 h 6969843"/>
              <a:gd name="connsiteX1" fmla="*/ 4483122 w 4483122"/>
              <a:gd name="connsiteY1" fmla="*/ 0 h 6969843"/>
              <a:gd name="connsiteX2" fmla="*/ 3936857 w 4483122"/>
              <a:gd name="connsiteY2" fmla="*/ 6961580 h 6969843"/>
              <a:gd name="connsiteX3" fmla="*/ 1160819 w 4483122"/>
              <a:gd name="connsiteY3" fmla="*/ 6969843 h 6969843"/>
              <a:gd name="connsiteX4" fmla="*/ 2042 w 4483122"/>
              <a:gd name="connsiteY4" fmla="*/ 3604219 h 6969843"/>
              <a:gd name="connsiteX5" fmla="*/ 555981 w 4483122"/>
              <a:gd name="connsiteY5" fmla="*/ 21091 h 6969843"/>
              <a:gd name="connsiteX0" fmla="*/ 559066 w 4486207"/>
              <a:gd name="connsiteY0" fmla="*/ 21091 h 6969843"/>
              <a:gd name="connsiteX1" fmla="*/ 4486207 w 4486207"/>
              <a:gd name="connsiteY1" fmla="*/ 0 h 6969843"/>
              <a:gd name="connsiteX2" fmla="*/ 3939942 w 4486207"/>
              <a:gd name="connsiteY2" fmla="*/ 6961580 h 6969843"/>
              <a:gd name="connsiteX3" fmla="*/ 1163904 w 4486207"/>
              <a:gd name="connsiteY3" fmla="*/ 6969843 h 6969843"/>
              <a:gd name="connsiteX4" fmla="*/ 5127 w 4486207"/>
              <a:gd name="connsiteY4" fmla="*/ 3604219 h 6969843"/>
              <a:gd name="connsiteX5" fmla="*/ 559066 w 4486207"/>
              <a:gd name="connsiteY5" fmla="*/ 21091 h 6969843"/>
              <a:gd name="connsiteX0" fmla="*/ 459729 w 4496598"/>
              <a:gd name="connsiteY0" fmla="*/ 21091 h 6969843"/>
              <a:gd name="connsiteX1" fmla="*/ 4496598 w 4496598"/>
              <a:gd name="connsiteY1" fmla="*/ 0 h 6969843"/>
              <a:gd name="connsiteX2" fmla="*/ 3950333 w 4496598"/>
              <a:gd name="connsiteY2" fmla="*/ 6961580 h 6969843"/>
              <a:gd name="connsiteX3" fmla="*/ 1174295 w 4496598"/>
              <a:gd name="connsiteY3" fmla="*/ 6969843 h 6969843"/>
              <a:gd name="connsiteX4" fmla="*/ 15518 w 4496598"/>
              <a:gd name="connsiteY4" fmla="*/ 3604219 h 6969843"/>
              <a:gd name="connsiteX5" fmla="*/ 459729 w 4496598"/>
              <a:gd name="connsiteY5" fmla="*/ 21091 h 6969843"/>
              <a:gd name="connsiteX0" fmla="*/ 457056 w 4493925"/>
              <a:gd name="connsiteY0" fmla="*/ 21091 h 6969843"/>
              <a:gd name="connsiteX1" fmla="*/ 4493925 w 4493925"/>
              <a:gd name="connsiteY1" fmla="*/ 0 h 6969843"/>
              <a:gd name="connsiteX2" fmla="*/ 3947660 w 4493925"/>
              <a:gd name="connsiteY2" fmla="*/ 6961580 h 6969843"/>
              <a:gd name="connsiteX3" fmla="*/ 1171622 w 4493925"/>
              <a:gd name="connsiteY3" fmla="*/ 6969843 h 6969843"/>
              <a:gd name="connsiteX4" fmla="*/ 12845 w 4493925"/>
              <a:gd name="connsiteY4" fmla="*/ 3604219 h 6969843"/>
              <a:gd name="connsiteX5" fmla="*/ 457056 w 4493925"/>
              <a:gd name="connsiteY5" fmla="*/ 21091 h 6969843"/>
              <a:gd name="connsiteX0" fmla="*/ 505105 w 4541974"/>
              <a:gd name="connsiteY0" fmla="*/ 21091 h 6969843"/>
              <a:gd name="connsiteX1" fmla="*/ 4541974 w 4541974"/>
              <a:gd name="connsiteY1" fmla="*/ 0 h 6969843"/>
              <a:gd name="connsiteX2" fmla="*/ 3995709 w 4541974"/>
              <a:gd name="connsiteY2" fmla="*/ 6961580 h 6969843"/>
              <a:gd name="connsiteX3" fmla="*/ 1219671 w 4541974"/>
              <a:gd name="connsiteY3" fmla="*/ 6969843 h 6969843"/>
              <a:gd name="connsiteX4" fmla="*/ 12126 w 4541974"/>
              <a:gd name="connsiteY4" fmla="*/ 3923316 h 6969843"/>
              <a:gd name="connsiteX5" fmla="*/ 505105 w 4541974"/>
              <a:gd name="connsiteY5" fmla="*/ 21091 h 6969843"/>
              <a:gd name="connsiteX0" fmla="*/ 512369 w 4549238"/>
              <a:gd name="connsiteY0" fmla="*/ 21091 h 6969843"/>
              <a:gd name="connsiteX1" fmla="*/ 4549238 w 4549238"/>
              <a:gd name="connsiteY1" fmla="*/ 0 h 6969843"/>
              <a:gd name="connsiteX2" fmla="*/ 4002973 w 4549238"/>
              <a:gd name="connsiteY2" fmla="*/ 6961580 h 6969843"/>
              <a:gd name="connsiteX3" fmla="*/ 1226935 w 4549238"/>
              <a:gd name="connsiteY3" fmla="*/ 6969843 h 6969843"/>
              <a:gd name="connsiteX4" fmla="*/ 19390 w 4549238"/>
              <a:gd name="connsiteY4" fmla="*/ 3923316 h 6969843"/>
              <a:gd name="connsiteX5" fmla="*/ 512369 w 4549238"/>
              <a:gd name="connsiteY5" fmla="*/ 21091 h 6969843"/>
              <a:gd name="connsiteX0" fmla="*/ 501015 w 4537884"/>
              <a:gd name="connsiteY0" fmla="*/ 21091 h 6969843"/>
              <a:gd name="connsiteX1" fmla="*/ 4537884 w 4537884"/>
              <a:gd name="connsiteY1" fmla="*/ 0 h 6969843"/>
              <a:gd name="connsiteX2" fmla="*/ 3991619 w 4537884"/>
              <a:gd name="connsiteY2" fmla="*/ 6961580 h 6969843"/>
              <a:gd name="connsiteX3" fmla="*/ 1215581 w 4537884"/>
              <a:gd name="connsiteY3" fmla="*/ 6969843 h 6969843"/>
              <a:gd name="connsiteX4" fmla="*/ 8036 w 4537884"/>
              <a:gd name="connsiteY4" fmla="*/ 3923316 h 6969843"/>
              <a:gd name="connsiteX5" fmla="*/ 501015 w 4537884"/>
              <a:gd name="connsiteY5" fmla="*/ 21091 h 6969843"/>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7010672"/>
              <a:gd name="connsiteX1" fmla="*/ 4538519 w 4538519"/>
              <a:gd name="connsiteY1" fmla="*/ 0 h 7010672"/>
              <a:gd name="connsiteX2" fmla="*/ 3516766 w 4538519"/>
              <a:gd name="connsiteY2" fmla="*/ 7010672 h 7010672"/>
              <a:gd name="connsiteX3" fmla="*/ 1094296 w 4538519"/>
              <a:gd name="connsiteY3" fmla="*/ 6982116 h 7010672"/>
              <a:gd name="connsiteX4" fmla="*/ 8671 w 4538519"/>
              <a:gd name="connsiteY4" fmla="*/ 3923316 h 7010672"/>
              <a:gd name="connsiteX5" fmla="*/ 501650 w 4538519"/>
              <a:gd name="connsiteY5" fmla="*/ 21091 h 7010672"/>
              <a:gd name="connsiteX0" fmla="*/ 501650 w 4538519"/>
              <a:gd name="connsiteY0" fmla="*/ 21091 h 6986126"/>
              <a:gd name="connsiteX1" fmla="*/ 4538519 w 4538519"/>
              <a:gd name="connsiteY1" fmla="*/ 0 h 6986126"/>
              <a:gd name="connsiteX2" fmla="*/ 2882782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3220837"/>
              <a:gd name="connsiteY0" fmla="*/ 0 h 6965035"/>
              <a:gd name="connsiteX1" fmla="*/ 3038903 w 3220837"/>
              <a:gd name="connsiteY1" fmla="*/ 52547 h 6965035"/>
              <a:gd name="connsiteX2" fmla="*/ 3211966 w 3220837"/>
              <a:gd name="connsiteY2" fmla="*/ 6965035 h 6965035"/>
              <a:gd name="connsiteX3" fmla="*/ 1094296 w 3220837"/>
              <a:gd name="connsiteY3" fmla="*/ 6961025 h 6965035"/>
              <a:gd name="connsiteX4" fmla="*/ 8671 w 3220837"/>
              <a:gd name="connsiteY4" fmla="*/ 3902225 h 6965035"/>
              <a:gd name="connsiteX5" fmla="*/ 501650 w 3220837"/>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66588 w 4281908"/>
              <a:gd name="connsiteY4" fmla="*/ 3902225 h 6965035"/>
              <a:gd name="connsiteX5" fmla="*/ 0 w 4281908"/>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66588 w 4281908"/>
              <a:gd name="connsiteY4" fmla="*/ 3902225 h 6965035"/>
              <a:gd name="connsiteX5" fmla="*/ 0 w 4281908"/>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81578 w 4281908"/>
              <a:gd name="connsiteY4" fmla="*/ 4581261 h 6965035"/>
              <a:gd name="connsiteX5" fmla="*/ 0 w 4281908"/>
              <a:gd name="connsiteY5" fmla="*/ 0 h 6965035"/>
              <a:gd name="connsiteX0" fmla="*/ 121581 w 4403489"/>
              <a:gd name="connsiteY0" fmla="*/ 0 h 6965035"/>
              <a:gd name="connsiteX1" fmla="*/ 4403489 w 4403489"/>
              <a:gd name="connsiteY1" fmla="*/ 28001 h 6965035"/>
              <a:gd name="connsiteX2" fmla="*/ 3491464 w 4403489"/>
              <a:gd name="connsiteY2" fmla="*/ 6965035 h 6965035"/>
              <a:gd name="connsiteX3" fmla="*/ 1373794 w 4403489"/>
              <a:gd name="connsiteY3" fmla="*/ 6961025 h 6965035"/>
              <a:gd name="connsiteX4" fmla="*/ 121581 w 4403489"/>
              <a:gd name="connsiteY4"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0 w 4281908"/>
              <a:gd name="connsiteY4"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0 w 4281908"/>
              <a:gd name="connsiteY4" fmla="*/ 0 h 6965035"/>
              <a:gd name="connsiteX0" fmla="*/ 0 w 3392973"/>
              <a:gd name="connsiteY0" fmla="*/ 0 h 6965035"/>
              <a:gd name="connsiteX1" fmla="*/ 2722931 w 3392973"/>
              <a:gd name="connsiteY1" fmla="*/ 12911 h 6965035"/>
              <a:gd name="connsiteX2" fmla="*/ 3369883 w 3392973"/>
              <a:gd name="connsiteY2" fmla="*/ 6965035 h 6965035"/>
              <a:gd name="connsiteX3" fmla="*/ 1252213 w 3392973"/>
              <a:gd name="connsiteY3" fmla="*/ 6961025 h 6965035"/>
              <a:gd name="connsiteX4" fmla="*/ 0 w 3392973"/>
              <a:gd name="connsiteY4" fmla="*/ 0 h 6965035"/>
              <a:gd name="connsiteX0" fmla="*/ 0 w 3489951"/>
              <a:gd name="connsiteY0" fmla="*/ 0 h 6965035"/>
              <a:gd name="connsiteX1" fmla="*/ 2722931 w 3489951"/>
              <a:gd name="connsiteY1" fmla="*/ 12911 h 6965035"/>
              <a:gd name="connsiteX2" fmla="*/ 3369883 w 3489951"/>
              <a:gd name="connsiteY2" fmla="*/ 6965035 h 6965035"/>
              <a:gd name="connsiteX3" fmla="*/ 1252213 w 3489951"/>
              <a:gd name="connsiteY3" fmla="*/ 6961025 h 6965035"/>
              <a:gd name="connsiteX4" fmla="*/ 0 w 3489951"/>
              <a:gd name="connsiteY4" fmla="*/ 0 h 6965035"/>
              <a:gd name="connsiteX0" fmla="*/ 0 w 3369883"/>
              <a:gd name="connsiteY0" fmla="*/ 0 h 6965035"/>
              <a:gd name="connsiteX1" fmla="*/ 2722931 w 3369883"/>
              <a:gd name="connsiteY1" fmla="*/ 12911 h 6965035"/>
              <a:gd name="connsiteX2" fmla="*/ 3369883 w 3369883"/>
              <a:gd name="connsiteY2" fmla="*/ 6965035 h 6965035"/>
              <a:gd name="connsiteX3" fmla="*/ 1252213 w 3369883"/>
              <a:gd name="connsiteY3" fmla="*/ 6961025 h 6965035"/>
              <a:gd name="connsiteX4" fmla="*/ 0 w 3369883"/>
              <a:gd name="connsiteY4" fmla="*/ 0 h 6965035"/>
              <a:gd name="connsiteX0" fmla="*/ 0 w 3369883"/>
              <a:gd name="connsiteY0" fmla="*/ 0 h 6965035"/>
              <a:gd name="connsiteX1" fmla="*/ 2722931 w 3369883"/>
              <a:gd name="connsiteY1" fmla="*/ 12911 h 6965035"/>
              <a:gd name="connsiteX2" fmla="*/ 3369883 w 3369883"/>
              <a:gd name="connsiteY2" fmla="*/ 6965035 h 6965035"/>
              <a:gd name="connsiteX3" fmla="*/ 1252213 w 3369883"/>
              <a:gd name="connsiteY3" fmla="*/ 6961025 h 6965035"/>
              <a:gd name="connsiteX4" fmla="*/ 0 w 3369883"/>
              <a:gd name="connsiteY4" fmla="*/ 0 h 6965035"/>
              <a:gd name="connsiteX0" fmla="*/ 0 w 2867408"/>
              <a:gd name="connsiteY0" fmla="*/ 0 h 6961025"/>
              <a:gd name="connsiteX1" fmla="*/ 2722931 w 2867408"/>
              <a:gd name="connsiteY1" fmla="*/ 12911 h 6961025"/>
              <a:gd name="connsiteX2" fmla="*/ 2860217 w 2867408"/>
              <a:gd name="connsiteY2" fmla="*/ 6949945 h 6961025"/>
              <a:gd name="connsiteX3" fmla="*/ 1252213 w 2867408"/>
              <a:gd name="connsiteY3" fmla="*/ 6961025 h 6961025"/>
              <a:gd name="connsiteX4" fmla="*/ 0 w 2867408"/>
              <a:gd name="connsiteY4" fmla="*/ 0 h 6961025"/>
              <a:gd name="connsiteX0" fmla="*/ 0 w 2867408"/>
              <a:gd name="connsiteY0" fmla="*/ 0 h 6968752"/>
              <a:gd name="connsiteX1" fmla="*/ 2722931 w 2867408"/>
              <a:gd name="connsiteY1" fmla="*/ 12911 h 6968752"/>
              <a:gd name="connsiteX2" fmla="*/ 2860217 w 2867408"/>
              <a:gd name="connsiteY2" fmla="*/ 6949945 h 6968752"/>
              <a:gd name="connsiteX3" fmla="*/ 1252213 w 2867408"/>
              <a:gd name="connsiteY3" fmla="*/ 6961025 h 6968752"/>
              <a:gd name="connsiteX4" fmla="*/ 0 w 2867408"/>
              <a:gd name="connsiteY4" fmla="*/ 0 h 6968752"/>
              <a:gd name="connsiteX0" fmla="*/ 0 w 2860217"/>
              <a:gd name="connsiteY0" fmla="*/ 0 h 6968752"/>
              <a:gd name="connsiteX1" fmla="*/ 2722931 w 2860217"/>
              <a:gd name="connsiteY1" fmla="*/ 12911 h 6968752"/>
              <a:gd name="connsiteX2" fmla="*/ 2860217 w 2860217"/>
              <a:gd name="connsiteY2" fmla="*/ 6949945 h 6968752"/>
              <a:gd name="connsiteX3" fmla="*/ 1252213 w 2860217"/>
              <a:gd name="connsiteY3" fmla="*/ 6961025 h 6968752"/>
              <a:gd name="connsiteX4" fmla="*/ 0 w 2860217"/>
              <a:gd name="connsiteY4" fmla="*/ 0 h 6968752"/>
              <a:gd name="connsiteX0" fmla="*/ 0 w 2970386"/>
              <a:gd name="connsiteY0" fmla="*/ 0 h 6976670"/>
              <a:gd name="connsiteX1" fmla="*/ 2722931 w 2970386"/>
              <a:gd name="connsiteY1" fmla="*/ 12911 h 6976670"/>
              <a:gd name="connsiteX2" fmla="*/ 2970386 w 2970386"/>
              <a:gd name="connsiteY2" fmla="*/ 6961035 h 6976670"/>
              <a:gd name="connsiteX3" fmla="*/ 1252213 w 2970386"/>
              <a:gd name="connsiteY3" fmla="*/ 6961025 h 6976670"/>
              <a:gd name="connsiteX4" fmla="*/ 0 w 2970386"/>
              <a:gd name="connsiteY4" fmla="*/ 0 h 6976670"/>
              <a:gd name="connsiteX0" fmla="*/ 0 w 3080555"/>
              <a:gd name="connsiteY0" fmla="*/ 0 h 6976670"/>
              <a:gd name="connsiteX1" fmla="*/ 2722931 w 3080555"/>
              <a:gd name="connsiteY1" fmla="*/ 12911 h 6976670"/>
              <a:gd name="connsiteX2" fmla="*/ 3080555 w 3080555"/>
              <a:gd name="connsiteY2" fmla="*/ 6961035 h 6976670"/>
              <a:gd name="connsiteX3" fmla="*/ 1252213 w 3080555"/>
              <a:gd name="connsiteY3" fmla="*/ 6961025 h 6976670"/>
              <a:gd name="connsiteX4" fmla="*/ 0 w 3080555"/>
              <a:gd name="connsiteY4" fmla="*/ 0 h 6976670"/>
              <a:gd name="connsiteX0" fmla="*/ 0 w 3664448"/>
              <a:gd name="connsiteY0" fmla="*/ 0 h 6968752"/>
              <a:gd name="connsiteX1" fmla="*/ 2722931 w 3664448"/>
              <a:gd name="connsiteY1" fmla="*/ 1291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722931 w 3664448"/>
              <a:gd name="connsiteY1" fmla="*/ 1291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800049 w 3664448"/>
              <a:gd name="connsiteY1" fmla="*/ 2400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800049 w 3664448"/>
              <a:gd name="connsiteY1" fmla="*/ 2400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5556748"/>
              <a:gd name="connsiteY0" fmla="*/ 0 h 6961025"/>
              <a:gd name="connsiteX1" fmla="*/ 2800049 w 5556748"/>
              <a:gd name="connsiteY1" fmla="*/ 24001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56748"/>
              <a:gd name="connsiteY0" fmla="*/ 0 h 6961025"/>
              <a:gd name="connsiteX1" fmla="*/ 2800049 w 5556748"/>
              <a:gd name="connsiteY1" fmla="*/ 24001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56748"/>
              <a:gd name="connsiteY0" fmla="*/ 1567 h 6962592"/>
              <a:gd name="connsiteX1" fmla="*/ 3015949 w 5556748"/>
              <a:gd name="connsiteY1" fmla="*/ 0 h 6962592"/>
              <a:gd name="connsiteX2" fmla="*/ 5556748 w 5556748"/>
              <a:gd name="connsiteY2" fmla="*/ 1313631 h 6962592"/>
              <a:gd name="connsiteX3" fmla="*/ 1252213 w 5556748"/>
              <a:gd name="connsiteY3" fmla="*/ 6962592 h 6962592"/>
              <a:gd name="connsiteX4" fmla="*/ 0 w 5556748"/>
              <a:gd name="connsiteY4" fmla="*/ 1567 h 6962592"/>
              <a:gd name="connsiteX0" fmla="*/ 0 w 5556748"/>
              <a:gd name="connsiteY0" fmla="*/ 1567 h 6962592"/>
              <a:gd name="connsiteX1" fmla="*/ 3015949 w 5556748"/>
              <a:gd name="connsiteY1" fmla="*/ 0 h 6962592"/>
              <a:gd name="connsiteX2" fmla="*/ 5556748 w 5556748"/>
              <a:gd name="connsiteY2" fmla="*/ 1313631 h 6962592"/>
              <a:gd name="connsiteX3" fmla="*/ 1252213 w 5556748"/>
              <a:gd name="connsiteY3" fmla="*/ 6962592 h 6962592"/>
              <a:gd name="connsiteX4" fmla="*/ 0 w 5556748"/>
              <a:gd name="connsiteY4" fmla="*/ 1567 h 6962592"/>
              <a:gd name="connsiteX0" fmla="*/ 0 w 5556748"/>
              <a:gd name="connsiteY0" fmla="*/ 0 h 6961025"/>
              <a:gd name="connsiteX1" fmla="*/ 3155649 w 5556748"/>
              <a:gd name="connsiteY1" fmla="*/ 49570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82148"/>
              <a:gd name="connsiteY0" fmla="*/ 0 h 6961025"/>
              <a:gd name="connsiteX1" fmla="*/ 3155649 w 5582148"/>
              <a:gd name="connsiteY1" fmla="*/ 49570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155649 w 5582148"/>
              <a:gd name="connsiteY1" fmla="*/ 49570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14352 h 6975377"/>
              <a:gd name="connsiteX1" fmla="*/ 3104849 w 5582148"/>
              <a:gd name="connsiteY1" fmla="*/ 0 h 6975377"/>
              <a:gd name="connsiteX2" fmla="*/ 5582148 w 5582148"/>
              <a:gd name="connsiteY2" fmla="*/ 1441475 h 6975377"/>
              <a:gd name="connsiteX3" fmla="*/ 1252213 w 5582148"/>
              <a:gd name="connsiteY3" fmla="*/ 6975377 h 6975377"/>
              <a:gd name="connsiteX4" fmla="*/ 0 w 5582148"/>
              <a:gd name="connsiteY4" fmla="*/ 14352 h 6975377"/>
              <a:gd name="connsiteX0" fmla="*/ 0 w 5582148"/>
              <a:gd name="connsiteY0" fmla="*/ 14352 h 6975377"/>
              <a:gd name="connsiteX1" fmla="*/ 3104849 w 5582148"/>
              <a:gd name="connsiteY1" fmla="*/ 0 h 6975377"/>
              <a:gd name="connsiteX2" fmla="*/ 5582148 w 5582148"/>
              <a:gd name="connsiteY2" fmla="*/ 1441475 h 6975377"/>
              <a:gd name="connsiteX3" fmla="*/ 1252213 w 5582148"/>
              <a:gd name="connsiteY3" fmla="*/ 6975377 h 6975377"/>
              <a:gd name="connsiteX4" fmla="*/ 0 w 5582148"/>
              <a:gd name="connsiteY4" fmla="*/ 14352 h 6975377"/>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18648"/>
              <a:gd name="connsiteY0" fmla="*/ 0 h 6961025"/>
              <a:gd name="connsiteX1" fmla="*/ 3257249 w 5518648"/>
              <a:gd name="connsiteY1" fmla="*/ 11217 h 6961025"/>
              <a:gd name="connsiteX2" fmla="*/ 5518648 w 5518648"/>
              <a:gd name="connsiteY2" fmla="*/ 1299280 h 6961025"/>
              <a:gd name="connsiteX3" fmla="*/ 1252213 w 5518648"/>
              <a:gd name="connsiteY3" fmla="*/ 6961025 h 6961025"/>
              <a:gd name="connsiteX4" fmla="*/ 0 w 5518648"/>
              <a:gd name="connsiteY4" fmla="*/ 0 h 6961025"/>
              <a:gd name="connsiteX0" fmla="*/ 0 w 5556748"/>
              <a:gd name="connsiteY0" fmla="*/ 0 h 6961025"/>
              <a:gd name="connsiteX1" fmla="*/ 3257249 w 5556748"/>
              <a:gd name="connsiteY1" fmla="*/ 11217 h 6961025"/>
              <a:gd name="connsiteX2" fmla="*/ 5556748 w 5556748"/>
              <a:gd name="connsiteY2" fmla="*/ 1427123 h 6961025"/>
              <a:gd name="connsiteX3" fmla="*/ 1252213 w 5556748"/>
              <a:gd name="connsiteY3" fmla="*/ 6961025 h 6961025"/>
              <a:gd name="connsiteX4" fmla="*/ 0 w 5556748"/>
              <a:gd name="connsiteY4" fmla="*/ 0 h 6961025"/>
              <a:gd name="connsiteX0" fmla="*/ 0 w 5556748"/>
              <a:gd name="connsiteY0" fmla="*/ 14352 h 6975377"/>
              <a:gd name="connsiteX1" fmla="*/ 3041349 w 5556748"/>
              <a:gd name="connsiteY1" fmla="*/ 0 h 6975377"/>
              <a:gd name="connsiteX2" fmla="*/ 5556748 w 5556748"/>
              <a:gd name="connsiteY2" fmla="*/ 1441475 h 6975377"/>
              <a:gd name="connsiteX3" fmla="*/ 1252213 w 5556748"/>
              <a:gd name="connsiteY3" fmla="*/ 6975377 h 6975377"/>
              <a:gd name="connsiteX4" fmla="*/ 0 w 5556748"/>
              <a:gd name="connsiteY4" fmla="*/ 14352 h 6975377"/>
              <a:gd name="connsiteX0" fmla="*/ 0 w 5556748"/>
              <a:gd name="connsiteY0" fmla="*/ 14352 h 6975377"/>
              <a:gd name="connsiteX1" fmla="*/ 3041349 w 5556748"/>
              <a:gd name="connsiteY1" fmla="*/ 0 h 6975377"/>
              <a:gd name="connsiteX2" fmla="*/ 5556748 w 5556748"/>
              <a:gd name="connsiteY2" fmla="*/ 1441475 h 6975377"/>
              <a:gd name="connsiteX3" fmla="*/ 1252213 w 5556748"/>
              <a:gd name="connsiteY3" fmla="*/ 6975377 h 6975377"/>
              <a:gd name="connsiteX4" fmla="*/ 0 w 5556748"/>
              <a:gd name="connsiteY4" fmla="*/ 14352 h 6975377"/>
              <a:gd name="connsiteX0" fmla="*/ 0 w 5575664"/>
              <a:gd name="connsiteY0" fmla="*/ 14352 h 6975377"/>
              <a:gd name="connsiteX1" fmla="*/ 3041349 w 5575664"/>
              <a:gd name="connsiteY1" fmla="*/ 0 h 6975377"/>
              <a:gd name="connsiteX2" fmla="*/ 5556748 w 5575664"/>
              <a:gd name="connsiteY2" fmla="*/ 1441475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441475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594887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594887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697162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697162 h 6975377"/>
              <a:gd name="connsiteX3" fmla="*/ 1252213 w 5575664"/>
              <a:gd name="connsiteY3" fmla="*/ 6975377 h 6975377"/>
              <a:gd name="connsiteX4" fmla="*/ 0 w 5575664"/>
              <a:gd name="connsiteY4" fmla="*/ 14352 h 6975377"/>
              <a:gd name="connsiteX0" fmla="*/ 0 w 5583604"/>
              <a:gd name="connsiteY0" fmla="*/ 14352 h 2370096"/>
              <a:gd name="connsiteX1" fmla="*/ 3041349 w 5583604"/>
              <a:gd name="connsiteY1" fmla="*/ 0 h 2370096"/>
              <a:gd name="connsiteX2" fmla="*/ 5556748 w 5583604"/>
              <a:gd name="connsiteY2" fmla="*/ 1697162 h 2370096"/>
              <a:gd name="connsiteX3" fmla="*/ 2534913 w 5583604"/>
              <a:gd name="connsiteY3" fmla="*/ 2347456 h 2370096"/>
              <a:gd name="connsiteX4" fmla="*/ 0 w 5583604"/>
              <a:gd name="connsiteY4" fmla="*/ 14352 h 2370096"/>
              <a:gd name="connsiteX0" fmla="*/ 0 w 5588954"/>
              <a:gd name="connsiteY0" fmla="*/ 14352 h 2625782"/>
              <a:gd name="connsiteX1" fmla="*/ 3041349 w 5588954"/>
              <a:gd name="connsiteY1" fmla="*/ 0 h 2625782"/>
              <a:gd name="connsiteX2" fmla="*/ 5556748 w 5588954"/>
              <a:gd name="connsiteY2" fmla="*/ 1697162 h 2625782"/>
              <a:gd name="connsiteX3" fmla="*/ 2534913 w 5588954"/>
              <a:gd name="connsiteY3" fmla="*/ 2347456 h 2625782"/>
              <a:gd name="connsiteX4" fmla="*/ 0 w 5588954"/>
              <a:gd name="connsiteY4" fmla="*/ 14352 h 2625782"/>
              <a:gd name="connsiteX0" fmla="*/ 0 w 5605222"/>
              <a:gd name="connsiteY0" fmla="*/ 14352 h 3357123"/>
              <a:gd name="connsiteX1" fmla="*/ 3041349 w 5605222"/>
              <a:gd name="connsiteY1" fmla="*/ 0 h 3357123"/>
              <a:gd name="connsiteX2" fmla="*/ 5556748 w 5605222"/>
              <a:gd name="connsiteY2" fmla="*/ 1697162 h 3357123"/>
              <a:gd name="connsiteX3" fmla="*/ 2534913 w 5605222"/>
              <a:gd name="connsiteY3" fmla="*/ 2347456 h 3357123"/>
              <a:gd name="connsiteX4" fmla="*/ 0 w 5605222"/>
              <a:gd name="connsiteY4" fmla="*/ 14352 h 3357123"/>
              <a:gd name="connsiteX0" fmla="*/ 0 w 5600902"/>
              <a:gd name="connsiteY0" fmla="*/ 14352 h 2629838"/>
              <a:gd name="connsiteX1" fmla="*/ 3041349 w 5600902"/>
              <a:gd name="connsiteY1" fmla="*/ 0 h 2629838"/>
              <a:gd name="connsiteX2" fmla="*/ 5556748 w 5600902"/>
              <a:gd name="connsiteY2" fmla="*/ 1697162 h 2629838"/>
              <a:gd name="connsiteX3" fmla="*/ 2534913 w 5600902"/>
              <a:gd name="connsiteY3" fmla="*/ 2347456 h 2629838"/>
              <a:gd name="connsiteX4" fmla="*/ 0 w 5600902"/>
              <a:gd name="connsiteY4" fmla="*/ 14352 h 2629838"/>
              <a:gd name="connsiteX0" fmla="*/ 0 w 5556748"/>
              <a:gd name="connsiteY0" fmla="*/ 14352 h 2588639"/>
              <a:gd name="connsiteX1" fmla="*/ 3041349 w 5556748"/>
              <a:gd name="connsiteY1" fmla="*/ 0 h 2588639"/>
              <a:gd name="connsiteX2" fmla="*/ 5556748 w 5556748"/>
              <a:gd name="connsiteY2" fmla="*/ 1697162 h 2588639"/>
              <a:gd name="connsiteX3" fmla="*/ 2534913 w 5556748"/>
              <a:gd name="connsiteY3" fmla="*/ 2347456 h 2588639"/>
              <a:gd name="connsiteX4" fmla="*/ 0 w 5556748"/>
              <a:gd name="connsiteY4" fmla="*/ 14352 h 2588639"/>
              <a:gd name="connsiteX0" fmla="*/ 0 w 6222427"/>
              <a:gd name="connsiteY0" fmla="*/ 14352 h 2811240"/>
              <a:gd name="connsiteX1" fmla="*/ 3041349 w 6222427"/>
              <a:gd name="connsiteY1" fmla="*/ 0 h 2811240"/>
              <a:gd name="connsiteX2" fmla="*/ 5556748 w 6222427"/>
              <a:gd name="connsiteY2" fmla="*/ 1697162 h 2811240"/>
              <a:gd name="connsiteX3" fmla="*/ 5506713 w 6222427"/>
              <a:gd name="connsiteY3" fmla="*/ 2615927 h 2811240"/>
              <a:gd name="connsiteX4" fmla="*/ 0 w 6222427"/>
              <a:gd name="connsiteY4" fmla="*/ 14352 h 2811240"/>
              <a:gd name="connsiteX0" fmla="*/ 0 w 5556748"/>
              <a:gd name="connsiteY0" fmla="*/ 14352 h 2674887"/>
              <a:gd name="connsiteX1" fmla="*/ 3041349 w 5556748"/>
              <a:gd name="connsiteY1" fmla="*/ 0 h 2674887"/>
              <a:gd name="connsiteX2" fmla="*/ 5556748 w 5556748"/>
              <a:gd name="connsiteY2" fmla="*/ 1697162 h 2674887"/>
              <a:gd name="connsiteX3" fmla="*/ 5506713 w 5556748"/>
              <a:gd name="connsiteY3" fmla="*/ 2615927 h 2674887"/>
              <a:gd name="connsiteX4" fmla="*/ 0 w 5556748"/>
              <a:gd name="connsiteY4" fmla="*/ 14352 h 2674887"/>
              <a:gd name="connsiteX0" fmla="*/ 0 w 5556748"/>
              <a:gd name="connsiteY0" fmla="*/ 14352 h 2665158"/>
              <a:gd name="connsiteX1" fmla="*/ 3041349 w 5556748"/>
              <a:gd name="connsiteY1" fmla="*/ 0 h 2665158"/>
              <a:gd name="connsiteX2" fmla="*/ 5556748 w 5556748"/>
              <a:gd name="connsiteY2" fmla="*/ 1697162 h 2665158"/>
              <a:gd name="connsiteX3" fmla="*/ 5506713 w 5556748"/>
              <a:gd name="connsiteY3" fmla="*/ 2615927 h 2665158"/>
              <a:gd name="connsiteX4" fmla="*/ 0 w 5556748"/>
              <a:gd name="connsiteY4" fmla="*/ 14352 h 2665158"/>
              <a:gd name="connsiteX0" fmla="*/ 0 w 5556748"/>
              <a:gd name="connsiteY0" fmla="*/ 14352 h 2665158"/>
              <a:gd name="connsiteX1" fmla="*/ 3041349 w 5556748"/>
              <a:gd name="connsiteY1" fmla="*/ 0 h 2665158"/>
              <a:gd name="connsiteX2" fmla="*/ 5556748 w 5556748"/>
              <a:gd name="connsiteY2" fmla="*/ 1697162 h 2665158"/>
              <a:gd name="connsiteX3" fmla="*/ 5506713 w 5556748"/>
              <a:gd name="connsiteY3" fmla="*/ 2615927 h 2665158"/>
              <a:gd name="connsiteX4" fmla="*/ 0 w 5556748"/>
              <a:gd name="connsiteY4" fmla="*/ 14352 h 2665158"/>
              <a:gd name="connsiteX0" fmla="*/ 0 w 5556748"/>
              <a:gd name="connsiteY0" fmla="*/ 14352 h 2615927"/>
              <a:gd name="connsiteX1" fmla="*/ 3041349 w 5556748"/>
              <a:gd name="connsiteY1" fmla="*/ 0 h 2615927"/>
              <a:gd name="connsiteX2" fmla="*/ 5556748 w 5556748"/>
              <a:gd name="connsiteY2" fmla="*/ 1697162 h 2615927"/>
              <a:gd name="connsiteX3" fmla="*/ 5506713 w 5556748"/>
              <a:gd name="connsiteY3" fmla="*/ 2615927 h 2615927"/>
              <a:gd name="connsiteX4" fmla="*/ 0 w 5556748"/>
              <a:gd name="connsiteY4" fmla="*/ 14352 h 2615927"/>
              <a:gd name="connsiteX0" fmla="*/ 0 w 5556748"/>
              <a:gd name="connsiteY0" fmla="*/ 14352 h 2634209"/>
              <a:gd name="connsiteX1" fmla="*/ 3041349 w 5556748"/>
              <a:gd name="connsiteY1" fmla="*/ 0 h 2634209"/>
              <a:gd name="connsiteX2" fmla="*/ 5556748 w 5556748"/>
              <a:gd name="connsiteY2" fmla="*/ 1697162 h 2634209"/>
              <a:gd name="connsiteX3" fmla="*/ 5506713 w 5556748"/>
              <a:gd name="connsiteY3" fmla="*/ 2615927 h 2634209"/>
              <a:gd name="connsiteX4" fmla="*/ 0 w 5556748"/>
              <a:gd name="connsiteY4" fmla="*/ 14352 h 2634209"/>
              <a:gd name="connsiteX0" fmla="*/ 0 w 5556748"/>
              <a:gd name="connsiteY0" fmla="*/ 14352 h 2634209"/>
              <a:gd name="connsiteX1" fmla="*/ 3041349 w 5556748"/>
              <a:gd name="connsiteY1" fmla="*/ 0 h 2634209"/>
              <a:gd name="connsiteX2" fmla="*/ 5556748 w 5556748"/>
              <a:gd name="connsiteY2" fmla="*/ 1697162 h 2634209"/>
              <a:gd name="connsiteX3" fmla="*/ 5506713 w 5556748"/>
              <a:gd name="connsiteY3" fmla="*/ 2615927 h 2634209"/>
              <a:gd name="connsiteX4" fmla="*/ 0 w 5556748"/>
              <a:gd name="connsiteY4" fmla="*/ 14352 h 2634209"/>
              <a:gd name="connsiteX0" fmla="*/ 0 w 5563535"/>
              <a:gd name="connsiteY0" fmla="*/ 14352 h 2961104"/>
              <a:gd name="connsiteX1" fmla="*/ 3041349 w 5563535"/>
              <a:gd name="connsiteY1" fmla="*/ 0 h 2961104"/>
              <a:gd name="connsiteX2" fmla="*/ 5556748 w 5563535"/>
              <a:gd name="connsiteY2" fmla="*/ 1697162 h 2961104"/>
              <a:gd name="connsiteX3" fmla="*/ 5532113 w 5563535"/>
              <a:gd name="connsiteY3" fmla="*/ 2961104 h 2961104"/>
              <a:gd name="connsiteX4" fmla="*/ 0 w 5563535"/>
              <a:gd name="connsiteY4" fmla="*/ 14352 h 2961104"/>
              <a:gd name="connsiteX0" fmla="*/ 0 w 5612481"/>
              <a:gd name="connsiteY0" fmla="*/ 14352 h 2961104"/>
              <a:gd name="connsiteX1" fmla="*/ 3041349 w 5612481"/>
              <a:gd name="connsiteY1" fmla="*/ 0 h 2961104"/>
              <a:gd name="connsiteX2" fmla="*/ 5556748 w 5612481"/>
              <a:gd name="connsiteY2" fmla="*/ 1697162 h 2961104"/>
              <a:gd name="connsiteX3" fmla="*/ 5532113 w 5612481"/>
              <a:gd name="connsiteY3" fmla="*/ 2961104 h 2961104"/>
              <a:gd name="connsiteX4" fmla="*/ 0 w 5612481"/>
              <a:gd name="connsiteY4" fmla="*/ 14352 h 2961104"/>
              <a:gd name="connsiteX0" fmla="*/ 0 w 5630697"/>
              <a:gd name="connsiteY0" fmla="*/ 14352 h 3280712"/>
              <a:gd name="connsiteX1" fmla="*/ 3041349 w 5630697"/>
              <a:gd name="connsiteY1" fmla="*/ 0 h 3280712"/>
              <a:gd name="connsiteX2" fmla="*/ 5556748 w 5630697"/>
              <a:gd name="connsiteY2" fmla="*/ 1697162 h 3280712"/>
              <a:gd name="connsiteX3" fmla="*/ 5557513 w 5630697"/>
              <a:gd name="connsiteY3" fmla="*/ 3280712 h 3280712"/>
              <a:gd name="connsiteX4" fmla="*/ 0 w 5630697"/>
              <a:gd name="connsiteY4" fmla="*/ 14352 h 3280712"/>
              <a:gd name="connsiteX0" fmla="*/ 0 w 5630697"/>
              <a:gd name="connsiteY0" fmla="*/ 14352 h 3280712"/>
              <a:gd name="connsiteX1" fmla="*/ 3041349 w 5630697"/>
              <a:gd name="connsiteY1" fmla="*/ 0 h 3280712"/>
              <a:gd name="connsiteX2" fmla="*/ 5556748 w 5630697"/>
              <a:gd name="connsiteY2" fmla="*/ 1697162 h 3280712"/>
              <a:gd name="connsiteX3" fmla="*/ 5557513 w 5630697"/>
              <a:gd name="connsiteY3" fmla="*/ 3280712 h 3280712"/>
              <a:gd name="connsiteX4" fmla="*/ 0 w 5630697"/>
              <a:gd name="connsiteY4" fmla="*/ 14352 h 3280712"/>
              <a:gd name="connsiteX0" fmla="*/ 0 w 5562968"/>
              <a:gd name="connsiteY0" fmla="*/ 14352 h 3280712"/>
              <a:gd name="connsiteX1" fmla="*/ 3041349 w 5562968"/>
              <a:gd name="connsiteY1" fmla="*/ 0 h 3280712"/>
              <a:gd name="connsiteX2" fmla="*/ 5556748 w 5562968"/>
              <a:gd name="connsiteY2" fmla="*/ 1697162 h 3280712"/>
              <a:gd name="connsiteX3" fmla="*/ 5557513 w 5562968"/>
              <a:gd name="connsiteY3" fmla="*/ 3280712 h 3280712"/>
              <a:gd name="connsiteX4" fmla="*/ 0 w 5562968"/>
              <a:gd name="connsiteY4" fmla="*/ 14352 h 3280712"/>
              <a:gd name="connsiteX0" fmla="*/ 0 w 5766168"/>
              <a:gd name="connsiteY0" fmla="*/ 1567 h 3280712"/>
              <a:gd name="connsiteX1" fmla="*/ 3244549 w 5766168"/>
              <a:gd name="connsiteY1" fmla="*/ 0 h 3280712"/>
              <a:gd name="connsiteX2" fmla="*/ 5759948 w 5766168"/>
              <a:gd name="connsiteY2" fmla="*/ 1697162 h 3280712"/>
              <a:gd name="connsiteX3" fmla="*/ 5760713 w 5766168"/>
              <a:gd name="connsiteY3" fmla="*/ 3280712 h 3280712"/>
              <a:gd name="connsiteX4" fmla="*/ 0 w 5766168"/>
              <a:gd name="connsiteY4" fmla="*/ 1567 h 3280712"/>
              <a:gd name="connsiteX0" fmla="*/ 0 w 5766168"/>
              <a:gd name="connsiteY0" fmla="*/ 1567 h 3280712"/>
              <a:gd name="connsiteX1" fmla="*/ 3244549 w 5766168"/>
              <a:gd name="connsiteY1" fmla="*/ 0 h 3280712"/>
              <a:gd name="connsiteX2" fmla="*/ 5759948 w 5766168"/>
              <a:gd name="connsiteY2" fmla="*/ 1697162 h 3280712"/>
              <a:gd name="connsiteX3" fmla="*/ 5760713 w 5766168"/>
              <a:gd name="connsiteY3" fmla="*/ 3280712 h 3280712"/>
              <a:gd name="connsiteX4" fmla="*/ 0 w 5766168"/>
              <a:gd name="connsiteY4" fmla="*/ 1567 h 3280712"/>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83 w 5760081"/>
              <a:gd name="connsiteY0" fmla="*/ 1567 h 3830438"/>
              <a:gd name="connsiteX1" fmla="*/ 3244632 w 5760081"/>
              <a:gd name="connsiteY1" fmla="*/ 0 h 3830438"/>
              <a:gd name="connsiteX2" fmla="*/ 5760031 w 5760081"/>
              <a:gd name="connsiteY2" fmla="*/ 1697162 h 3830438"/>
              <a:gd name="connsiteX3" fmla="*/ 5748096 w 5760081"/>
              <a:gd name="connsiteY3" fmla="*/ 3830438 h 3830438"/>
              <a:gd name="connsiteX4" fmla="*/ 83 w 5760081"/>
              <a:gd name="connsiteY4" fmla="*/ 1567 h 3830438"/>
              <a:gd name="connsiteX0" fmla="*/ 83 w 5760081"/>
              <a:gd name="connsiteY0" fmla="*/ 1567 h 4073340"/>
              <a:gd name="connsiteX1" fmla="*/ 3244632 w 5760081"/>
              <a:gd name="connsiteY1" fmla="*/ 0 h 4073340"/>
              <a:gd name="connsiteX2" fmla="*/ 5760031 w 5760081"/>
              <a:gd name="connsiteY2" fmla="*/ 1697162 h 4073340"/>
              <a:gd name="connsiteX3" fmla="*/ 5748096 w 5760081"/>
              <a:gd name="connsiteY3" fmla="*/ 4073340 h 4073340"/>
              <a:gd name="connsiteX4" fmla="*/ 83 w 5760081"/>
              <a:gd name="connsiteY4" fmla="*/ 1567 h 4073340"/>
              <a:gd name="connsiteX0" fmla="*/ 102 w 5760100"/>
              <a:gd name="connsiteY0" fmla="*/ 1567 h 4073340"/>
              <a:gd name="connsiteX1" fmla="*/ 3244651 w 5760100"/>
              <a:gd name="connsiteY1" fmla="*/ 0 h 4073340"/>
              <a:gd name="connsiteX2" fmla="*/ 5760050 w 5760100"/>
              <a:gd name="connsiteY2" fmla="*/ 1697162 h 4073340"/>
              <a:gd name="connsiteX3" fmla="*/ 5748115 w 5760100"/>
              <a:gd name="connsiteY3" fmla="*/ 4073340 h 4073340"/>
              <a:gd name="connsiteX4" fmla="*/ 102 w 5760100"/>
              <a:gd name="connsiteY4" fmla="*/ 1567 h 4073340"/>
              <a:gd name="connsiteX0" fmla="*/ 102 w 5760100"/>
              <a:gd name="connsiteY0" fmla="*/ 1567 h 4290673"/>
              <a:gd name="connsiteX1" fmla="*/ 3244651 w 5760100"/>
              <a:gd name="connsiteY1" fmla="*/ 0 h 4290673"/>
              <a:gd name="connsiteX2" fmla="*/ 5760050 w 5760100"/>
              <a:gd name="connsiteY2" fmla="*/ 1697162 h 4290673"/>
              <a:gd name="connsiteX3" fmla="*/ 5748115 w 5760100"/>
              <a:gd name="connsiteY3" fmla="*/ 4290673 h 4290673"/>
              <a:gd name="connsiteX4" fmla="*/ 102 w 5760100"/>
              <a:gd name="connsiteY4" fmla="*/ 1567 h 4290673"/>
              <a:gd name="connsiteX0" fmla="*/ 102 w 5760051"/>
              <a:gd name="connsiteY0" fmla="*/ 1567 h 4444085"/>
              <a:gd name="connsiteX1" fmla="*/ 3244651 w 5760051"/>
              <a:gd name="connsiteY1" fmla="*/ 0 h 4444085"/>
              <a:gd name="connsiteX2" fmla="*/ 5760050 w 5760051"/>
              <a:gd name="connsiteY2" fmla="*/ 1697162 h 4444085"/>
              <a:gd name="connsiteX3" fmla="*/ 5735415 w 5760051"/>
              <a:gd name="connsiteY3" fmla="*/ 4444085 h 4444085"/>
              <a:gd name="connsiteX4" fmla="*/ 102 w 5760051"/>
              <a:gd name="connsiteY4" fmla="*/ 1567 h 4444085"/>
              <a:gd name="connsiteX0" fmla="*/ 67 w 5760016"/>
              <a:gd name="connsiteY0" fmla="*/ 1567 h 4444085"/>
              <a:gd name="connsiteX1" fmla="*/ 3244616 w 5760016"/>
              <a:gd name="connsiteY1" fmla="*/ 0 h 4444085"/>
              <a:gd name="connsiteX2" fmla="*/ 5760015 w 5760016"/>
              <a:gd name="connsiteY2" fmla="*/ 1697162 h 4444085"/>
              <a:gd name="connsiteX3" fmla="*/ 5735380 w 5760016"/>
              <a:gd name="connsiteY3" fmla="*/ 4444085 h 4444085"/>
              <a:gd name="connsiteX4" fmla="*/ 67 w 5760016"/>
              <a:gd name="connsiteY4" fmla="*/ 1567 h 4444085"/>
              <a:gd name="connsiteX0" fmla="*/ 764 w 5760713"/>
              <a:gd name="connsiteY0" fmla="*/ 1567 h 4444085"/>
              <a:gd name="connsiteX1" fmla="*/ 3245313 w 5760713"/>
              <a:gd name="connsiteY1" fmla="*/ 0 h 4444085"/>
              <a:gd name="connsiteX2" fmla="*/ 5760712 w 5760713"/>
              <a:gd name="connsiteY2" fmla="*/ 1697162 h 4444085"/>
              <a:gd name="connsiteX3" fmla="*/ 5736077 w 5760713"/>
              <a:gd name="connsiteY3" fmla="*/ 4444085 h 4444085"/>
              <a:gd name="connsiteX4" fmla="*/ 764 w 5760713"/>
              <a:gd name="connsiteY4" fmla="*/ 1567 h 4444085"/>
              <a:gd name="connsiteX0" fmla="*/ 764 w 5760713"/>
              <a:gd name="connsiteY0" fmla="*/ 0 h 4442518"/>
              <a:gd name="connsiteX1" fmla="*/ 1873713 w 5760713"/>
              <a:gd name="connsiteY1" fmla="*/ 1046747 h 4442518"/>
              <a:gd name="connsiteX2" fmla="*/ 5760712 w 5760713"/>
              <a:gd name="connsiteY2" fmla="*/ 1695595 h 4442518"/>
              <a:gd name="connsiteX3" fmla="*/ 5736077 w 5760713"/>
              <a:gd name="connsiteY3" fmla="*/ 4442518 h 4442518"/>
              <a:gd name="connsiteX4" fmla="*/ 764 w 5760713"/>
              <a:gd name="connsiteY4" fmla="*/ 0 h 4442518"/>
              <a:gd name="connsiteX0" fmla="*/ 963 w 4719512"/>
              <a:gd name="connsiteY0" fmla="*/ 3146509 h 5305857"/>
              <a:gd name="connsiteX1" fmla="*/ 832512 w 4719512"/>
              <a:gd name="connsiteY1" fmla="*/ 0 h 5305857"/>
              <a:gd name="connsiteX2" fmla="*/ 4719511 w 4719512"/>
              <a:gd name="connsiteY2" fmla="*/ 648848 h 5305857"/>
              <a:gd name="connsiteX3" fmla="*/ 4694876 w 4719512"/>
              <a:gd name="connsiteY3" fmla="*/ 3395771 h 5305857"/>
              <a:gd name="connsiteX4" fmla="*/ 963 w 4719512"/>
              <a:gd name="connsiteY4" fmla="*/ 3146509 h 5305857"/>
              <a:gd name="connsiteX0" fmla="*/ 400351 w 5118900"/>
              <a:gd name="connsiteY0" fmla="*/ 3849646 h 6008994"/>
              <a:gd name="connsiteX1" fmla="*/ 0 w 5118900"/>
              <a:gd name="connsiteY1" fmla="*/ 0 h 6008994"/>
              <a:gd name="connsiteX2" fmla="*/ 5118899 w 5118900"/>
              <a:gd name="connsiteY2" fmla="*/ 1351985 h 6008994"/>
              <a:gd name="connsiteX3" fmla="*/ 5094264 w 5118900"/>
              <a:gd name="connsiteY3" fmla="*/ 4098908 h 6008994"/>
              <a:gd name="connsiteX4" fmla="*/ 400351 w 5118900"/>
              <a:gd name="connsiteY4" fmla="*/ 3849646 h 6008994"/>
              <a:gd name="connsiteX0" fmla="*/ 400351 w 5118900"/>
              <a:gd name="connsiteY0" fmla="*/ 3849646 h 6008994"/>
              <a:gd name="connsiteX1" fmla="*/ 0 w 5118900"/>
              <a:gd name="connsiteY1" fmla="*/ 0 h 6008994"/>
              <a:gd name="connsiteX2" fmla="*/ 5118899 w 5118900"/>
              <a:gd name="connsiteY2" fmla="*/ 1351985 h 6008994"/>
              <a:gd name="connsiteX3" fmla="*/ 5094264 w 5118900"/>
              <a:gd name="connsiteY3" fmla="*/ 4098908 h 6008994"/>
              <a:gd name="connsiteX4" fmla="*/ 400351 w 5118900"/>
              <a:gd name="connsiteY4" fmla="*/ 3849646 h 6008994"/>
              <a:gd name="connsiteX0" fmla="*/ 400351 w 5144299"/>
              <a:gd name="connsiteY0" fmla="*/ 3849646 h 6008994"/>
              <a:gd name="connsiteX1" fmla="*/ 0 w 5144299"/>
              <a:gd name="connsiteY1" fmla="*/ 0 h 6008994"/>
              <a:gd name="connsiteX2" fmla="*/ 5144299 w 5144299"/>
              <a:gd name="connsiteY2" fmla="*/ 2285240 h 6008994"/>
              <a:gd name="connsiteX3" fmla="*/ 5094264 w 5144299"/>
              <a:gd name="connsiteY3" fmla="*/ 4098908 h 6008994"/>
              <a:gd name="connsiteX4" fmla="*/ 400351 w 5144299"/>
              <a:gd name="connsiteY4" fmla="*/ 3849646 h 6008994"/>
              <a:gd name="connsiteX0" fmla="*/ 400351 w 5097730"/>
              <a:gd name="connsiteY0" fmla="*/ 3849646 h 6008994"/>
              <a:gd name="connsiteX1" fmla="*/ 0 w 5097730"/>
              <a:gd name="connsiteY1" fmla="*/ 0 h 6008994"/>
              <a:gd name="connsiteX2" fmla="*/ 5080799 w 5097730"/>
              <a:gd name="connsiteY2" fmla="*/ 1748299 h 6008994"/>
              <a:gd name="connsiteX3" fmla="*/ 5094264 w 5097730"/>
              <a:gd name="connsiteY3" fmla="*/ 4098908 h 6008994"/>
              <a:gd name="connsiteX4" fmla="*/ 400351 w 5097730"/>
              <a:gd name="connsiteY4" fmla="*/ 3849646 h 6008994"/>
              <a:gd name="connsiteX0" fmla="*/ 400351 w 5097730"/>
              <a:gd name="connsiteY0" fmla="*/ 3849646 h 6008994"/>
              <a:gd name="connsiteX1" fmla="*/ 0 w 5097730"/>
              <a:gd name="connsiteY1" fmla="*/ 0 h 6008994"/>
              <a:gd name="connsiteX2" fmla="*/ 5080799 w 5097730"/>
              <a:gd name="connsiteY2" fmla="*/ 1748299 h 6008994"/>
              <a:gd name="connsiteX3" fmla="*/ 5094264 w 5097730"/>
              <a:gd name="connsiteY3" fmla="*/ 4098908 h 6008994"/>
              <a:gd name="connsiteX4" fmla="*/ 400351 w 5097730"/>
              <a:gd name="connsiteY4" fmla="*/ 3849646 h 6008994"/>
              <a:gd name="connsiteX0" fmla="*/ 400351 w 5097730"/>
              <a:gd name="connsiteY0" fmla="*/ 3849646 h 6008994"/>
              <a:gd name="connsiteX1" fmla="*/ 0 w 5097730"/>
              <a:gd name="connsiteY1" fmla="*/ 0 h 6008994"/>
              <a:gd name="connsiteX2" fmla="*/ 5080799 w 5097730"/>
              <a:gd name="connsiteY2" fmla="*/ 1748299 h 6008994"/>
              <a:gd name="connsiteX3" fmla="*/ 5094264 w 5097730"/>
              <a:gd name="connsiteY3" fmla="*/ 4098908 h 6008994"/>
              <a:gd name="connsiteX4" fmla="*/ 400351 w 5097730"/>
              <a:gd name="connsiteY4" fmla="*/ 3849646 h 6008994"/>
              <a:gd name="connsiteX0" fmla="*/ 400351 w 5097730"/>
              <a:gd name="connsiteY0" fmla="*/ 3849646 h 6008994"/>
              <a:gd name="connsiteX1" fmla="*/ 0 w 5097730"/>
              <a:gd name="connsiteY1" fmla="*/ 0 h 6008994"/>
              <a:gd name="connsiteX2" fmla="*/ 5080799 w 5097730"/>
              <a:gd name="connsiteY2" fmla="*/ 1748299 h 6008994"/>
              <a:gd name="connsiteX3" fmla="*/ 5094264 w 5097730"/>
              <a:gd name="connsiteY3" fmla="*/ 4098908 h 6008994"/>
              <a:gd name="connsiteX4" fmla="*/ 400351 w 5097730"/>
              <a:gd name="connsiteY4" fmla="*/ 3849646 h 6008994"/>
              <a:gd name="connsiteX0" fmla="*/ 400351 w 5109501"/>
              <a:gd name="connsiteY0" fmla="*/ 3849646 h 6052953"/>
              <a:gd name="connsiteX1" fmla="*/ 0 w 5109501"/>
              <a:gd name="connsiteY1" fmla="*/ 0 h 6052953"/>
              <a:gd name="connsiteX2" fmla="*/ 5080799 w 5109501"/>
              <a:gd name="connsiteY2" fmla="*/ 1748299 h 6052953"/>
              <a:gd name="connsiteX3" fmla="*/ 5106964 w 5109501"/>
              <a:gd name="connsiteY3" fmla="*/ 4303458 h 6052953"/>
              <a:gd name="connsiteX4" fmla="*/ 400351 w 5109501"/>
              <a:gd name="connsiteY4" fmla="*/ 3849646 h 6052953"/>
              <a:gd name="connsiteX0" fmla="*/ 806751 w 5109501"/>
              <a:gd name="connsiteY0" fmla="*/ 4258745 h 6375896"/>
              <a:gd name="connsiteX1" fmla="*/ 0 w 5109501"/>
              <a:gd name="connsiteY1" fmla="*/ 0 h 6375896"/>
              <a:gd name="connsiteX2" fmla="*/ 5080799 w 5109501"/>
              <a:gd name="connsiteY2" fmla="*/ 1748299 h 6375896"/>
              <a:gd name="connsiteX3" fmla="*/ 5106964 w 5109501"/>
              <a:gd name="connsiteY3" fmla="*/ 4303458 h 6375896"/>
              <a:gd name="connsiteX4" fmla="*/ 806751 w 5109501"/>
              <a:gd name="connsiteY4" fmla="*/ 4258745 h 6375896"/>
              <a:gd name="connsiteX0" fmla="*/ 806751 w 5109501"/>
              <a:gd name="connsiteY0" fmla="*/ 4258745 h 4303458"/>
              <a:gd name="connsiteX1" fmla="*/ 0 w 5109501"/>
              <a:gd name="connsiteY1" fmla="*/ 0 h 4303458"/>
              <a:gd name="connsiteX2" fmla="*/ 5080799 w 5109501"/>
              <a:gd name="connsiteY2" fmla="*/ 1748299 h 4303458"/>
              <a:gd name="connsiteX3" fmla="*/ 5106964 w 5109501"/>
              <a:gd name="connsiteY3" fmla="*/ 4303458 h 4303458"/>
              <a:gd name="connsiteX4" fmla="*/ 806751 w 5109501"/>
              <a:gd name="connsiteY4" fmla="*/ 4258745 h 4303458"/>
              <a:gd name="connsiteX0" fmla="*/ 806751 w 5109501"/>
              <a:gd name="connsiteY0" fmla="*/ 4258745 h 4408184"/>
              <a:gd name="connsiteX1" fmla="*/ 0 w 5109501"/>
              <a:gd name="connsiteY1" fmla="*/ 0 h 4408184"/>
              <a:gd name="connsiteX2" fmla="*/ 5080799 w 5109501"/>
              <a:gd name="connsiteY2" fmla="*/ 1748299 h 4408184"/>
              <a:gd name="connsiteX3" fmla="*/ 5106964 w 5109501"/>
              <a:gd name="connsiteY3" fmla="*/ 4303458 h 4408184"/>
              <a:gd name="connsiteX4" fmla="*/ 806751 w 5109501"/>
              <a:gd name="connsiteY4" fmla="*/ 4258745 h 4408184"/>
              <a:gd name="connsiteX0" fmla="*/ 882951 w 5109501"/>
              <a:gd name="connsiteY0" fmla="*/ 4322667 h 4456091"/>
              <a:gd name="connsiteX1" fmla="*/ 0 w 5109501"/>
              <a:gd name="connsiteY1" fmla="*/ 0 h 4456091"/>
              <a:gd name="connsiteX2" fmla="*/ 5080799 w 5109501"/>
              <a:gd name="connsiteY2" fmla="*/ 1748299 h 4456091"/>
              <a:gd name="connsiteX3" fmla="*/ 5106964 w 5109501"/>
              <a:gd name="connsiteY3" fmla="*/ 4303458 h 4456091"/>
              <a:gd name="connsiteX4" fmla="*/ 882951 w 5109501"/>
              <a:gd name="connsiteY4" fmla="*/ 4322667 h 4456091"/>
              <a:gd name="connsiteX0" fmla="*/ 882951 w 5109501"/>
              <a:gd name="connsiteY0" fmla="*/ 4322667 h 4323058"/>
              <a:gd name="connsiteX1" fmla="*/ 0 w 5109501"/>
              <a:gd name="connsiteY1" fmla="*/ 0 h 4323058"/>
              <a:gd name="connsiteX2" fmla="*/ 5080799 w 5109501"/>
              <a:gd name="connsiteY2" fmla="*/ 1748299 h 4323058"/>
              <a:gd name="connsiteX3" fmla="*/ 5106964 w 5109501"/>
              <a:gd name="connsiteY3" fmla="*/ 4303458 h 4323058"/>
              <a:gd name="connsiteX4" fmla="*/ 882951 w 5109501"/>
              <a:gd name="connsiteY4" fmla="*/ 4322667 h 4323058"/>
              <a:gd name="connsiteX0" fmla="*/ 882951 w 5109501"/>
              <a:gd name="connsiteY0" fmla="*/ 4322667 h 4360848"/>
              <a:gd name="connsiteX1" fmla="*/ 0 w 5109501"/>
              <a:gd name="connsiteY1" fmla="*/ 0 h 4360848"/>
              <a:gd name="connsiteX2" fmla="*/ 5080799 w 5109501"/>
              <a:gd name="connsiteY2" fmla="*/ 1748299 h 4360848"/>
              <a:gd name="connsiteX3" fmla="*/ 5106964 w 5109501"/>
              <a:gd name="connsiteY3" fmla="*/ 4303458 h 4360848"/>
              <a:gd name="connsiteX4" fmla="*/ 882951 w 5109501"/>
              <a:gd name="connsiteY4" fmla="*/ 4322667 h 4360848"/>
              <a:gd name="connsiteX0" fmla="*/ 882951 w 5134014"/>
              <a:gd name="connsiteY0" fmla="*/ 4322667 h 4376076"/>
              <a:gd name="connsiteX1" fmla="*/ 0 w 5134014"/>
              <a:gd name="connsiteY1" fmla="*/ 0 h 4376076"/>
              <a:gd name="connsiteX2" fmla="*/ 5080799 w 5134014"/>
              <a:gd name="connsiteY2" fmla="*/ 1748299 h 4376076"/>
              <a:gd name="connsiteX3" fmla="*/ 5132364 w 5134014"/>
              <a:gd name="connsiteY3" fmla="*/ 4367380 h 4376076"/>
              <a:gd name="connsiteX4" fmla="*/ 882951 w 5134014"/>
              <a:gd name="connsiteY4" fmla="*/ 4322667 h 4376076"/>
              <a:gd name="connsiteX0" fmla="*/ 1005313 w 5256376"/>
              <a:gd name="connsiteY0" fmla="*/ 4322667 h 4376076"/>
              <a:gd name="connsiteX1" fmla="*/ 122362 w 5256376"/>
              <a:gd name="connsiteY1" fmla="*/ 0 h 4376076"/>
              <a:gd name="connsiteX2" fmla="*/ 5203161 w 5256376"/>
              <a:gd name="connsiteY2" fmla="*/ 1748299 h 4376076"/>
              <a:gd name="connsiteX3" fmla="*/ 5254726 w 5256376"/>
              <a:gd name="connsiteY3" fmla="*/ 4367380 h 4376076"/>
              <a:gd name="connsiteX4" fmla="*/ 1005313 w 5256376"/>
              <a:gd name="connsiteY4" fmla="*/ 4322667 h 4376076"/>
              <a:gd name="connsiteX0" fmla="*/ 1205258 w 5240421"/>
              <a:gd name="connsiteY0" fmla="*/ 4309883 h 4368032"/>
              <a:gd name="connsiteX1" fmla="*/ 106407 w 5240421"/>
              <a:gd name="connsiteY1" fmla="*/ 0 h 4368032"/>
              <a:gd name="connsiteX2" fmla="*/ 5187206 w 5240421"/>
              <a:gd name="connsiteY2" fmla="*/ 1748299 h 4368032"/>
              <a:gd name="connsiteX3" fmla="*/ 5238771 w 5240421"/>
              <a:gd name="connsiteY3" fmla="*/ 4367380 h 4368032"/>
              <a:gd name="connsiteX4" fmla="*/ 1205258 w 5240421"/>
              <a:gd name="connsiteY4" fmla="*/ 4309883 h 4368032"/>
              <a:gd name="connsiteX0" fmla="*/ 1249362 w 5284525"/>
              <a:gd name="connsiteY0" fmla="*/ 4309883 h 4368032"/>
              <a:gd name="connsiteX1" fmla="*/ 150511 w 5284525"/>
              <a:gd name="connsiteY1" fmla="*/ 0 h 4368032"/>
              <a:gd name="connsiteX2" fmla="*/ 5231310 w 5284525"/>
              <a:gd name="connsiteY2" fmla="*/ 1748299 h 4368032"/>
              <a:gd name="connsiteX3" fmla="*/ 5282875 w 5284525"/>
              <a:gd name="connsiteY3" fmla="*/ 4367380 h 4368032"/>
              <a:gd name="connsiteX4" fmla="*/ 1249362 w 5284525"/>
              <a:gd name="connsiteY4" fmla="*/ 4309883 h 4368032"/>
              <a:gd name="connsiteX0" fmla="*/ 1350916 w 5386079"/>
              <a:gd name="connsiteY0" fmla="*/ 4348236 h 4406385"/>
              <a:gd name="connsiteX1" fmla="*/ 137765 w 5386079"/>
              <a:gd name="connsiteY1" fmla="*/ 0 h 4406385"/>
              <a:gd name="connsiteX2" fmla="*/ 5332864 w 5386079"/>
              <a:gd name="connsiteY2" fmla="*/ 1786652 h 4406385"/>
              <a:gd name="connsiteX3" fmla="*/ 5384429 w 5386079"/>
              <a:gd name="connsiteY3" fmla="*/ 4405733 h 4406385"/>
              <a:gd name="connsiteX4" fmla="*/ 1350916 w 5386079"/>
              <a:gd name="connsiteY4" fmla="*/ 4348236 h 4406385"/>
              <a:gd name="connsiteX0" fmla="*/ 1213151 w 5248314"/>
              <a:gd name="connsiteY0" fmla="*/ 4348236 h 4406385"/>
              <a:gd name="connsiteX1" fmla="*/ 0 w 5248314"/>
              <a:gd name="connsiteY1" fmla="*/ 0 h 4406385"/>
              <a:gd name="connsiteX2" fmla="*/ 5195099 w 5248314"/>
              <a:gd name="connsiteY2" fmla="*/ 1786652 h 4406385"/>
              <a:gd name="connsiteX3" fmla="*/ 5246664 w 5248314"/>
              <a:gd name="connsiteY3" fmla="*/ 4405733 h 4406385"/>
              <a:gd name="connsiteX4" fmla="*/ 1213151 w 5248314"/>
              <a:gd name="connsiteY4" fmla="*/ 4348236 h 4406385"/>
              <a:gd name="connsiteX0" fmla="*/ 1213151 w 5248314"/>
              <a:gd name="connsiteY0" fmla="*/ 4348236 h 4406385"/>
              <a:gd name="connsiteX1" fmla="*/ 0 w 5248314"/>
              <a:gd name="connsiteY1" fmla="*/ 0 h 4406385"/>
              <a:gd name="connsiteX2" fmla="*/ 5195099 w 5248314"/>
              <a:gd name="connsiteY2" fmla="*/ 1786652 h 4406385"/>
              <a:gd name="connsiteX3" fmla="*/ 5246664 w 5248314"/>
              <a:gd name="connsiteY3" fmla="*/ 4405733 h 4406385"/>
              <a:gd name="connsiteX4" fmla="*/ 1213151 w 5248314"/>
              <a:gd name="connsiteY4" fmla="*/ 4348236 h 4406385"/>
              <a:gd name="connsiteX0" fmla="*/ 1213151 w 5258649"/>
              <a:gd name="connsiteY0" fmla="*/ 4348236 h 4406385"/>
              <a:gd name="connsiteX1" fmla="*/ 0 w 5258649"/>
              <a:gd name="connsiteY1" fmla="*/ 0 h 4406385"/>
              <a:gd name="connsiteX2" fmla="*/ 5258599 w 5258649"/>
              <a:gd name="connsiteY2" fmla="*/ 1812220 h 4406385"/>
              <a:gd name="connsiteX3" fmla="*/ 5246664 w 5258649"/>
              <a:gd name="connsiteY3" fmla="*/ 4405733 h 4406385"/>
              <a:gd name="connsiteX4" fmla="*/ 1213151 w 5258649"/>
              <a:gd name="connsiteY4" fmla="*/ 4348236 h 4406385"/>
              <a:gd name="connsiteX0" fmla="*/ 1213151 w 5258649"/>
              <a:gd name="connsiteY0" fmla="*/ 4348236 h 4406385"/>
              <a:gd name="connsiteX1" fmla="*/ 0 w 5258649"/>
              <a:gd name="connsiteY1" fmla="*/ 0 h 4406385"/>
              <a:gd name="connsiteX2" fmla="*/ 5258599 w 5258649"/>
              <a:gd name="connsiteY2" fmla="*/ 1812220 h 4406385"/>
              <a:gd name="connsiteX3" fmla="*/ 5246664 w 5258649"/>
              <a:gd name="connsiteY3" fmla="*/ 4405733 h 4406385"/>
              <a:gd name="connsiteX4" fmla="*/ 1213151 w 5258649"/>
              <a:gd name="connsiteY4" fmla="*/ 4348236 h 4406385"/>
              <a:gd name="connsiteX0" fmla="*/ 715813 w 5447111"/>
              <a:gd name="connsiteY0" fmla="*/ 4335452 h 4405733"/>
              <a:gd name="connsiteX1" fmla="*/ 188462 w 5447111"/>
              <a:gd name="connsiteY1" fmla="*/ 0 h 4405733"/>
              <a:gd name="connsiteX2" fmla="*/ 5447061 w 5447111"/>
              <a:gd name="connsiteY2" fmla="*/ 1812220 h 4405733"/>
              <a:gd name="connsiteX3" fmla="*/ 5435126 w 5447111"/>
              <a:gd name="connsiteY3" fmla="*/ 4405733 h 4405733"/>
              <a:gd name="connsiteX4" fmla="*/ 715813 w 5447111"/>
              <a:gd name="connsiteY4" fmla="*/ 4335452 h 4405733"/>
              <a:gd name="connsiteX0" fmla="*/ 527351 w 5258649"/>
              <a:gd name="connsiteY0" fmla="*/ 4335452 h 4405733"/>
              <a:gd name="connsiteX1" fmla="*/ 0 w 5258649"/>
              <a:gd name="connsiteY1" fmla="*/ 0 h 4405733"/>
              <a:gd name="connsiteX2" fmla="*/ 5258599 w 5258649"/>
              <a:gd name="connsiteY2" fmla="*/ 1812220 h 4405733"/>
              <a:gd name="connsiteX3" fmla="*/ 5246664 w 5258649"/>
              <a:gd name="connsiteY3" fmla="*/ 4405733 h 4405733"/>
              <a:gd name="connsiteX4" fmla="*/ 527351 w 5258649"/>
              <a:gd name="connsiteY4" fmla="*/ 4335452 h 4405733"/>
              <a:gd name="connsiteX0" fmla="*/ 527351 w 5258649"/>
              <a:gd name="connsiteY0" fmla="*/ 4335452 h 4405733"/>
              <a:gd name="connsiteX1" fmla="*/ 0 w 5258649"/>
              <a:gd name="connsiteY1" fmla="*/ 0 h 4405733"/>
              <a:gd name="connsiteX2" fmla="*/ 5258599 w 5258649"/>
              <a:gd name="connsiteY2" fmla="*/ 1812220 h 4405733"/>
              <a:gd name="connsiteX3" fmla="*/ 5246664 w 5258649"/>
              <a:gd name="connsiteY3" fmla="*/ 4405733 h 4405733"/>
              <a:gd name="connsiteX4" fmla="*/ 527351 w 5258649"/>
              <a:gd name="connsiteY4" fmla="*/ 4335452 h 4405733"/>
              <a:gd name="connsiteX0" fmla="*/ 585260 w 5316558"/>
              <a:gd name="connsiteY0" fmla="*/ 4335452 h 4405733"/>
              <a:gd name="connsiteX1" fmla="*/ 57909 w 5316558"/>
              <a:gd name="connsiteY1" fmla="*/ 0 h 4405733"/>
              <a:gd name="connsiteX2" fmla="*/ 5316508 w 5316558"/>
              <a:gd name="connsiteY2" fmla="*/ 1812220 h 4405733"/>
              <a:gd name="connsiteX3" fmla="*/ 5304573 w 5316558"/>
              <a:gd name="connsiteY3" fmla="*/ 4405733 h 4405733"/>
              <a:gd name="connsiteX4" fmla="*/ 585260 w 5316558"/>
              <a:gd name="connsiteY4" fmla="*/ 4335452 h 4405733"/>
              <a:gd name="connsiteX0" fmla="*/ 882951 w 5258649"/>
              <a:gd name="connsiteY0" fmla="*/ 4361021 h 4414430"/>
              <a:gd name="connsiteX1" fmla="*/ 0 w 5258649"/>
              <a:gd name="connsiteY1" fmla="*/ 0 h 4414430"/>
              <a:gd name="connsiteX2" fmla="*/ 5258599 w 5258649"/>
              <a:gd name="connsiteY2" fmla="*/ 1812220 h 4414430"/>
              <a:gd name="connsiteX3" fmla="*/ 5246664 w 5258649"/>
              <a:gd name="connsiteY3" fmla="*/ 4405733 h 4414430"/>
              <a:gd name="connsiteX4" fmla="*/ 882951 w 5258649"/>
              <a:gd name="connsiteY4" fmla="*/ 4361021 h 4414430"/>
              <a:gd name="connsiteX0" fmla="*/ 882951 w 5258649"/>
              <a:gd name="connsiteY0" fmla="*/ 4361021 h 4414430"/>
              <a:gd name="connsiteX1" fmla="*/ 0 w 5258649"/>
              <a:gd name="connsiteY1" fmla="*/ 0 h 4414430"/>
              <a:gd name="connsiteX2" fmla="*/ 5258599 w 5258649"/>
              <a:gd name="connsiteY2" fmla="*/ 1812220 h 4414430"/>
              <a:gd name="connsiteX3" fmla="*/ 5246664 w 5258649"/>
              <a:gd name="connsiteY3" fmla="*/ 4405733 h 4414430"/>
              <a:gd name="connsiteX4" fmla="*/ 882951 w 5258649"/>
              <a:gd name="connsiteY4" fmla="*/ 4361021 h 4414430"/>
              <a:gd name="connsiteX0" fmla="*/ 589207 w 5472905"/>
              <a:gd name="connsiteY0" fmla="*/ 4373806 h 4423232"/>
              <a:gd name="connsiteX1" fmla="*/ 214256 w 5472905"/>
              <a:gd name="connsiteY1" fmla="*/ 0 h 4423232"/>
              <a:gd name="connsiteX2" fmla="*/ 5472855 w 5472905"/>
              <a:gd name="connsiteY2" fmla="*/ 1812220 h 4423232"/>
              <a:gd name="connsiteX3" fmla="*/ 5460920 w 5472905"/>
              <a:gd name="connsiteY3" fmla="*/ 4405733 h 4423232"/>
              <a:gd name="connsiteX4" fmla="*/ 589207 w 5472905"/>
              <a:gd name="connsiteY4" fmla="*/ 4373806 h 4423232"/>
              <a:gd name="connsiteX0" fmla="*/ 374951 w 5258649"/>
              <a:gd name="connsiteY0" fmla="*/ 4373806 h 4423232"/>
              <a:gd name="connsiteX1" fmla="*/ 0 w 5258649"/>
              <a:gd name="connsiteY1" fmla="*/ 0 h 4423232"/>
              <a:gd name="connsiteX2" fmla="*/ 5258599 w 5258649"/>
              <a:gd name="connsiteY2" fmla="*/ 1812220 h 4423232"/>
              <a:gd name="connsiteX3" fmla="*/ 5246664 w 5258649"/>
              <a:gd name="connsiteY3" fmla="*/ 4405733 h 4423232"/>
              <a:gd name="connsiteX4" fmla="*/ 374951 w 5258649"/>
              <a:gd name="connsiteY4" fmla="*/ 4373806 h 4423232"/>
              <a:gd name="connsiteX0" fmla="*/ 362251 w 5245949"/>
              <a:gd name="connsiteY0" fmla="*/ 4194826 h 4244252"/>
              <a:gd name="connsiteX1" fmla="*/ 0 w 5245949"/>
              <a:gd name="connsiteY1" fmla="*/ 0 h 4244252"/>
              <a:gd name="connsiteX2" fmla="*/ 5245899 w 5245949"/>
              <a:gd name="connsiteY2" fmla="*/ 1633240 h 4244252"/>
              <a:gd name="connsiteX3" fmla="*/ 5233964 w 5245949"/>
              <a:gd name="connsiteY3" fmla="*/ 4226753 h 4244252"/>
              <a:gd name="connsiteX4" fmla="*/ 362251 w 5245949"/>
              <a:gd name="connsiteY4" fmla="*/ 4194826 h 4244252"/>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0098" h="4235451">
                <a:moveTo>
                  <a:pt x="0" y="4182042"/>
                </a:moveTo>
                <a:cubicBezTo>
                  <a:pt x="467683" y="3597704"/>
                  <a:pt x="643266" y="1389752"/>
                  <a:pt x="44149" y="0"/>
                </a:cubicBezTo>
                <a:cubicBezTo>
                  <a:pt x="1511622" y="1689447"/>
                  <a:pt x="4725554" y="495441"/>
                  <a:pt x="5290048" y="1633240"/>
                </a:cubicBezTo>
                <a:cubicBezTo>
                  <a:pt x="5290201" y="1682988"/>
                  <a:pt x="5290746" y="3810303"/>
                  <a:pt x="5278113" y="4226753"/>
                </a:cubicBezTo>
                <a:cubicBezTo>
                  <a:pt x="4655880" y="4195754"/>
                  <a:pt x="2849100" y="4289862"/>
                  <a:pt x="0" y="4182042"/>
                </a:cubicBezTo>
                <a:close/>
              </a:path>
            </a:pathLst>
          </a:custGeom>
          <a:solidFill>
            <a:schemeClr val="accent4"/>
          </a:solidFill>
        </p:spPr>
        <p:txBody>
          <a:bodyPr anchor="ctr"/>
          <a:lstStyle>
            <a:lvl1pPr marL="0" indent="0" algn="ctr">
              <a:buNone/>
              <a:defRPr sz="1600"/>
            </a:lvl1pPr>
          </a:lstStyle>
          <a:p>
            <a:r>
              <a:rPr lang="en-US"/>
              <a:t>Click icon to add picture</a:t>
            </a:r>
          </a:p>
        </p:txBody>
      </p:sp>
      <p:sp>
        <p:nvSpPr>
          <p:cNvPr id="12" name="Picture Placeholder 11">
            <a:extLst>
              <a:ext uri="{FF2B5EF4-FFF2-40B4-BE49-F238E27FC236}">
                <a16:creationId xmlns:a16="http://schemas.microsoft.com/office/drawing/2014/main" id="{F87849EF-DCB5-B5AF-2970-932AA450DFEA}"/>
              </a:ext>
            </a:extLst>
          </p:cNvPr>
          <p:cNvSpPr>
            <a:spLocks noGrp="1" noChangeAspect="1"/>
          </p:cNvSpPr>
          <p:nvPr>
            <p:ph type="pic" sz="quarter" idx="13"/>
          </p:nvPr>
        </p:nvSpPr>
        <p:spPr>
          <a:xfrm>
            <a:off x="6524644" y="-48943"/>
            <a:ext cx="5774017" cy="4783075"/>
          </a:xfrm>
          <a:custGeom>
            <a:avLst/>
            <a:gdLst>
              <a:gd name="connsiteX0" fmla="*/ 0 w 4427537"/>
              <a:gd name="connsiteY0" fmla="*/ 0 h 6858000"/>
              <a:gd name="connsiteX1" fmla="*/ 4427537 w 4427537"/>
              <a:gd name="connsiteY1" fmla="*/ 0 h 6858000"/>
              <a:gd name="connsiteX2" fmla="*/ 4427537 w 4427537"/>
              <a:gd name="connsiteY2" fmla="*/ 6858000 h 6858000"/>
              <a:gd name="connsiteX3" fmla="*/ 0 w 4427537"/>
              <a:gd name="connsiteY3" fmla="*/ 6858000 h 6858000"/>
              <a:gd name="connsiteX4" fmla="*/ 0 w 4427537"/>
              <a:gd name="connsiteY4" fmla="*/ 0 h 6858000"/>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703309"/>
              <a:gd name="connsiteY0" fmla="*/ 696686 h 6887029"/>
              <a:gd name="connsiteX1" fmla="*/ 4703309 w 4703309"/>
              <a:gd name="connsiteY1" fmla="*/ 0 h 6887029"/>
              <a:gd name="connsiteX2" fmla="*/ 4703309 w 4703309"/>
              <a:gd name="connsiteY2" fmla="*/ 6858000 h 6887029"/>
              <a:gd name="connsiteX3" fmla="*/ 1378858 w 4703309"/>
              <a:gd name="connsiteY3" fmla="*/ 6887029 h 6887029"/>
              <a:gd name="connsiteX4" fmla="*/ 0 w 4703309"/>
              <a:gd name="connsiteY4" fmla="*/ 696686 h 6887029"/>
              <a:gd name="connsiteX0" fmla="*/ 201995 w 4905304"/>
              <a:gd name="connsiteY0" fmla="*/ 696686 h 6887029"/>
              <a:gd name="connsiteX1" fmla="*/ 4905304 w 4905304"/>
              <a:gd name="connsiteY1" fmla="*/ 0 h 6887029"/>
              <a:gd name="connsiteX2" fmla="*/ 4905304 w 4905304"/>
              <a:gd name="connsiteY2" fmla="*/ 6858000 h 6887029"/>
              <a:gd name="connsiteX3" fmla="*/ 1580853 w 4905304"/>
              <a:gd name="connsiteY3" fmla="*/ 6887029 h 6887029"/>
              <a:gd name="connsiteX4" fmla="*/ 201995 w 4905304"/>
              <a:gd name="connsiteY4" fmla="*/ 696686 h 6887029"/>
              <a:gd name="connsiteX0" fmla="*/ 227067 w 4640090"/>
              <a:gd name="connsiteY0" fmla="*/ 0 h 6901543"/>
              <a:gd name="connsiteX1" fmla="*/ 4640090 w 4640090"/>
              <a:gd name="connsiteY1" fmla="*/ 14514 h 6901543"/>
              <a:gd name="connsiteX2" fmla="*/ 4640090 w 4640090"/>
              <a:gd name="connsiteY2" fmla="*/ 6872514 h 6901543"/>
              <a:gd name="connsiteX3" fmla="*/ 1315639 w 4640090"/>
              <a:gd name="connsiteY3" fmla="*/ 6901543 h 6901543"/>
              <a:gd name="connsiteX4" fmla="*/ 227067 w 4640090"/>
              <a:gd name="connsiteY4" fmla="*/ 0 h 6901543"/>
              <a:gd name="connsiteX0" fmla="*/ 398117 w 4811140"/>
              <a:gd name="connsiteY0" fmla="*/ 0 h 6901543"/>
              <a:gd name="connsiteX1" fmla="*/ 4811140 w 4811140"/>
              <a:gd name="connsiteY1" fmla="*/ 14514 h 6901543"/>
              <a:gd name="connsiteX2" fmla="*/ 4811140 w 4811140"/>
              <a:gd name="connsiteY2" fmla="*/ 6872514 h 6901543"/>
              <a:gd name="connsiteX3" fmla="*/ 1486689 w 4811140"/>
              <a:gd name="connsiteY3" fmla="*/ 6901543 h 6901543"/>
              <a:gd name="connsiteX4" fmla="*/ 398117 w 4811140"/>
              <a:gd name="connsiteY4" fmla="*/ 0 h 6901543"/>
              <a:gd name="connsiteX0" fmla="*/ 401550 w 4814573"/>
              <a:gd name="connsiteY0" fmla="*/ 0 h 6901543"/>
              <a:gd name="connsiteX1" fmla="*/ 4814573 w 4814573"/>
              <a:gd name="connsiteY1" fmla="*/ 14514 h 6901543"/>
              <a:gd name="connsiteX2" fmla="*/ 4814573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901658"/>
              <a:gd name="connsiteY0" fmla="*/ 87087 h 7003144"/>
              <a:gd name="connsiteX1" fmla="*/ 4901658 w 4901658"/>
              <a:gd name="connsiteY1" fmla="*/ 0 h 7003144"/>
              <a:gd name="connsiteX2" fmla="*/ 4161430 w 4901658"/>
              <a:gd name="connsiteY2" fmla="*/ 7003144 h 7003144"/>
              <a:gd name="connsiteX3" fmla="*/ 1490122 w 4901658"/>
              <a:gd name="connsiteY3" fmla="*/ 6988630 h 7003144"/>
              <a:gd name="connsiteX4" fmla="*/ 401550 w 4901658"/>
              <a:gd name="connsiteY4" fmla="*/ 87087 h 7003144"/>
              <a:gd name="connsiteX0" fmla="*/ 378015 w 4878123"/>
              <a:gd name="connsiteY0" fmla="*/ 87087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87087 h 7003144"/>
              <a:gd name="connsiteX0" fmla="*/ 378015 w 4878123"/>
              <a:gd name="connsiteY0" fmla="*/ 14515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14515 h 7003144"/>
              <a:gd name="connsiteX0" fmla="*/ 378015 w 5199537"/>
              <a:gd name="connsiteY0" fmla="*/ 14515 h 6988630"/>
              <a:gd name="connsiteX1" fmla="*/ 4878123 w 5199537"/>
              <a:gd name="connsiteY1" fmla="*/ 0 h 6988630"/>
              <a:gd name="connsiteX2" fmla="*/ 4941458 w 5199537"/>
              <a:gd name="connsiteY2" fmla="*/ 6961580 h 6988630"/>
              <a:gd name="connsiteX3" fmla="*/ 1466587 w 5199537"/>
              <a:gd name="connsiteY3" fmla="*/ 6988630 h 6988630"/>
              <a:gd name="connsiteX4" fmla="*/ 378015 w 5199537"/>
              <a:gd name="connsiteY4" fmla="*/ 14515 h 6988630"/>
              <a:gd name="connsiteX0" fmla="*/ 378015 w 4878123"/>
              <a:gd name="connsiteY0" fmla="*/ 14515 h 6988630"/>
              <a:gd name="connsiteX1" fmla="*/ 4878123 w 4878123"/>
              <a:gd name="connsiteY1" fmla="*/ 0 h 6988630"/>
              <a:gd name="connsiteX2" fmla="*/ 4331858 w 4878123"/>
              <a:gd name="connsiteY2" fmla="*/ 6961580 h 6988630"/>
              <a:gd name="connsiteX3" fmla="*/ 1466587 w 4878123"/>
              <a:gd name="connsiteY3" fmla="*/ 6988630 h 6988630"/>
              <a:gd name="connsiteX4" fmla="*/ 378015 w 4878123"/>
              <a:gd name="connsiteY4" fmla="*/ 14515 h 6988630"/>
              <a:gd name="connsiteX0" fmla="*/ 526719 w 4181700"/>
              <a:gd name="connsiteY0" fmla="*/ 0 h 7001824"/>
              <a:gd name="connsiteX1" fmla="*/ 4181700 w 4181700"/>
              <a:gd name="connsiteY1" fmla="*/ 13194 h 7001824"/>
              <a:gd name="connsiteX2" fmla="*/ 3635435 w 4181700"/>
              <a:gd name="connsiteY2" fmla="*/ 6974774 h 7001824"/>
              <a:gd name="connsiteX3" fmla="*/ 770164 w 4181700"/>
              <a:gd name="connsiteY3" fmla="*/ 7001824 h 7001824"/>
              <a:gd name="connsiteX4" fmla="*/ 526719 w 4181700"/>
              <a:gd name="connsiteY4" fmla="*/ 0 h 7001824"/>
              <a:gd name="connsiteX0" fmla="*/ 364407 w 4019388"/>
              <a:gd name="connsiteY0" fmla="*/ 0 h 7043387"/>
              <a:gd name="connsiteX1" fmla="*/ 4019388 w 4019388"/>
              <a:gd name="connsiteY1" fmla="*/ 13194 h 7043387"/>
              <a:gd name="connsiteX2" fmla="*/ 3473123 w 4019388"/>
              <a:gd name="connsiteY2" fmla="*/ 6974774 h 7043387"/>
              <a:gd name="connsiteX3" fmla="*/ 1563816 w 4019388"/>
              <a:gd name="connsiteY3" fmla="*/ 7043387 h 7043387"/>
              <a:gd name="connsiteX4" fmla="*/ 364407 w 4019388"/>
              <a:gd name="connsiteY4" fmla="*/ 0 h 7043387"/>
              <a:gd name="connsiteX0" fmla="*/ 330160 w 4303795"/>
              <a:gd name="connsiteY0" fmla="*/ 0 h 7071096"/>
              <a:gd name="connsiteX1" fmla="*/ 4303795 w 4303795"/>
              <a:gd name="connsiteY1" fmla="*/ 40903 h 7071096"/>
              <a:gd name="connsiteX2" fmla="*/ 3757530 w 4303795"/>
              <a:gd name="connsiteY2" fmla="*/ 7002483 h 7071096"/>
              <a:gd name="connsiteX3" fmla="*/ 1848223 w 4303795"/>
              <a:gd name="connsiteY3" fmla="*/ 7071096 h 7071096"/>
              <a:gd name="connsiteX4" fmla="*/ 330160 w 4303795"/>
              <a:gd name="connsiteY4" fmla="*/ 0 h 7071096"/>
              <a:gd name="connsiteX0" fmla="*/ 374520 w 4348155"/>
              <a:gd name="connsiteY0" fmla="*/ 0 h 7057241"/>
              <a:gd name="connsiteX1" fmla="*/ 4348155 w 4348155"/>
              <a:gd name="connsiteY1" fmla="*/ 40903 h 7057241"/>
              <a:gd name="connsiteX2" fmla="*/ 3801890 w 4348155"/>
              <a:gd name="connsiteY2" fmla="*/ 7002483 h 7057241"/>
              <a:gd name="connsiteX3" fmla="*/ 1490801 w 4348155"/>
              <a:gd name="connsiteY3" fmla="*/ 7057241 h 7057241"/>
              <a:gd name="connsiteX4" fmla="*/ 374520 w 4348155"/>
              <a:gd name="connsiteY4" fmla="*/ 0 h 7057241"/>
              <a:gd name="connsiteX0" fmla="*/ 462666 w 3862864"/>
              <a:gd name="connsiteY0" fmla="*/ 0 h 7103736"/>
              <a:gd name="connsiteX1" fmla="*/ 3862864 w 3862864"/>
              <a:gd name="connsiteY1" fmla="*/ 87398 h 7103736"/>
              <a:gd name="connsiteX2" fmla="*/ 3316599 w 3862864"/>
              <a:gd name="connsiteY2" fmla="*/ 7048978 h 7103736"/>
              <a:gd name="connsiteX3" fmla="*/ 1005510 w 3862864"/>
              <a:gd name="connsiteY3" fmla="*/ 7103736 h 7103736"/>
              <a:gd name="connsiteX4" fmla="*/ 462666 w 3862864"/>
              <a:gd name="connsiteY4" fmla="*/ 0 h 7103736"/>
              <a:gd name="connsiteX0" fmla="*/ 376466 w 4334603"/>
              <a:gd name="connsiteY0" fmla="*/ 53670 h 7017921"/>
              <a:gd name="connsiteX1" fmla="*/ 4334603 w 4334603"/>
              <a:gd name="connsiteY1" fmla="*/ 1583 h 7017921"/>
              <a:gd name="connsiteX2" fmla="*/ 3788338 w 4334603"/>
              <a:gd name="connsiteY2" fmla="*/ 6963163 h 7017921"/>
              <a:gd name="connsiteX3" fmla="*/ 1477249 w 4334603"/>
              <a:gd name="connsiteY3" fmla="*/ 7017921 h 7017921"/>
              <a:gd name="connsiteX4" fmla="*/ 376466 w 4334603"/>
              <a:gd name="connsiteY4" fmla="*/ 53670 h 7017921"/>
              <a:gd name="connsiteX0" fmla="*/ 52731 w 4010868"/>
              <a:gd name="connsiteY0" fmla="*/ 53670 h 7017921"/>
              <a:gd name="connsiteX1" fmla="*/ 4010868 w 4010868"/>
              <a:gd name="connsiteY1" fmla="*/ 1583 h 7017921"/>
              <a:gd name="connsiteX2" fmla="*/ 3464603 w 4010868"/>
              <a:gd name="connsiteY2" fmla="*/ 6963163 h 7017921"/>
              <a:gd name="connsiteX3" fmla="*/ 1153514 w 4010868"/>
              <a:gd name="connsiteY3" fmla="*/ 7017921 h 7017921"/>
              <a:gd name="connsiteX4" fmla="*/ 52731 w 4010868"/>
              <a:gd name="connsiteY4" fmla="*/ 53670 h 7017921"/>
              <a:gd name="connsiteX0" fmla="*/ 77995 w 4036132"/>
              <a:gd name="connsiteY0" fmla="*/ 53670 h 6971426"/>
              <a:gd name="connsiteX1" fmla="*/ 4036132 w 4036132"/>
              <a:gd name="connsiteY1" fmla="*/ 1583 h 6971426"/>
              <a:gd name="connsiteX2" fmla="*/ 3489867 w 4036132"/>
              <a:gd name="connsiteY2" fmla="*/ 6963163 h 6971426"/>
              <a:gd name="connsiteX3" fmla="*/ 713829 w 4036132"/>
              <a:gd name="connsiteY3" fmla="*/ 6971426 h 6971426"/>
              <a:gd name="connsiteX4" fmla="*/ 77995 w 4036132"/>
              <a:gd name="connsiteY4" fmla="*/ 53670 h 6971426"/>
              <a:gd name="connsiteX0" fmla="*/ 208912 w 4167049"/>
              <a:gd name="connsiteY0" fmla="*/ 53670 h 6971426"/>
              <a:gd name="connsiteX1" fmla="*/ 4167049 w 4167049"/>
              <a:gd name="connsiteY1" fmla="*/ 1583 h 6971426"/>
              <a:gd name="connsiteX2" fmla="*/ 3620784 w 4167049"/>
              <a:gd name="connsiteY2" fmla="*/ 6963163 h 6971426"/>
              <a:gd name="connsiteX3" fmla="*/ 844746 w 4167049"/>
              <a:gd name="connsiteY3" fmla="*/ 6971426 h 6971426"/>
              <a:gd name="connsiteX4" fmla="*/ 208912 w 4167049"/>
              <a:gd name="connsiteY4" fmla="*/ 53670 h 6971426"/>
              <a:gd name="connsiteX0" fmla="*/ 0 w 3958137"/>
              <a:gd name="connsiteY0" fmla="*/ 53670 h 6971426"/>
              <a:gd name="connsiteX1" fmla="*/ 3958137 w 3958137"/>
              <a:gd name="connsiteY1" fmla="*/ 1583 h 6971426"/>
              <a:gd name="connsiteX2" fmla="*/ 3411872 w 3958137"/>
              <a:gd name="connsiteY2" fmla="*/ 6963163 h 6971426"/>
              <a:gd name="connsiteX3" fmla="*/ 635834 w 3958137"/>
              <a:gd name="connsiteY3" fmla="*/ 6971426 h 6971426"/>
              <a:gd name="connsiteX4" fmla="*/ 0 w 3958137"/>
              <a:gd name="connsiteY4" fmla="*/ 53670 h 6971426"/>
              <a:gd name="connsiteX0" fmla="*/ 580336 w 4538473"/>
              <a:gd name="connsiteY0" fmla="*/ 53670 h 6971426"/>
              <a:gd name="connsiteX1" fmla="*/ 4538473 w 4538473"/>
              <a:gd name="connsiteY1" fmla="*/ 1583 h 6971426"/>
              <a:gd name="connsiteX2" fmla="*/ 3992208 w 4538473"/>
              <a:gd name="connsiteY2" fmla="*/ 6963163 h 6971426"/>
              <a:gd name="connsiteX3" fmla="*/ 1216170 w 4538473"/>
              <a:gd name="connsiteY3" fmla="*/ 6971426 h 6971426"/>
              <a:gd name="connsiteX4" fmla="*/ 57393 w 4538473"/>
              <a:gd name="connsiteY4" fmla="*/ 3605802 h 6971426"/>
              <a:gd name="connsiteX5" fmla="*/ 580336 w 4538473"/>
              <a:gd name="connsiteY5" fmla="*/ 53670 h 6971426"/>
              <a:gd name="connsiteX0" fmla="*/ 522943 w 4481080"/>
              <a:gd name="connsiteY0" fmla="*/ 53670 h 6971426"/>
              <a:gd name="connsiteX1" fmla="*/ 4481080 w 4481080"/>
              <a:gd name="connsiteY1" fmla="*/ 1583 h 6971426"/>
              <a:gd name="connsiteX2" fmla="*/ 3934815 w 4481080"/>
              <a:gd name="connsiteY2" fmla="*/ 6963163 h 6971426"/>
              <a:gd name="connsiteX3" fmla="*/ 1158777 w 4481080"/>
              <a:gd name="connsiteY3" fmla="*/ 6971426 h 6971426"/>
              <a:gd name="connsiteX4" fmla="*/ 0 w 4481080"/>
              <a:gd name="connsiteY4" fmla="*/ 3605802 h 6971426"/>
              <a:gd name="connsiteX5" fmla="*/ 522943 w 4481080"/>
              <a:gd name="connsiteY5" fmla="*/ 53670 h 6971426"/>
              <a:gd name="connsiteX0" fmla="*/ 941397 w 4481080"/>
              <a:gd name="connsiteY0" fmla="*/ 38510 h 6971764"/>
              <a:gd name="connsiteX1" fmla="*/ 4481080 w 4481080"/>
              <a:gd name="connsiteY1" fmla="*/ 1921 h 6971764"/>
              <a:gd name="connsiteX2" fmla="*/ 3934815 w 4481080"/>
              <a:gd name="connsiteY2" fmla="*/ 6963501 h 6971764"/>
              <a:gd name="connsiteX3" fmla="*/ 1158777 w 4481080"/>
              <a:gd name="connsiteY3" fmla="*/ 6971764 h 6971764"/>
              <a:gd name="connsiteX4" fmla="*/ 0 w 4481080"/>
              <a:gd name="connsiteY4" fmla="*/ 3606140 h 6971764"/>
              <a:gd name="connsiteX5" fmla="*/ 941397 w 4481080"/>
              <a:gd name="connsiteY5" fmla="*/ 38510 h 6971764"/>
              <a:gd name="connsiteX0" fmla="*/ 553939 w 4481080"/>
              <a:gd name="connsiteY0" fmla="*/ 21091 h 6969843"/>
              <a:gd name="connsiteX1" fmla="*/ 4481080 w 4481080"/>
              <a:gd name="connsiteY1" fmla="*/ 0 h 6969843"/>
              <a:gd name="connsiteX2" fmla="*/ 3934815 w 4481080"/>
              <a:gd name="connsiteY2" fmla="*/ 6961580 h 6969843"/>
              <a:gd name="connsiteX3" fmla="*/ 1158777 w 4481080"/>
              <a:gd name="connsiteY3" fmla="*/ 6969843 h 6969843"/>
              <a:gd name="connsiteX4" fmla="*/ 0 w 4481080"/>
              <a:gd name="connsiteY4" fmla="*/ 3604219 h 6969843"/>
              <a:gd name="connsiteX5" fmla="*/ 553939 w 4481080"/>
              <a:gd name="connsiteY5" fmla="*/ 21091 h 6969843"/>
              <a:gd name="connsiteX0" fmla="*/ 553939 w 4481080"/>
              <a:gd name="connsiteY0" fmla="*/ 21091 h 6969843"/>
              <a:gd name="connsiteX1" fmla="*/ 4481080 w 4481080"/>
              <a:gd name="connsiteY1" fmla="*/ 0 h 6969843"/>
              <a:gd name="connsiteX2" fmla="*/ 3934815 w 4481080"/>
              <a:gd name="connsiteY2" fmla="*/ 6961580 h 6969843"/>
              <a:gd name="connsiteX3" fmla="*/ 1158777 w 4481080"/>
              <a:gd name="connsiteY3" fmla="*/ 6969843 h 6969843"/>
              <a:gd name="connsiteX4" fmla="*/ 0 w 4481080"/>
              <a:gd name="connsiteY4" fmla="*/ 3604219 h 6969843"/>
              <a:gd name="connsiteX5" fmla="*/ 553939 w 4481080"/>
              <a:gd name="connsiteY5" fmla="*/ 21091 h 6969843"/>
              <a:gd name="connsiteX0" fmla="*/ 558319 w 4485460"/>
              <a:gd name="connsiteY0" fmla="*/ 21091 h 6969843"/>
              <a:gd name="connsiteX1" fmla="*/ 4485460 w 4485460"/>
              <a:gd name="connsiteY1" fmla="*/ 0 h 6969843"/>
              <a:gd name="connsiteX2" fmla="*/ 3939195 w 4485460"/>
              <a:gd name="connsiteY2" fmla="*/ 6961580 h 6969843"/>
              <a:gd name="connsiteX3" fmla="*/ 1163157 w 4485460"/>
              <a:gd name="connsiteY3" fmla="*/ 6969843 h 6969843"/>
              <a:gd name="connsiteX4" fmla="*/ 4380 w 4485460"/>
              <a:gd name="connsiteY4" fmla="*/ 3604219 h 6969843"/>
              <a:gd name="connsiteX5" fmla="*/ 558319 w 4485460"/>
              <a:gd name="connsiteY5" fmla="*/ 21091 h 6969843"/>
              <a:gd name="connsiteX0" fmla="*/ 556571 w 4483712"/>
              <a:gd name="connsiteY0" fmla="*/ 21091 h 6969843"/>
              <a:gd name="connsiteX1" fmla="*/ 4483712 w 4483712"/>
              <a:gd name="connsiteY1" fmla="*/ 0 h 6969843"/>
              <a:gd name="connsiteX2" fmla="*/ 3937447 w 4483712"/>
              <a:gd name="connsiteY2" fmla="*/ 6961580 h 6969843"/>
              <a:gd name="connsiteX3" fmla="*/ 1161409 w 4483712"/>
              <a:gd name="connsiteY3" fmla="*/ 6969843 h 6969843"/>
              <a:gd name="connsiteX4" fmla="*/ 2632 w 4483712"/>
              <a:gd name="connsiteY4" fmla="*/ 3604219 h 6969843"/>
              <a:gd name="connsiteX5" fmla="*/ 556571 w 4483712"/>
              <a:gd name="connsiteY5" fmla="*/ 21091 h 6969843"/>
              <a:gd name="connsiteX0" fmla="*/ 555981 w 4483122"/>
              <a:gd name="connsiteY0" fmla="*/ 21091 h 6969843"/>
              <a:gd name="connsiteX1" fmla="*/ 4483122 w 4483122"/>
              <a:gd name="connsiteY1" fmla="*/ 0 h 6969843"/>
              <a:gd name="connsiteX2" fmla="*/ 3936857 w 4483122"/>
              <a:gd name="connsiteY2" fmla="*/ 6961580 h 6969843"/>
              <a:gd name="connsiteX3" fmla="*/ 1160819 w 4483122"/>
              <a:gd name="connsiteY3" fmla="*/ 6969843 h 6969843"/>
              <a:gd name="connsiteX4" fmla="*/ 2042 w 4483122"/>
              <a:gd name="connsiteY4" fmla="*/ 3604219 h 6969843"/>
              <a:gd name="connsiteX5" fmla="*/ 555981 w 4483122"/>
              <a:gd name="connsiteY5" fmla="*/ 21091 h 6969843"/>
              <a:gd name="connsiteX0" fmla="*/ 559066 w 4486207"/>
              <a:gd name="connsiteY0" fmla="*/ 21091 h 6969843"/>
              <a:gd name="connsiteX1" fmla="*/ 4486207 w 4486207"/>
              <a:gd name="connsiteY1" fmla="*/ 0 h 6969843"/>
              <a:gd name="connsiteX2" fmla="*/ 3939942 w 4486207"/>
              <a:gd name="connsiteY2" fmla="*/ 6961580 h 6969843"/>
              <a:gd name="connsiteX3" fmla="*/ 1163904 w 4486207"/>
              <a:gd name="connsiteY3" fmla="*/ 6969843 h 6969843"/>
              <a:gd name="connsiteX4" fmla="*/ 5127 w 4486207"/>
              <a:gd name="connsiteY4" fmla="*/ 3604219 h 6969843"/>
              <a:gd name="connsiteX5" fmla="*/ 559066 w 4486207"/>
              <a:gd name="connsiteY5" fmla="*/ 21091 h 6969843"/>
              <a:gd name="connsiteX0" fmla="*/ 459729 w 4496598"/>
              <a:gd name="connsiteY0" fmla="*/ 21091 h 6969843"/>
              <a:gd name="connsiteX1" fmla="*/ 4496598 w 4496598"/>
              <a:gd name="connsiteY1" fmla="*/ 0 h 6969843"/>
              <a:gd name="connsiteX2" fmla="*/ 3950333 w 4496598"/>
              <a:gd name="connsiteY2" fmla="*/ 6961580 h 6969843"/>
              <a:gd name="connsiteX3" fmla="*/ 1174295 w 4496598"/>
              <a:gd name="connsiteY3" fmla="*/ 6969843 h 6969843"/>
              <a:gd name="connsiteX4" fmla="*/ 15518 w 4496598"/>
              <a:gd name="connsiteY4" fmla="*/ 3604219 h 6969843"/>
              <a:gd name="connsiteX5" fmla="*/ 459729 w 4496598"/>
              <a:gd name="connsiteY5" fmla="*/ 21091 h 6969843"/>
              <a:gd name="connsiteX0" fmla="*/ 457056 w 4493925"/>
              <a:gd name="connsiteY0" fmla="*/ 21091 h 6969843"/>
              <a:gd name="connsiteX1" fmla="*/ 4493925 w 4493925"/>
              <a:gd name="connsiteY1" fmla="*/ 0 h 6969843"/>
              <a:gd name="connsiteX2" fmla="*/ 3947660 w 4493925"/>
              <a:gd name="connsiteY2" fmla="*/ 6961580 h 6969843"/>
              <a:gd name="connsiteX3" fmla="*/ 1171622 w 4493925"/>
              <a:gd name="connsiteY3" fmla="*/ 6969843 h 6969843"/>
              <a:gd name="connsiteX4" fmla="*/ 12845 w 4493925"/>
              <a:gd name="connsiteY4" fmla="*/ 3604219 h 6969843"/>
              <a:gd name="connsiteX5" fmla="*/ 457056 w 4493925"/>
              <a:gd name="connsiteY5" fmla="*/ 21091 h 6969843"/>
              <a:gd name="connsiteX0" fmla="*/ 505105 w 4541974"/>
              <a:gd name="connsiteY0" fmla="*/ 21091 h 6969843"/>
              <a:gd name="connsiteX1" fmla="*/ 4541974 w 4541974"/>
              <a:gd name="connsiteY1" fmla="*/ 0 h 6969843"/>
              <a:gd name="connsiteX2" fmla="*/ 3995709 w 4541974"/>
              <a:gd name="connsiteY2" fmla="*/ 6961580 h 6969843"/>
              <a:gd name="connsiteX3" fmla="*/ 1219671 w 4541974"/>
              <a:gd name="connsiteY3" fmla="*/ 6969843 h 6969843"/>
              <a:gd name="connsiteX4" fmla="*/ 12126 w 4541974"/>
              <a:gd name="connsiteY4" fmla="*/ 3923316 h 6969843"/>
              <a:gd name="connsiteX5" fmla="*/ 505105 w 4541974"/>
              <a:gd name="connsiteY5" fmla="*/ 21091 h 6969843"/>
              <a:gd name="connsiteX0" fmla="*/ 512369 w 4549238"/>
              <a:gd name="connsiteY0" fmla="*/ 21091 h 6969843"/>
              <a:gd name="connsiteX1" fmla="*/ 4549238 w 4549238"/>
              <a:gd name="connsiteY1" fmla="*/ 0 h 6969843"/>
              <a:gd name="connsiteX2" fmla="*/ 4002973 w 4549238"/>
              <a:gd name="connsiteY2" fmla="*/ 6961580 h 6969843"/>
              <a:gd name="connsiteX3" fmla="*/ 1226935 w 4549238"/>
              <a:gd name="connsiteY3" fmla="*/ 6969843 h 6969843"/>
              <a:gd name="connsiteX4" fmla="*/ 19390 w 4549238"/>
              <a:gd name="connsiteY4" fmla="*/ 3923316 h 6969843"/>
              <a:gd name="connsiteX5" fmla="*/ 512369 w 4549238"/>
              <a:gd name="connsiteY5" fmla="*/ 21091 h 6969843"/>
              <a:gd name="connsiteX0" fmla="*/ 501015 w 4537884"/>
              <a:gd name="connsiteY0" fmla="*/ 21091 h 6969843"/>
              <a:gd name="connsiteX1" fmla="*/ 4537884 w 4537884"/>
              <a:gd name="connsiteY1" fmla="*/ 0 h 6969843"/>
              <a:gd name="connsiteX2" fmla="*/ 3991619 w 4537884"/>
              <a:gd name="connsiteY2" fmla="*/ 6961580 h 6969843"/>
              <a:gd name="connsiteX3" fmla="*/ 1215581 w 4537884"/>
              <a:gd name="connsiteY3" fmla="*/ 6969843 h 6969843"/>
              <a:gd name="connsiteX4" fmla="*/ 8036 w 4537884"/>
              <a:gd name="connsiteY4" fmla="*/ 3923316 h 6969843"/>
              <a:gd name="connsiteX5" fmla="*/ 501015 w 4537884"/>
              <a:gd name="connsiteY5" fmla="*/ 21091 h 6969843"/>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7010672"/>
              <a:gd name="connsiteX1" fmla="*/ 4538519 w 4538519"/>
              <a:gd name="connsiteY1" fmla="*/ 0 h 7010672"/>
              <a:gd name="connsiteX2" fmla="*/ 3516766 w 4538519"/>
              <a:gd name="connsiteY2" fmla="*/ 7010672 h 7010672"/>
              <a:gd name="connsiteX3" fmla="*/ 1094296 w 4538519"/>
              <a:gd name="connsiteY3" fmla="*/ 6982116 h 7010672"/>
              <a:gd name="connsiteX4" fmla="*/ 8671 w 4538519"/>
              <a:gd name="connsiteY4" fmla="*/ 3923316 h 7010672"/>
              <a:gd name="connsiteX5" fmla="*/ 501650 w 4538519"/>
              <a:gd name="connsiteY5" fmla="*/ 21091 h 7010672"/>
              <a:gd name="connsiteX0" fmla="*/ 501650 w 4538519"/>
              <a:gd name="connsiteY0" fmla="*/ 21091 h 6986126"/>
              <a:gd name="connsiteX1" fmla="*/ 4538519 w 4538519"/>
              <a:gd name="connsiteY1" fmla="*/ 0 h 6986126"/>
              <a:gd name="connsiteX2" fmla="*/ 2882782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3220837"/>
              <a:gd name="connsiteY0" fmla="*/ 0 h 6965035"/>
              <a:gd name="connsiteX1" fmla="*/ 3038903 w 3220837"/>
              <a:gd name="connsiteY1" fmla="*/ 52547 h 6965035"/>
              <a:gd name="connsiteX2" fmla="*/ 3211966 w 3220837"/>
              <a:gd name="connsiteY2" fmla="*/ 6965035 h 6965035"/>
              <a:gd name="connsiteX3" fmla="*/ 1094296 w 3220837"/>
              <a:gd name="connsiteY3" fmla="*/ 6961025 h 6965035"/>
              <a:gd name="connsiteX4" fmla="*/ 8671 w 3220837"/>
              <a:gd name="connsiteY4" fmla="*/ 3902225 h 6965035"/>
              <a:gd name="connsiteX5" fmla="*/ 501650 w 3220837"/>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66588 w 4281908"/>
              <a:gd name="connsiteY4" fmla="*/ 3902225 h 6965035"/>
              <a:gd name="connsiteX5" fmla="*/ 0 w 4281908"/>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66588 w 4281908"/>
              <a:gd name="connsiteY4" fmla="*/ 3902225 h 6965035"/>
              <a:gd name="connsiteX5" fmla="*/ 0 w 4281908"/>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81578 w 4281908"/>
              <a:gd name="connsiteY4" fmla="*/ 4581261 h 6965035"/>
              <a:gd name="connsiteX5" fmla="*/ 0 w 4281908"/>
              <a:gd name="connsiteY5" fmla="*/ 0 h 6965035"/>
              <a:gd name="connsiteX0" fmla="*/ 121581 w 4403489"/>
              <a:gd name="connsiteY0" fmla="*/ 0 h 6965035"/>
              <a:gd name="connsiteX1" fmla="*/ 4403489 w 4403489"/>
              <a:gd name="connsiteY1" fmla="*/ 28001 h 6965035"/>
              <a:gd name="connsiteX2" fmla="*/ 3491464 w 4403489"/>
              <a:gd name="connsiteY2" fmla="*/ 6965035 h 6965035"/>
              <a:gd name="connsiteX3" fmla="*/ 1373794 w 4403489"/>
              <a:gd name="connsiteY3" fmla="*/ 6961025 h 6965035"/>
              <a:gd name="connsiteX4" fmla="*/ 121581 w 4403489"/>
              <a:gd name="connsiteY4"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0 w 4281908"/>
              <a:gd name="connsiteY4"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0 w 4281908"/>
              <a:gd name="connsiteY4" fmla="*/ 0 h 6965035"/>
              <a:gd name="connsiteX0" fmla="*/ 0 w 3392973"/>
              <a:gd name="connsiteY0" fmla="*/ 0 h 6965035"/>
              <a:gd name="connsiteX1" fmla="*/ 2722931 w 3392973"/>
              <a:gd name="connsiteY1" fmla="*/ 12911 h 6965035"/>
              <a:gd name="connsiteX2" fmla="*/ 3369883 w 3392973"/>
              <a:gd name="connsiteY2" fmla="*/ 6965035 h 6965035"/>
              <a:gd name="connsiteX3" fmla="*/ 1252213 w 3392973"/>
              <a:gd name="connsiteY3" fmla="*/ 6961025 h 6965035"/>
              <a:gd name="connsiteX4" fmla="*/ 0 w 3392973"/>
              <a:gd name="connsiteY4" fmla="*/ 0 h 6965035"/>
              <a:gd name="connsiteX0" fmla="*/ 0 w 3489951"/>
              <a:gd name="connsiteY0" fmla="*/ 0 h 6965035"/>
              <a:gd name="connsiteX1" fmla="*/ 2722931 w 3489951"/>
              <a:gd name="connsiteY1" fmla="*/ 12911 h 6965035"/>
              <a:gd name="connsiteX2" fmla="*/ 3369883 w 3489951"/>
              <a:gd name="connsiteY2" fmla="*/ 6965035 h 6965035"/>
              <a:gd name="connsiteX3" fmla="*/ 1252213 w 3489951"/>
              <a:gd name="connsiteY3" fmla="*/ 6961025 h 6965035"/>
              <a:gd name="connsiteX4" fmla="*/ 0 w 3489951"/>
              <a:gd name="connsiteY4" fmla="*/ 0 h 6965035"/>
              <a:gd name="connsiteX0" fmla="*/ 0 w 3369883"/>
              <a:gd name="connsiteY0" fmla="*/ 0 h 6965035"/>
              <a:gd name="connsiteX1" fmla="*/ 2722931 w 3369883"/>
              <a:gd name="connsiteY1" fmla="*/ 12911 h 6965035"/>
              <a:gd name="connsiteX2" fmla="*/ 3369883 w 3369883"/>
              <a:gd name="connsiteY2" fmla="*/ 6965035 h 6965035"/>
              <a:gd name="connsiteX3" fmla="*/ 1252213 w 3369883"/>
              <a:gd name="connsiteY3" fmla="*/ 6961025 h 6965035"/>
              <a:gd name="connsiteX4" fmla="*/ 0 w 3369883"/>
              <a:gd name="connsiteY4" fmla="*/ 0 h 6965035"/>
              <a:gd name="connsiteX0" fmla="*/ 0 w 3369883"/>
              <a:gd name="connsiteY0" fmla="*/ 0 h 6965035"/>
              <a:gd name="connsiteX1" fmla="*/ 2722931 w 3369883"/>
              <a:gd name="connsiteY1" fmla="*/ 12911 h 6965035"/>
              <a:gd name="connsiteX2" fmla="*/ 3369883 w 3369883"/>
              <a:gd name="connsiteY2" fmla="*/ 6965035 h 6965035"/>
              <a:gd name="connsiteX3" fmla="*/ 1252213 w 3369883"/>
              <a:gd name="connsiteY3" fmla="*/ 6961025 h 6965035"/>
              <a:gd name="connsiteX4" fmla="*/ 0 w 3369883"/>
              <a:gd name="connsiteY4" fmla="*/ 0 h 6965035"/>
              <a:gd name="connsiteX0" fmla="*/ 0 w 2867408"/>
              <a:gd name="connsiteY0" fmla="*/ 0 h 6961025"/>
              <a:gd name="connsiteX1" fmla="*/ 2722931 w 2867408"/>
              <a:gd name="connsiteY1" fmla="*/ 12911 h 6961025"/>
              <a:gd name="connsiteX2" fmla="*/ 2860217 w 2867408"/>
              <a:gd name="connsiteY2" fmla="*/ 6949945 h 6961025"/>
              <a:gd name="connsiteX3" fmla="*/ 1252213 w 2867408"/>
              <a:gd name="connsiteY3" fmla="*/ 6961025 h 6961025"/>
              <a:gd name="connsiteX4" fmla="*/ 0 w 2867408"/>
              <a:gd name="connsiteY4" fmla="*/ 0 h 6961025"/>
              <a:gd name="connsiteX0" fmla="*/ 0 w 2867408"/>
              <a:gd name="connsiteY0" fmla="*/ 0 h 6968752"/>
              <a:gd name="connsiteX1" fmla="*/ 2722931 w 2867408"/>
              <a:gd name="connsiteY1" fmla="*/ 12911 h 6968752"/>
              <a:gd name="connsiteX2" fmla="*/ 2860217 w 2867408"/>
              <a:gd name="connsiteY2" fmla="*/ 6949945 h 6968752"/>
              <a:gd name="connsiteX3" fmla="*/ 1252213 w 2867408"/>
              <a:gd name="connsiteY3" fmla="*/ 6961025 h 6968752"/>
              <a:gd name="connsiteX4" fmla="*/ 0 w 2867408"/>
              <a:gd name="connsiteY4" fmla="*/ 0 h 6968752"/>
              <a:gd name="connsiteX0" fmla="*/ 0 w 2860217"/>
              <a:gd name="connsiteY0" fmla="*/ 0 h 6968752"/>
              <a:gd name="connsiteX1" fmla="*/ 2722931 w 2860217"/>
              <a:gd name="connsiteY1" fmla="*/ 12911 h 6968752"/>
              <a:gd name="connsiteX2" fmla="*/ 2860217 w 2860217"/>
              <a:gd name="connsiteY2" fmla="*/ 6949945 h 6968752"/>
              <a:gd name="connsiteX3" fmla="*/ 1252213 w 2860217"/>
              <a:gd name="connsiteY3" fmla="*/ 6961025 h 6968752"/>
              <a:gd name="connsiteX4" fmla="*/ 0 w 2860217"/>
              <a:gd name="connsiteY4" fmla="*/ 0 h 6968752"/>
              <a:gd name="connsiteX0" fmla="*/ 0 w 2970386"/>
              <a:gd name="connsiteY0" fmla="*/ 0 h 6976670"/>
              <a:gd name="connsiteX1" fmla="*/ 2722931 w 2970386"/>
              <a:gd name="connsiteY1" fmla="*/ 12911 h 6976670"/>
              <a:gd name="connsiteX2" fmla="*/ 2970386 w 2970386"/>
              <a:gd name="connsiteY2" fmla="*/ 6961035 h 6976670"/>
              <a:gd name="connsiteX3" fmla="*/ 1252213 w 2970386"/>
              <a:gd name="connsiteY3" fmla="*/ 6961025 h 6976670"/>
              <a:gd name="connsiteX4" fmla="*/ 0 w 2970386"/>
              <a:gd name="connsiteY4" fmla="*/ 0 h 6976670"/>
              <a:gd name="connsiteX0" fmla="*/ 0 w 3080555"/>
              <a:gd name="connsiteY0" fmla="*/ 0 h 6976670"/>
              <a:gd name="connsiteX1" fmla="*/ 2722931 w 3080555"/>
              <a:gd name="connsiteY1" fmla="*/ 12911 h 6976670"/>
              <a:gd name="connsiteX2" fmla="*/ 3080555 w 3080555"/>
              <a:gd name="connsiteY2" fmla="*/ 6961035 h 6976670"/>
              <a:gd name="connsiteX3" fmla="*/ 1252213 w 3080555"/>
              <a:gd name="connsiteY3" fmla="*/ 6961025 h 6976670"/>
              <a:gd name="connsiteX4" fmla="*/ 0 w 3080555"/>
              <a:gd name="connsiteY4" fmla="*/ 0 h 6976670"/>
              <a:gd name="connsiteX0" fmla="*/ 0 w 3664448"/>
              <a:gd name="connsiteY0" fmla="*/ 0 h 6968752"/>
              <a:gd name="connsiteX1" fmla="*/ 2722931 w 3664448"/>
              <a:gd name="connsiteY1" fmla="*/ 1291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722931 w 3664448"/>
              <a:gd name="connsiteY1" fmla="*/ 1291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800049 w 3664448"/>
              <a:gd name="connsiteY1" fmla="*/ 2400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800049 w 3664448"/>
              <a:gd name="connsiteY1" fmla="*/ 2400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5556748"/>
              <a:gd name="connsiteY0" fmla="*/ 0 h 6961025"/>
              <a:gd name="connsiteX1" fmla="*/ 2800049 w 5556748"/>
              <a:gd name="connsiteY1" fmla="*/ 24001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56748"/>
              <a:gd name="connsiteY0" fmla="*/ 0 h 6961025"/>
              <a:gd name="connsiteX1" fmla="*/ 2800049 w 5556748"/>
              <a:gd name="connsiteY1" fmla="*/ 24001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56748"/>
              <a:gd name="connsiteY0" fmla="*/ 1567 h 6962592"/>
              <a:gd name="connsiteX1" fmla="*/ 3015949 w 5556748"/>
              <a:gd name="connsiteY1" fmla="*/ 0 h 6962592"/>
              <a:gd name="connsiteX2" fmla="*/ 5556748 w 5556748"/>
              <a:gd name="connsiteY2" fmla="*/ 1313631 h 6962592"/>
              <a:gd name="connsiteX3" fmla="*/ 1252213 w 5556748"/>
              <a:gd name="connsiteY3" fmla="*/ 6962592 h 6962592"/>
              <a:gd name="connsiteX4" fmla="*/ 0 w 5556748"/>
              <a:gd name="connsiteY4" fmla="*/ 1567 h 6962592"/>
              <a:gd name="connsiteX0" fmla="*/ 0 w 5556748"/>
              <a:gd name="connsiteY0" fmla="*/ 1567 h 6962592"/>
              <a:gd name="connsiteX1" fmla="*/ 3015949 w 5556748"/>
              <a:gd name="connsiteY1" fmla="*/ 0 h 6962592"/>
              <a:gd name="connsiteX2" fmla="*/ 5556748 w 5556748"/>
              <a:gd name="connsiteY2" fmla="*/ 1313631 h 6962592"/>
              <a:gd name="connsiteX3" fmla="*/ 1252213 w 5556748"/>
              <a:gd name="connsiteY3" fmla="*/ 6962592 h 6962592"/>
              <a:gd name="connsiteX4" fmla="*/ 0 w 5556748"/>
              <a:gd name="connsiteY4" fmla="*/ 1567 h 6962592"/>
              <a:gd name="connsiteX0" fmla="*/ 0 w 5556748"/>
              <a:gd name="connsiteY0" fmla="*/ 0 h 6961025"/>
              <a:gd name="connsiteX1" fmla="*/ 3155649 w 5556748"/>
              <a:gd name="connsiteY1" fmla="*/ 49570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82148"/>
              <a:gd name="connsiteY0" fmla="*/ 0 h 6961025"/>
              <a:gd name="connsiteX1" fmla="*/ 3155649 w 5582148"/>
              <a:gd name="connsiteY1" fmla="*/ 49570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155649 w 5582148"/>
              <a:gd name="connsiteY1" fmla="*/ 49570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14352 h 6975377"/>
              <a:gd name="connsiteX1" fmla="*/ 3104849 w 5582148"/>
              <a:gd name="connsiteY1" fmla="*/ 0 h 6975377"/>
              <a:gd name="connsiteX2" fmla="*/ 5582148 w 5582148"/>
              <a:gd name="connsiteY2" fmla="*/ 1441475 h 6975377"/>
              <a:gd name="connsiteX3" fmla="*/ 1252213 w 5582148"/>
              <a:gd name="connsiteY3" fmla="*/ 6975377 h 6975377"/>
              <a:gd name="connsiteX4" fmla="*/ 0 w 5582148"/>
              <a:gd name="connsiteY4" fmla="*/ 14352 h 6975377"/>
              <a:gd name="connsiteX0" fmla="*/ 0 w 5582148"/>
              <a:gd name="connsiteY0" fmla="*/ 14352 h 6975377"/>
              <a:gd name="connsiteX1" fmla="*/ 3104849 w 5582148"/>
              <a:gd name="connsiteY1" fmla="*/ 0 h 6975377"/>
              <a:gd name="connsiteX2" fmla="*/ 5582148 w 5582148"/>
              <a:gd name="connsiteY2" fmla="*/ 1441475 h 6975377"/>
              <a:gd name="connsiteX3" fmla="*/ 1252213 w 5582148"/>
              <a:gd name="connsiteY3" fmla="*/ 6975377 h 6975377"/>
              <a:gd name="connsiteX4" fmla="*/ 0 w 5582148"/>
              <a:gd name="connsiteY4" fmla="*/ 14352 h 6975377"/>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18648"/>
              <a:gd name="connsiteY0" fmla="*/ 0 h 6961025"/>
              <a:gd name="connsiteX1" fmla="*/ 3257249 w 5518648"/>
              <a:gd name="connsiteY1" fmla="*/ 11217 h 6961025"/>
              <a:gd name="connsiteX2" fmla="*/ 5518648 w 5518648"/>
              <a:gd name="connsiteY2" fmla="*/ 1299280 h 6961025"/>
              <a:gd name="connsiteX3" fmla="*/ 1252213 w 5518648"/>
              <a:gd name="connsiteY3" fmla="*/ 6961025 h 6961025"/>
              <a:gd name="connsiteX4" fmla="*/ 0 w 5518648"/>
              <a:gd name="connsiteY4" fmla="*/ 0 h 6961025"/>
              <a:gd name="connsiteX0" fmla="*/ 0 w 5556748"/>
              <a:gd name="connsiteY0" fmla="*/ 0 h 6961025"/>
              <a:gd name="connsiteX1" fmla="*/ 3257249 w 5556748"/>
              <a:gd name="connsiteY1" fmla="*/ 11217 h 6961025"/>
              <a:gd name="connsiteX2" fmla="*/ 5556748 w 5556748"/>
              <a:gd name="connsiteY2" fmla="*/ 1427123 h 6961025"/>
              <a:gd name="connsiteX3" fmla="*/ 1252213 w 5556748"/>
              <a:gd name="connsiteY3" fmla="*/ 6961025 h 6961025"/>
              <a:gd name="connsiteX4" fmla="*/ 0 w 5556748"/>
              <a:gd name="connsiteY4" fmla="*/ 0 h 6961025"/>
              <a:gd name="connsiteX0" fmla="*/ 0 w 5556748"/>
              <a:gd name="connsiteY0" fmla="*/ 14352 h 6975377"/>
              <a:gd name="connsiteX1" fmla="*/ 3041349 w 5556748"/>
              <a:gd name="connsiteY1" fmla="*/ 0 h 6975377"/>
              <a:gd name="connsiteX2" fmla="*/ 5556748 w 5556748"/>
              <a:gd name="connsiteY2" fmla="*/ 1441475 h 6975377"/>
              <a:gd name="connsiteX3" fmla="*/ 1252213 w 5556748"/>
              <a:gd name="connsiteY3" fmla="*/ 6975377 h 6975377"/>
              <a:gd name="connsiteX4" fmla="*/ 0 w 5556748"/>
              <a:gd name="connsiteY4" fmla="*/ 14352 h 6975377"/>
              <a:gd name="connsiteX0" fmla="*/ 0 w 5556748"/>
              <a:gd name="connsiteY0" fmla="*/ 14352 h 6975377"/>
              <a:gd name="connsiteX1" fmla="*/ 3041349 w 5556748"/>
              <a:gd name="connsiteY1" fmla="*/ 0 h 6975377"/>
              <a:gd name="connsiteX2" fmla="*/ 5556748 w 5556748"/>
              <a:gd name="connsiteY2" fmla="*/ 1441475 h 6975377"/>
              <a:gd name="connsiteX3" fmla="*/ 1252213 w 5556748"/>
              <a:gd name="connsiteY3" fmla="*/ 6975377 h 6975377"/>
              <a:gd name="connsiteX4" fmla="*/ 0 w 5556748"/>
              <a:gd name="connsiteY4" fmla="*/ 14352 h 6975377"/>
              <a:gd name="connsiteX0" fmla="*/ 0 w 5575664"/>
              <a:gd name="connsiteY0" fmla="*/ 14352 h 6975377"/>
              <a:gd name="connsiteX1" fmla="*/ 3041349 w 5575664"/>
              <a:gd name="connsiteY1" fmla="*/ 0 h 6975377"/>
              <a:gd name="connsiteX2" fmla="*/ 5556748 w 5575664"/>
              <a:gd name="connsiteY2" fmla="*/ 1441475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441475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594887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594887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697162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697162 h 6975377"/>
              <a:gd name="connsiteX3" fmla="*/ 1252213 w 5575664"/>
              <a:gd name="connsiteY3" fmla="*/ 6975377 h 6975377"/>
              <a:gd name="connsiteX4" fmla="*/ 0 w 5575664"/>
              <a:gd name="connsiteY4" fmla="*/ 14352 h 6975377"/>
              <a:gd name="connsiteX0" fmla="*/ 0 w 5583604"/>
              <a:gd name="connsiteY0" fmla="*/ 14352 h 2370096"/>
              <a:gd name="connsiteX1" fmla="*/ 3041349 w 5583604"/>
              <a:gd name="connsiteY1" fmla="*/ 0 h 2370096"/>
              <a:gd name="connsiteX2" fmla="*/ 5556748 w 5583604"/>
              <a:gd name="connsiteY2" fmla="*/ 1697162 h 2370096"/>
              <a:gd name="connsiteX3" fmla="*/ 2534913 w 5583604"/>
              <a:gd name="connsiteY3" fmla="*/ 2347456 h 2370096"/>
              <a:gd name="connsiteX4" fmla="*/ 0 w 5583604"/>
              <a:gd name="connsiteY4" fmla="*/ 14352 h 2370096"/>
              <a:gd name="connsiteX0" fmla="*/ 0 w 5588954"/>
              <a:gd name="connsiteY0" fmla="*/ 14352 h 2625782"/>
              <a:gd name="connsiteX1" fmla="*/ 3041349 w 5588954"/>
              <a:gd name="connsiteY1" fmla="*/ 0 h 2625782"/>
              <a:gd name="connsiteX2" fmla="*/ 5556748 w 5588954"/>
              <a:gd name="connsiteY2" fmla="*/ 1697162 h 2625782"/>
              <a:gd name="connsiteX3" fmla="*/ 2534913 w 5588954"/>
              <a:gd name="connsiteY3" fmla="*/ 2347456 h 2625782"/>
              <a:gd name="connsiteX4" fmla="*/ 0 w 5588954"/>
              <a:gd name="connsiteY4" fmla="*/ 14352 h 2625782"/>
              <a:gd name="connsiteX0" fmla="*/ 0 w 5605222"/>
              <a:gd name="connsiteY0" fmla="*/ 14352 h 3357123"/>
              <a:gd name="connsiteX1" fmla="*/ 3041349 w 5605222"/>
              <a:gd name="connsiteY1" fmla="*/ 0 h 3357123"/>
              <a:gd name="connsiteX2" fmla="*/ 5556748 w 5605222"/>
              <a:gd name="connsiteY2" fmla="*/ 1697162 h 3357123"/>
              <a:gd name="connsiteX3" fmla="*/ 2534913 w 5605222"/>
              <a:gd name="connsiteY3" fmla="*/ 2347456 h 3357123"/>
              <a:gd name="connsiteX4" fmla="*/ 0 w 5605222"/>
              <a:gd name="connsiteY4" fmla="*/ 14352 h 3357123"/>
              <a:gd name="connsiteX0" fmla="*/ 0 w 5600902"/>
              <a:gd name="connsiteY0" fmla="*/ 14352 h 2629838"/>
              <a:gd name="connsiteX1" fmla="*/ 3041349 w 5600902"/>
              <a:gd name="connsiteY1" fmla="*/ 0 h 2629838"/>
              <a:gd name="connsiteX2" fmla="*/ 5556748 w 5600902"/>
              <a:gd name="connsiteY2" fmla="*/ 1697162 h 2629838"/>
              <a:gd name="connsiteX3" fmla="*/ 2534913 w 5600902"/>
              <a:gd name="connsiteY3" fmla="*/ 2347456 h 2629838"/>
              <a:gd name="connsiteX4" fmla="*/ 0 w 5600902"/>
              <a:gd name="connsiteY4" fmla="*/ 14352 h 2629838"/>
              <a:gd name="connsiteX0" fmla="*/ 0 w 5556748"/>
              <a:gd name="connsiteY0" fmla="*/ 14352 h 2588639"/>
              <a:gd name="connsiteX1" fmla="*/ 3041349 w 5556748"/>
              <a:gd name="connsiteY1" fmla="*/ 0 h 2588639"/>
              <a:gd name="connsiteX2" fmla="*/ 5556748 w 5556748"/>
              <a:gd name="connsiteY2" fmla="*/ 1697162 h 2588639"/>
              <a:gd name="connsiteX3" fmla="*/ 2534913 w 5556748"/>
              <a:gd name="connsiteY3" fmla="*/ 2347456 h 2588639"/>
              <a:gd name="connsiteX4" fmla="*/ 0 w 5556748"/>
              <a:gd name="connsiteY4" fmla="*/ 14352 h 2588639"/>
              <a:gd name="connsiteX0" fmla="*/ 0 w 6222427"/>
              <a:gd name="connsiteY0" fmla="*/ 14352 h 2811240"/>
              <a:gd name="connsiteX1" fmla="*/ 3041349 w 6222427"/>
              <a:gd name="connsiteY1" fmla="*/ 0 h 2811240"/>
              <a:gd name="connsiteX2" fmla="*/ 5556748 w 6222427"/>
              <a:gd name="connsiteY2" fmla="*/ 1697162 h 2811240"/>
              <a:gd name="connsiteX3" fmla="*/ 5506713 w 6222427"/>
              <a:gd name="connsiteY3" fmla="*/ 2615927 h 2811240"/>
              <a:gd name="connsiteX4" fmla="*/ 0 w 6222427"/>
              <a:gd name="connsiteY4" fmla="*/ 14352 h 2811240"/>
              <a:gd name="connsiteX0" fmla="*/ 0 w 5556748"/>
              <a:gd name="connsiteY0" fmla="*/ 14352 h 2674887"/>
              <a:gd name="connsiteX1" fmla="*/ 3041349 w 5556748"/>
              <a:gd name="connsiteY1" fmla="*/ 0 h 2674887"/>
              <a:gd name="connsiteX2" fmla="*/ 5556748 w 5556748"/>
              <a:gd name="connsiteY2" fmla="*/ 1697162 h 2674887"/>
              <a:gd name="connsiteX3" fmla="*/ 5506713 w 5556748"/>
              <a:gd name="connsiteY3" fmla="*/ 2615927 h 2674887"/>
              <a:gd name="connsiteX4" fmla="*/ 0 w 5556748"/>
              <a:gd name="connsiteY4" fmla="*/ 14352 h 2674887"/>
              <a:gd name="connsiteX0" fmla="*/ 0 w 5556748"/>
              <a:gd name="connsiteY0" fmla="*/ 14352 h 2665158"/>
              <a:gd name="connsiteX1" fmla="*/ 3041349 w 5556748"/>
              <a:gd name="connsiteY1" fmla="*/ 0 h 2665158"/>
              <a:gd name="connsiteX2" fmla="*/ 5556748 w 5556748"/>
              <a:gd name="connsiteY2" fmla="*/ 1697162 h 2665158"/>
              <a:gd name="connsiteX3" fmla="*/ 5506713 w 5556748"/>
              <a:gd name="connsiteY3" fmla="*/ 2615927 h 2665158"/>
              <a:gd name="connsiteX4" fmla="*/ 0 w 5556748"/>
              <a:gd name="connsiteY4" fmla="*/ 14352 h 2665158"/>
              <a:gd name="connsiteX0" fmla="*/ 0 w 5556748"/>
              <a:gd name="connsiteY0" fmla="*/ 14352 h 2665158"/>
              <a:gd name="connsiteX1" fmla="*/ 3041349 w 5556748"/>
              <a:gd name="connsiteY1" fmla="*/ 0 h 2665158"/>
              <a:gd name="connsiteX2" fmla="*/ 5556748 w 5556748"/>
              <a:gd name="connsiteY2" fmla="*/ 1697162 h 2665158"/>
              <a:gd name="connsiteX3" fmla="*/ 5506713 w 5556748"/>
              <a:gd name="connsiteY3" fmla="*/ 2615927 h 2665158"/>
              <a:gd name="connsiteX4" fmla="*/ 0 w 5556748"/>
              <a:gd name="connsiteY4" fmla="*/ 14352 h 2665158"/>
              <a:gd name="connsiteX0" fmla="*/ 0 w 5556748"/>
              <a:gd name="connsiteY0" fmla="*/ 14352 h 2615927"/>
              <a:gd name="connsiteX1" fmla="*/ 3041349 w 5556748"/>
              <a:gd name="connsiteY1" fmla="*/ 0 h 2615927"/>
              <a:gd name="connsiteX2" fmla="*/ 5556748 w 5556748"/>
              <a:gd name="connsiteY2" fmla="*/ 1697162 h 2615927"/>
              <a:gd name="connsiteX3" fmla="*/ 5506713 w 5556748"/>
              <a:gd name="connsiteY3" fmla="*/ 2615927 h 2615927"/>
              <a:gd name="connsiteX4" fmla="*/ 0 w 5556748"/>
              <a:gd name="connsiteY4" fmla="*/ 14352 h 2615927"/>
              <a:gd name="connsiteX0" fmla="*/ 0 w 5556748"/>
              <a:gd name="connsiteY0" fmla="*/ 14352 h 2634209"/>
              <a:gd name="connsiteX1" fmla="*/ 3041349 w 5556748"/>
              <a:gd name="connsiteY1" fmla="*/ 0 h 2634209"/>
              <a:gd name="connsiteX2" fmla="*/ 5556748 w 5556748"/>
              <a:gd name="connsiteY2" fmla="*/ 1697162 h 2634209"/>
              <a:gd name="connsiteX3" fmla="*/ 5506713 w 5556748"/>
              <a:gd name="connsiteY3" fmla="*/ 2615927 h 2634209"/>
              <a:gd name="connsiteX4" fmla="*/ 0 w 5556748"/>
              <a:gd name="connsiteY4" fmla="*/ 14352 h 2634209"/>
              <a:gd name="connsiteX0" fmla="*/ 0 w 5556748"/>
              <a:gd name="connsiteY0" fmla="*/ 14352 h 2634209"/>
              <a:gd name="connsiteX1" fmla="*/ 3041349 w 5556748"/>
              <a:gd name="connsiteY1" fmla="*/ 0 h 2634209"/>
              <a:gd name="connsiteX2" fmla="*/ 5556748 w 5556748"/>
              <a:gd name="connsiteY2" fmla="*/ 1697162 h 2634209"/>
              <a:gd name="connsiteX3" fmla="*/ 5506713 w 5556748"/>
              <a:gd name="connsiteY3" fmla="*/ 2615927 h 2634209"/>
              <a:gd name="connsiteX4" fmla="*/ 0 w 5556748"/>
              <a:gd name="connsiteY4" fmla="*/ 14352 h 2634209"/>
              <a:gd name="connsiteX0" fmla="*/ 0 w 5563535"/>
              <a:gd name="connsiteY0" fmla="*/ 14352 h 2961104"/>
              <a:gd name="connsiteX1" fmla="*/ 3041349 w 5563535"/>
              <a:gd name="connsiteY1" fmla="*/ 0 h 2961104"/>
              <a:gd name="connsiteX2" fmla="*/ 5556748 w 5563535"/>
              <a:gd name="connsiteY2" fmla="*/ 1697162 h 2961104"/>
              <a:gd name="connsiteX3" fmla="*/ 5532113 w 5563535"/>
              <a:gd name="connsiteY3" fmla="*/ 2961104 h 2961104"/>
              <a:gd name="connsiteX4" fmla="*/ 0 w 5563535"/>
              <a:gd name="connsiteY4" fmla="*/ 14352 h 2961104"/>
              <a:gd name="connsiteX0" fmla="*/ 0 w 5612481"/>
              <a:gd name="connsiteY0" fmla="*/ 14352 h 2961104"/>
              <a:gd name="connsiteX1" fmla="*/ 3041349 w 5612481"/>
              <a:gd name="connsiteY1" fmla="*/ 0 h 2961104"/>
              <a:gd name="connsiteX2" fmla="*/ 5556748 w 5612481"/>
              <a:gd name="connsiteY2" fmla="*/ 1697162 h 2961104"/>
              <a:gd name="connsiteX3" fmla="*/ 5532113 w 5612481"/>
              <a:gd name="connsiteY3" fmla="*/ 2961104 h 2961104"/>
              <a:gd name="connsiteX4" fmla="*/ 0 w 5612481"/>
              <a:gd name="connsiteY4" fmla="*/ 14352 h 2961104"/>
              <a:gd name="connsiteX0" fmla="*/ 0 w 5630697"/>
              <a:gd name="connsiteY0" fmla="*/ 14352 h 3280712"/>
              <a:gd name="connsiteX1" fmla="*/ 3041349 w 5630697"/>
              <a:gd name="connsiteY1" fmla="*/ 0 h 3280712"/>
              <a:gd name="connsiteX2" fmla="*/ 5556748 w 5630697"/>
              <a:gd name="connsiteY2" fmla="*/ 1697162 h 3280712"/>
              <a:gd name="connsiteX3" fmla="*/ 5557513 w 5630697"/>
              <a:gd name="connsiteY3" fmla="*/ 3280712 h 3280712"/>
              <a:gd name="connsiteX4" fmla="*/ 0 w 5630697"/>
              <a:gd name="connsiteY4" fmla="*/ 14352 h 3280712"/>
              <a:gd name="connsiteX0" fmla="*/ 0 w 5630697"/>
              <a:gd name="connsiteY0" fmla="*/ 14352 h 3280712"/>
              <a:gd name="connsiteX1" fmla="*/ 3041349 w 5630697"/>
              <a:gd name="connsiteY1" fmla="*/ 0 h 3280712"/>
              <a:gd name="connsiteX2" fmla="*/ 5556748 w 5630697"/>
              <a:gd name="connsiteY2" fmla="*/ 1697162 h 3280712"/>
              <a:gd name="connsiteX3" fmla="*/ 5557513 w 5630697"/>
              <a:gd name="connsiteY3" fmla="*/ 3280712 h 3280712"/>
              <a:gd name="connsiteX4" fmla="*/ 0 w 5630697"/>
              <a:gd name="connsiteY4" fmla="*/ 14352 h 3280712"/>
              <a:gd name="connsiteX0" fmla="*/ 0 w 5562968"/>
              <a:gd name="connsiteY0" fmla="*/ 14352 h 3280712"/>
              <a:gd name="connsiteX1" fmla="*/ 3041349 w 5562968"/>
              <a:gd name="connsiteY1" fmla="*/ 0 h 3280712"/>
              <a:gd name="connsiteX2" fmla="*/ 5556748 w 5562968"/>
              <a:gd name="connsiteY2" fmla="*/ 1697162 h 3280712"/>
              <a:gd name="connsiteX3" fmla="*/ 5557513 w 5562968"/>
              <a:gd name="connsiteY3" fmla="*/ 3280712 h 3280712"/>
              <a:gd name="connsiteX4" fmla="*/ 0 w 5562968"/>
              <a:gd name="connsiteY4" fmla="*/ 14352 h 3280712"/>
              <a:gd name="connsiteX0" fmla="*/ 0 w 5766168"/>
              <a:gd name="connsiteY0" fmla="*/ 1567 h 3280712"/>
              <a:gd name="connsiteX1" fmla="*/ 3244549 w 5766168"/>
              <a:gd name="connsiteY1" fmla="*/ 0 h 3280712"/>
              <a:gd name="connsiteX2" fmla="*/ 5759948 w 5766168"/>
              <a:gd name="connsiteY2" fmla="*/ 1697162 h 3280712"/>
              <a:gd name="connsiteX3" fmla="*/ 5760713 w 5766168"/>
              <a:gd name="connsiteY3" fmla="*/ 3280712 h 3280712"/>
              <a:gd name="connsiteX4" fmla="*/ 0 w 5766168"/>
              <a:gd name="connsiteY4" fmla="*/ 1567 h 3280712"/>
              <a:gd name="connsiteX0" fmla="*/ 0 w 5766168"/>
              <a:gd name="connsiteY0" fmla="*/ 1567 h 3280712"/>
              <a:gd name="connsiteX1" fmla="*/ 3244549 w 5766168"/>
              <a:gd name="connsiteY1" fmla="*/ 0 h 3280712"/>
              <a:gd name="connsiteX2" fmla="*/ 5759948 w 5766168"/>
              <a:gd name="connsiteY2" fmla="*/ 1697162 h 3280712"/>
              <a:gd name="connsiteX3" fmla="*/ 5760713 w 5766168"/>
              <a:gd name="connsiteY3" fmla="*/ 3280712 h 3280712"/>
              <a:gd name="connsiteX4" fmla="*/ 0 w 5766168"/>
              <a:gd name="connsiteY4" fmla="*/ 1567 h 3280712"/>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83 w 5760081"/>
              <a:gd name="connsiteY0" fmla="*/ 1567 h 3830438"/>
              <a:gd name="connsiteX1" fmla="*/ 3244632 w 5760081"/>
              <a:gd name="connsiteY1" fmla="*/ 0 h 3830438"/>
              <a:gd name="connsiteX2" fmla="*/ 5760031 w 5760081"/>
              <a:gd name="connsiteY2" fmla="*/ 1697162 h 3830438"/>
              <a:gd name="connsiteX3" fmla="*/ 5748096 w 5760081"/>
              <a:gd name="connsiteY3" fmla="*/ 3830438 h 3830438"/>
              <a:gd name="connsiteX4" fmla="*/ 83 w 5760081"/>
              <a:gd name="connsiteY4" fmla="*/ 1567 h 3830438"/>
              <a:gd name="connsiteX0" fmla="*/ 83 w 5760081"/>
              <a:gd name="connsiteY0" fmla="*/ 1567 h 4073340"/>
              <a:gd name="connsiteX1" fmla="*/ 3244632 w 5760081"/>
              <a:gd name="connsiteY1" fmla="*/ 0 h 4073340"/>
              <a:gd name="connsiteX2" fmla="*/ 5760031 w 5760081"/>
              <a:gd name="connsiteY2" fmla="*/ 1697162 h 4073340"/>
              <a:gd name="connsiteX3" fmla="*/ 5748096 w 5760081"/>
              <a:gd name="connsiteY3" fmla="*/ 4073340 h 4073340"/>
              <a:gd name="connsiteX4" fmla="*/ 83 w 5760081"/>
              <a:gd name="connsiteY4" fmla="*/ 1567 h 4073340"/>
              <a:gd name="connsiteX0" fmla="*/ 102 w 5760100"/>
              <a:gd name="connsiteY0" fmla="*/ 1567 h 4073340"/>
              <a:gd name="connsiteX1" fmla="*/ 3244651 w 5760100"/>
              <a:gd name="connsiteY1" fmla="*/ 0 h 4073340"/>
              <a:gd name="connsiteX2" fmla="*/ 5760050 w 5760100"/>
              <a:gd name="connsiteY2" fmla="*/ 1697162 h 4073340"/>
              <a:gd name="connsiteX3" fmla="*/ 5748115 w 5760100"/>
              <a:gd name="connsiteY3" fmla="*/ 4073340 h 4073340"/>
              <a:gd name="connsiteX4" fmla="*/ 102 w 5760100"/>
              <a:gd name="connsiteY4" fmla="*/ 1567 h 4073340"/>
              <a:gd name="connsiteX0" fmla="*/ 102 w 5760100"/>
              <a:gd name="connsiteY0" fmla="*/ 1567 h 4290673"/>
              <a:gd name="connsiteX1" fmla="*/ 3244651 w 5760100"/>
              <a:gd name="connsiteY1" fmla="*/ 0 h 4290673"/>
              <a:gd name="connsiteX2" fmla="*/ 5760050 w 5760100"/>
              <a:gd name="connsiteY2" fmla="*/ 1697162 h 4290673"/>
              <a:gd name="connsiteX3" fmla="*/ 5748115 w 5760100"/>
              <a:gd name="connsiteY3" fmla="*/ 4290673 h 4290673"/>
              <a:gd name="connsiteX4" fmla="*/ 102 w 5760100"/>
              <a:gd name="connsiteY4" fmla="*/ 1567 h 4290673"/>
              <a:gd name="connsiteX0" fmla="*/ 102 w 5760051"/>
              <a:gd name="connsiteY0" fmla="*/ 1567 h 4444085"/>
              <a:gd name="connsiteX1" fmla="*/ 3244651 w 5760051"/>
              <a:gd name="connsiteY1" fmla="*/ 0 h 4444085"/>
              <a:gd name="connsiteX2" fmla="*/ 5760050 w 5760051"/>
              <a:gd name="connsiteY2" fmla="*/ 1697162 h 4444085"/>
              <a:gd name="connsiteX3" fmla="*/ 5735415 w 5760051"/>
              <a:gd name="connsiteY3" fmla="*/ 4444085 h 4444085"/>
              <a:gd name="connsiteX4" fmla="*/ 102 w 5760051"/>
              <a:gd name="connsiteY4" fmla="*/ 1567 h 4444085"/>
              <a:gd name="connsiteX0" fmla="*/ 67 w 5760016"/>
              <a:gd name="connsiteY0" fmla="*/ 1567 h 4444085"/>
              <a:gd name="connsiteX1" fmla="*/ 3244616 w 5760016"/>
              <a:gd name="connsiteY1" fmla="*/ 0 h 4444085"/>
              <a:gd name="connsiteX2" fmla="*/ 5760015 w 5760016"/>
              <a:gd name="connsiteY2" fmla="*/ 1697162 h 4444085"/>
              <a:gd name="connsiteX3" fmla="*/ 5735380 w 5760016"/>
              <a:gd name="connsiteY3" fmla="*/ 4444085 h 4444085"/>
              <a:gd name="connsiteX4" fmla="*/ 67 w 5760016"/>
              <a:gd name="connsiteY4" fmla="*/ 1567 h 4444085"/>
              <a:gd name="connsiteX0" fmla="*/ 764 w 5760713"/>
              <a:gd name="connsiteY0" fmla="*/ 1567 h 4444085"/>
              <a:gd name="connsiteX1" fmla="*/ 3245313 w 5760713"/>
              <a:gd name="connsiteY1" fmla="*/ 0 h 4444085"/>
              <a:gd name="connsiteX2" fmla="*/ 5760712 w 5760713"/>
              <a:gd name="connsiteY2" fmla="*/ 1697162 h 4444085"/>
              <a:gd name="connsiteX3" fmla="*/ 5736077 w 5760713"/>
              <a:gd name="connsiteY3" fmla="*/ 4444085 h 4444085"/>
              <a:gd name="connsiteX4" fmla="*/ 764 w 5760713"/>
              <a:gd name="connsiteY4" fmla="*/ 1567 h 4444085"/>
              <a:gd name="connsiteX0" fmla="*/ 808 w 5494057"/>
              <a:gd name="connsiteY0" fmla="*/ 27136 h 4444085"/>
              <a:gd name="connsiteX1" fmla="*/ 2978657 w 5494057"/>
              <a:gd name="connsiteY1" fmla="*/ 0 h 4444085"/>
              <a:gd name="connsiteX2" fmla="*/ 5494056 w 5494057"/>
              <a:gd name="connsiteY2" fmla="*/ 1697162 h 4444085"/>
              <a:gd name="connsiteX3" fmla="*/ 5469421 w 5494057"/>
              <a:gd name="connsiteY3" fmla="*/ 4444085 h 4444085"/>
              <a:gd name="connsiteX4" fmla="*/ 808 w 5494057"/>
              <a:gd name="connsiteY4" fmla="*/ 27136 h 4444085"/>
              <a:gd name="connsiteX0" fmla="*/ 53797 w 5547046"/>
              <a:gd name="connsiteY0" fmla="*/ 27136 h 4444085"/>
              <a:gd name="connsiteX1" fmla="*/ 3031646 w 5547046"/>
              <a:gd name="connsiteY1" fmla="*/ 0 h 4444085"/>
              <a:gd name="connsiteX2" fmla="*/ 5547045 w 5547046"/>
              <a:gd name="connsiteY2" fmla="*/ 1697162 h 4444085"/>
              <a:gd name="connsiteX3" fmla="*/ 5522410 w 5547046"/>
              <a:gd name="connsiteY3" fmla="*/ 4444085 h 4444085"/>
              <a:gd name="connsiteX4" fmla="*/ 53797 w 5547046"/>
              <a:gd name="connsiteY4" fmla="*/ 27136 h 4444085"/>
              <a:gd name="connsiteX0" fmla="*/ 32797 w 5526046"/>
              <a:gd name="connsiteY0" fmla="*/ 27136 h 4444085"/>
              <a:gd name="connsiteX1" fmla="*/ 3010646 w 5526046"/>
              <a:gd name="connsiteY1" fmla="*/ 0 h 4444085"/>
              <a:gd name="connsiteX2" fmla="*/ 5526045 w 5526046"/>
              <a:gd name="connsiteY2" fmla="*/ 1697162 h 4444085"/>
              <a:gd name="connsiteX3" fmla="*/ 5501410 w 5526046"/>
              <a:gd name="connsiteY3" fmla="*/ 4444085 h 4444085"/>
              <a:gd name="connsiteX4" fmla="*/ 32797 w 5526046"/>
              <a:gd name="connsiteY4" fmla="*/ 27136 h 4444085"/>
              <a:gd name="connsiteX0" fmla="*/ 63752 w 5557001"/>
              <a:gd name="connsiteY0" fmla="*/ 27136 h 4444085"/>
              <a:gd name="connsiteX1" fmla="*/ 3041601 w 5557001"/>
              <a:gd name="connsiteY1" fmla="*/ 0 h 4444085"/>
              <a:gd name="connsiteX2" fmla="*/ 5557000 w 5557001"/>
              <a:gd name="connsiteY2" fmla="*/ 1697162 h 4444085"/>
              <a:gd name="connsiteX3" fmla="*/ 5532365 w 5557001"/>
              <a:gd name="connsiteY3" fmla="*/ 4444085 h 4444085"/>
              <a:gd name="connsiteX4" fmla="*/ 63752 w 5557001"/>
              <a:gd name="connsiteY4" fmla="*/ 27136 h 4444085"/>
              <a:gd name="connsiteX0" fmla="*/ 61629 w 5758078"/>
              <a:gd name="connsiteY0" fmla="*/ 1567 h 4444085"/>
              <a:gd name="connsiteX1" fmla="*/ 3242678 w 5758078"/>
              <a:gd name="connsiteY1" fmla="*/ 0 h 4444085"/>
              <a:gd name="connsiteX2" fmla="*/ 5758077 w 5758078"/>
              <a:gd name="connsiteY2" fmla="*/ 1697162 h 4444085"/>
              <a:gd name="connsiteX3" fmla="*/ 5733442 w 5758078"/>
              <a:gd name="connsiteY3" fmla="*/ 4444085 h 4444085"/>
              <a:gd name="connsiteX4" fmla="*/ 61629 w 5758078"/>
              <a:gd name="connsiteY4" fmla="*/ 1567 h 4444085"/>
              <a:gd name="connsiteX0" fmla="*/ 30132 w 5726581"/>
              <a:gd name="connsiteY0" fmla="*/ 1567 h 4444085"/>
              <a:gd name="connsiteX1" fmla="*/ 3211181 w 5726581"/>
              <a:gd name="connsiteY1" fmla="*/ 0 h 4444085"/>
              <a:gd name="connsiteX2" fmla="*/ 5726580 w 5726581"/>
              <a:gd name="connsiteY2" fmla="*/ 1697162 h 4444085"/>
              <a:gd name="connsiteX3" fmla="*/ 5701945 w 5726581"/>
              <a:gd name="connsiteY3" fmla="*/ 4444085 h 4444085"/>
              <a:gd name="connsiteX4" fmla="*/ 30132 w 5726581"/>
              <a:gd name="connsiteY4" fmla="*/ 1567 h 4444085"/>
              <a:gd name="connsiteX0" fmla="*/ 30132 w 5707400"/>
              <a:gd name="connsiteY0" fmla="*/ 1567 h 4444085"/>
              <a:gd name="connsiteX1" fmla="*/ 32111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2111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26581"/>
              <a:gd name="connsiteY0" fmla="*/ 1567 h 4444085"/>
              <a:gd name="connsiteX1" fmla="*/ 3414381 w 5726581"/>
              <a:gd name="connsiteY1" fmla="*/ 0 h 4444085"/>
              <a:gd name="connsiteX2" fmla="*/ 5726580 w 5726581"/>
              <a:gd name="connsiteY2" fmla="*/ 1582103 h 4444085"/>
              <a:gd name="connsiteX3" fmla="*/ 5701945 w 5726581"/>
              <a:gd name="connsiteY3" fmla="*/ 4444085 h 4444085"/>
              <a:gd name="connsiteX4" fmla="*/ 30132 w 5726581"/>
              <a:gd name="connsiteY4" fmla="*/ 1567 h 4444085"/>
              <a:gd name="connsiteX0" fmla="*/ 30132 w 5726581"/>
              <a:gd name="connsiteY0" fmla="*/ 1567 h 4444085"/>
              <a:gd name="connsiteX1" fmla="*/ 3414381 w 5726581"/>
              <a:gd name="connsiteY1" fmla="*/ 0 h 4444085"/>
              <a:gd name="connsiteX2" fmla="*/ 5726580 w 5726581"/>
              <a:gd name="connsiteY2" fmla="*/ 1582103 h 4444085"/>
              <a:gd name="connsiteX3" fmla="*/ 5701945 w 5726581"/>
              <a:gd name="connsiteY3" fmla="*/ 4444085 h 4444085"/>
              <a:gd name="connsiteX4" fmla="*/ 30132 w 5726581"/>
              <a:gd name="connsiteY4" fmla="*/ 1567 h 4444085"/>
              <a:gd name="connsiteX0" fmla="*/ 2689 w 5699138"/>
              <a:gd name="connsiteY0" fmla="*/ 1567 h 4444085"/>
              <a:gd name="connsiteX1" fmla="*/ 3386938 w 5699138"/>
              <a:gd name="connsiteY1" fmla="*/ 0 h 4444085"/>
              <a:gd name="connsiteX2" fmla="*/ 5699137 w 5699138"/>
              <a:gd name="connsiteY2" fmla="*/ 1582103 h 4444085"/>
              <a:gd name="connsiteX3" fmla="*/ 5674502 w 5699138"/>
              <a:gd name="connsiteY3" fmla="*/ 4444085 h 4444085"/>
              <a:gd name="connsiteX4" fmla="*/ 2689 w 5699138"/>
              <a:gd name="connsiteY4" fmla="*/ 1567 h 4444085"/>
              <a:gd name="connsiteX0" fmla="*/ 7969 w 5704418"/>
              <a:gd name="connsiteY0" fmla="*/ 1567 h 4444085"/>
              <a:gd name="connsiteX1" fmla="*/ 3392218 w 5704418"/>
              <a:gd name="connsiteY1" fmla="*/ 0 h 4444085"/>
              <a:gd name="connsiteX2" fmla="*/ 5704417 w 5704418"/>
              <a:gd name="connsiteY2" fmla="*/ 1582103 h 4444085"/>
              <a:gd name="connsiteX3" fmla="*/ 5679782 w 5704418"/>
              <a:gd name="connsiteY3" fmla="*/ 4444085 h 4444085"/>
              <a:gd name="connsiteX4" fmla="*/ 7969 w 5704418"/>
              <a:gd name="connsiteY4" fmla="*/ 1567 h 4444085"/>
              <a:gd name="connsiteX0" fmla="*/ 7857 w 5757520"/>
              <a:gd name="connsiteY0" fmla="*/ 1567 h 4814830"/>
              <a:gd name="connsiteX1" fmla="*/ 3392106 w 5757520"/>
              <a:gd name="connsiteY1" fmla="*/ 0 h 4814830"/>
              <a:gd name="connsiteX2" fmla="*/ 5704305 w 5757520"/>
              <a:gd name="connsiteY2" fmla="*/ 1582103 h 4814830"/>
              <a:gd name="connsiteX3" fmla="*/ 5755870 w 5757520"/>
              <a:gd name="connsiteY3" fmla="*/ 4814830 h 4814830"/>
              <a:gd name="connsiteX4" fmla="*/ 7857 w 5757520"/>
              <a:gd name="connsiteY4" fmla="*/ 1567 h 4814830"/>
              <a:gd name="connsiteX0" fmla="*/ 8026 w 5757689"/>
              <a:gd name="connsiteY0" fmla="*/ 1567 h 4814830"/>
              <a:gd name="connsiteX1" fmla="*/ 3392275 w 5757689"/>
              <a:gd name="connsiteY1" fmla="*/ 0 h 4814830"/>
              <a:gd name="connsiteX2" fmla="*/ 5704474 w 5757689"/>
              <a:gd name="connsiteY2" fmla="*/ 1582103 h 4814830"/>
              <a:gd name="connsiteX3" fmla="*/ 5756039 w 5757689"/>
              <a:gd name="connsiteY3" fmla="*/ 4814830 h 4814830"/>
              <a:gd name="connsiteX4" fmla="*/ 8026 w 5757689"/>
              <a:gd name="connsiteY4" fmla="*/ 1567 h 4814830"/>
              <a:gd name="connsiteX0" fmla="*/ 24600 w 5774263"/>
              <a:gd name="connsiteY0" fmla="*/ 1567 h 4814830"/>
              <a:gd name="connsiteX1" fmla="*/ 3408849 w 5774263"/>
              <a:gd name="connsiteY1" fmla="*/ 0 h 4814830"/>
              <a:gd name="connsiteX2" fmla="*/ 5721048 w 5774263"/>
              <a:gd name="connsiteY2" fmla="*/ 1582103 h 4814830"/>
              <a:gd name="connsiteX3" fmla="*/ 5772613 w 5774263"/>
              <a:gd name="connsiteY3" fmla="*/ 4814830 h 4814830"/>
              <a:gd name="connsiteX4" fmla="*/ 24600 w 5774263"/>
              <a:gd name="connsiteY4" fmla="*/ 1567 h 4814830"/>
              <a:gd name="connsiteX0" fmla="*/ 24600 w 5774263"/>
              <a:gd name="connsiteY0" fmla="*/ 1567 h 4814830"/>
              <a:gd name="connsiteX1" fmla="*/ 3408849 w 5774263"/>
              <a:gd name="connsiteY1" fmla="*/ 0 h 4814830"/>
              <a:gd name="connsiteX2" fmla="*/ 5721048 w 5774263"/>
              <a:gd name="connsiteY2" fmla="*/ 1582103 h 4814830"/>
              <a:gd name="connsiteX3" fmla="*/ 5772613 w 5774263"/>
              <a:gd name="connsiteY3" fmla="*/ 4814830 h 4814830"/>
              <a:gd name="connsiteX4" fmla="*/ 24600 w 5774263"/>
              <a:gd name="connsiteY4" fmla="*/ 1567 h 4814830"/>
              <a:gd name="connsiteX0" fmla="*/ 24600 w 5774017"/>
              <a:gd name="connsiteY0" fmla="*/ 1567 h 4814830"/>
              <a:gd name="connsiteX1" fmla="*/ 3408849 w 5774017"/>
              <a:gd name="connsiteY1" fmla="*/ 0 h 4814830"/>
              <a:gd name="connsiteX2" fmla="*/ 5708348 w 5774017"/>
              <a:gd name="connsiteY2" fmla="*/ 1403123 h 4814830"/>
              <a:gd name="connsiteX3" fmla="*/ 5772613 w 5774017"/>
              <a:gd name="connsiteY3" fmla="*/ 4814830 h 4814830"/>
              <a:gd name="connsiteX4" fmla="*/ 24600 w 5774017"/>
              <a:gd name="connsiteY4" fmla="*/ 1567 h 481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17" h="4814830">
                <a:moveTo>
                  <a:pt x="24600" y="1567"/>
                </a:moveTo>
                <a:lnTo>
                  <a:pt x="3408849" y="0"/>
                </a:lnTo>
                <a:cubicBezTo>
                  <a:pt x="3479322" y="1676664"/>
                  <a:pt x="5004154" y="1006815"/>
                  <a:pt x="5708348" y="1403123"/>
                </a:cubicBezTo>
                <a:cubicBezTo>
                  <a:pt x="5708501" y="1452871"/>
                  <a:pt x="5785246" y="4398380"/>
                  <a:pt x="5772613" y="4814830"/>
                </a:cubicBezTo>
                <a:cubicBezTo>
                  <a:pt x="4870980" y="2891751"/>
                  <a:pt x="-402900" y="5785625"/>
                  <a:pt x="24600" y="1567"/>
                </a:cubicBezTo>
                <a:close/>
              </a:path>
            </a:pathLst>
          </a:custGeom>
          <a:solidFill>
            <a:schemeClr val="accent2"/>
          </a:solidFill>
        </p:spPr>
        <p:txBody>
          <a:bodyPr anchor="ctr"/>
          <a:lstStyle>
            <a:lvl1pPr marL="0" indent="0" algn="ctr">
              <a:buNone/>
              <a:defRPr sz="1600"/>
            </a:lvl1pPr>
          </a:lstStyle>
          <a:p>
            <a:r>
              <a:rPr lang="en-US"/>
              <a:t>Click icon to add picture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1"/>
                </a:solidFill>
                <a:effectLst/>
              </a:defRPr>
            </a:lvl1pPr>
          </a:lstStyle>
          <a:p>
            <a:fld id="{5286523A-CEE5-3E49-97C1-9902E38FFDC5}" type="slidenum">
              <a:rPr lang="en-US" smtClean="0"/>
              <a:pPr/>
              <a:t>‹#›</a:t>
            </a:fld>
            <a:endParaRPr lang="en-US"/>
          </a:p>
        </p:txBody>
      </p:sp>
      <p:sp>
        <p:nvSpPr>
          <p:cNvPr id="11" name="Text Placeholder 10">
            <a:extLst>
              <a:ext uri="{FF2B5EF4-FFF2-40B4-BE49-F238E27FC236}">
                <a16:creationId xmlns:a16="http://schemas.microsoft.com/office/drawing/2014/main" id="{2DC2ED6E-061C-91E4-BAAA-3EE67D8606F8}"/>
              </a:ext>
            </a:extLst>
          </p:cNvPr>
          <p:cNvSpPr>
            <a:spLocks noGrp="1"/>
          </p:cNvSpPr>
          <p:nvPr>
            <p:ph type="body" sz="quarter" idx="20" hasCustomPrompt="1"/>
          </p:nvPr>
        </p:nvSpPr>
        <p:spPr>
          <a:xfrm>
            <a:off x="169610" y="3670786"/>
            <a:ext cx="6329664" cy="868222"/>
          </a:xfrm>
          <a:prstGeom prst="rect">
            <a:avLst/>
          </a:prstGeom>
        </p:spPr>
        <p:txBody>
          <a:bodyPr/>
          <a:lstStyle>
            <a:lvl1pPr marL="0" indent="0">
              <a:buNone/>
              <a:defRPr sz="1800" b="0" i="0">
                <a:solidFill>
                  <a:srgbClr val="01002A"/>
                </a:solidFill>
                <a:latin typeface="Barlow Medium" pitchFamily="2" charset="77"/>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Project description</a:t>
            </a:r>
          </a:p>
        </p:txBody>
      </p:sp>
      <p:sp>
        <p:nvSpPr>
          <p:cNvPr id="25" name="Text Placeholder 4">
            <a:extLst>
              <a:ext uri="{FF2B5EF4-FFF2-40B4-BE49-F238E27FC236}">
                <a16:creationId xmlns:a16="http://schemas.microsoft.com/office/drawing/2014/main" id="{A82826E6-DE30-80AE-EADB-55258DDF91D7}"/>
              </a:ext>
            </a:extLst>
          </p:cNvPr>
          <p:cNvSpPr>
            <a:spLocks noGrp="1"/>
          </p:cNvSpPr>
          <p:nvPr>
            <p:ph type="body" sz="quarter" idx="18" hasCustomPrompt="1"/>
          </p:nvPr>
        </p:nvSpPr>
        <p:spPr>
          <a:xfrm>
            <a:off x="146555" y="6415638"/>
            <a:ext cx="7152020"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rgbClr val="01002A"/>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credits (Top to Bottom):</a:t>
            </a:r>
          </a:p>
        </p:txBody>
      </p:sp>
      <p:sp>
        <p:nvSpPr>
          <p:cNvPr id="16" name="Text Placeholder 14">
            <a:extLst>
              <a:ext uri="{FF2B5EF4-FFF2-40B4-BE49-F238E27FC236}">
                <a16:creationId xmlns:a16="http://schemas.microsoft.com/office/drawing/2014/main" id="{3C5D7DD0-9215-7931-88CB-A1CF427F598C}"/>
              </a:ext>
            </a:extLst>
          </p:cNvPr>
          <p:cNvSpPr>
            <a:spLocks noGrp="1"/>
          </p:cNvSpPr>
          <p:nvPr>
            <p:ph type="body" sz="quarter" idx="21" hasCustomPrompt="1"/>
          </p:nvPr>
        </p:nvSpPr>
        <p:spPr>
          <a:xfrm>
            <a:off x="167366" y="450850"/>
            <a:ext cx="6280959" cy="3079750"/>
          </a:xfrm>
          <a:prstGeom prst="rect">
            <a:avLst/>
          </a:prstGeom>
        </p:spPr>
        <p:txBody>
          <a:bodyPr/>
          <a:lstStyle>
            <a:lvl1pPr marL="0" indent="0">
              <a:lnSpc>
                <a:spcPts val="7000"/>
              </a:lnSpc>
              <a:buNone/>
              <a:defRPr sz="6000" b="0" i="0">
                <a:solidFill>
                  <a:schemeClr val="accent1"/>
                </a:solidFill>
                <a:latin typeface="Barlow Condensed SemiBold" pitchFamily="2" charset="77"/>
              </a:defRPr>
            </a:lvl1pPr>
            <a:lvl2pPr marL="457200" indent="0">
              <a:buNone/>
              <a:defRPr b="0" i="0">
                <a:solidFill>
                  <a:schemeClr val="bg1"/>
                </a:solidFill>
                <a:latin typeface="Barlow Condensed SemiBold" pitchFamily="2" charset="77"/>
              </a:defRPr>
            </a:lvl2pPr>
            <a:lvl3pPr marL="914400" indent="0">
              <a:buNone/>
              <a:defRPr b="0" i="0">
                <a:solidFill>
                  <a:schemeClr val="bg1"/>
                </a:solidFill>
                <a:latin typeface="Barlow Condensed SemiBold" pitchFamily="2" charset="77"/>
              </a:defRPr>
            </a:lvl3pPr>
            <a:lvl4pPr marL="1371600" indent="0">
              <a:buNone/>
              <a:defRPr b="0" i="0">
                <a:solidFill>
                  <a:schemeClr val="bg1"/>
                </a:solidFill>
                <a:latin typeface="Barlow Condensed SemiBold" pitchFamily="2" charset="77"/>
              </a:defRPr>
            </a:lvl4pPr>
            <a:lvl5pPr marL="1828800" indent="0">
              <a:buNone/>
              <a:defRPr b="0" i="0">
                <a:solidFill>
                  <a:schemeClr val="bg1"/>
                </a:solidFill>
                <a:latin typeface="Barlow Condensed SemiBold" pitchFamily="2" charset="77"/>
              </a:defRPr>
            </a:lvl5pPr>
          </a:lstStyle>
          <a:p>
            <a:pPr lvl="0"/>
            <a:r>
              <a:rPr lang="en-US"/>
              <a:t>[Conservation priority] in action</a:t>
            </a:r>
          </a:p>
        </p:txBody>
      </p:sp>
      <p:pic>
        <p:nvPicPr>
          <p:cNvPr id="2" name="Picture 1">
            <a:extLst>
              <a:ext uri="{FF2B5EF4-FFF2-40B4-BE49-F238E27FC236}">
                <a16:creationId xmlns:a16="http://schemas.microsoft.com/office/drawing/2014/main" id="{6784D6F4-21C9-7851-AE1C-6654367C16F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Tree>
    <p:extLst>
      <p:ext uri="{BB962C8B-B14F-4D97-AF65-F5344CB8AC3E}">
        <p14:creationId xmlns:p14="http://schemas.microsoft.com/office/powerpoint/2010/main" val="4185535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plit Pictur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96617E1-2236-DD87-C271-D4C1925D9F04}"/>
              </a:ext>
            </a:extLst>
          </p:cNvPr>
          <p:cNvSpPr>
            <a:spLocks noGrp="1" noChangeAspect="1"/>
          </p:cNvSpPr>
          <p:nvPr>
            <p:ph type="pic" sz="quarter" idx="14"/>
          </p:nvPr>
        </p:nvSpPr>
        <p:spPr>
          <a:xfrm>
            <a:off x="7887426" y="-47803"/>
            <a:ext cx="4392687" cy="6978164"/>
          </a:xfrm>
          <a:custGeom>
            <a:avLst/>
            <a:gdLst>
              <a:gd name="connsiteX0" fmla="*/ 0 w 4295775"/>
              <a:gd name="connsiteY0" fmla="*/ 0 h 7002463"/>
              <a:gd name="connsiteX1" fmla="*/ 4295775 w 4295775"/>
              <a:gd name="connsiteY1" fmla="*/ 0 h 7002463"/>
              <a:gd name="connsiteX2" fmla="*/ 4295775 w 4295775"/>
              <a:gd name="connsiteY2" fmla="*/ 7002463 h 7002463"/>
              <a:gd name="connsiteX3" fmla="*/ 0 w 4295775"/>
              <a:gd name="connsiteY3" fmla="*/ 7002463 h 7002463"/>
              <a:gd name="connsiteX4" fmla="*/ 0 w 4295775"/>
              <a:gd name="connsiteY4" fmla="*/ 0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704717 w 4129635"/>
              <a:gd name="connsiteY0" fmla="*/ 58058 h 7014038"/>
              <a:gd name="connsiteX1" fmla="*/ 4129635 w 4129635"/>
              <a:gd name="connsiteY1" fmla="*/ 0 h 7014038"/>
              <a:gd name="connsiteX2" fmla="*/ 4129635 w 4129635"/>
              <a:gd name="connsiteY2" fmla="*/ 7002463 h 7014038"/>
              <a:gd name="connsiteX3" fmla="*/ 42204 w 4129635"/>
              <a:gd name="connsiteY3" fmla="*/ 7014038 h 7014038"/>
              <a:gd name="connsiteX4" fmla="*/ 704717 w 4129635"/>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0 h 6955980"/>
              <a:gd name="connsiteX1" fmla="*/ 3754921 w 4087431"/>
              <a:gd name="connsiteY1" fmla="*/ 25069 h 6955980"/>
              <a:gd name="connsiteX2" fmla="*/ 4087431 w 4087431"/>
              <a:gd name="connsiteY2" fmla="*/ 6944405 h 6955980"/>
              <a:gd name="connsiteX3" fmla="*/ 0 w 4087431"/>
              <a:gd name="connsiteY3" fmla="*/ 6955980 h 6955980"/>
              <a:gd name="connsiteX4" fmla="*/ 662513 w 4087431"/>
              <a:gd name="connsiteY4" fmla="*/ 0 h 6955980"/>
              <a:gd name="connsiteX0" fmla="*/ 662513 w 4101285"/>
              <a:gd name="connsiteY0" fmla="*/ 0 h 6955980"/>
              <a:gd name="connsiteX1" fmla="*/ 4101285 w 4101285"/>
              <a:gd name="connsiteY1" fmla="*/ 38924 h 6955980"/>
              <a:gd name="connsiteX2" fmla="*/ 4087431 w 4101285"/>
              <a:gd name="connsiteY2" fmla="*/ 6944405 h 6955980"/>
              <a:gd name="connsiteX3" fmla="*/ 0 w 4101285"/>
              <a:gd name="connsiteY3" fmla="*/ 6955980 h 6955980"/>
              <a:gd name="connsiteX4" fmla="*/ 662513 w 4101285"/>
              <a:gd name="connsiteY4" fmla="*/ 0 h 6955980"/>
              <a:gd name="connsiteX0" fmla="*/ 1258258 w 4101285"/>
              <a:gd name="connsiteY0" fmla="*/ 0 h 6942126"/>
              <a:gd name="connsiteX1" fmla="*/ 4101285 w 4101285"/>
              <a:gd name="connsiteY1" fmla="*/ 25070 h 6942126"/>
              <a:gd name="connsiteX2" fmla="*/ 4087431 w 4101285"/>
              <a:gd name="connsiteY2" fmla="*/ 6930551 h 6942126"/>
              <a:gd name="connsiteX3" fmla="*/ 0 w 4101285"/>
              <a:gd name="connsiteY3" fmla="*/ 6942126 h 6942126"/>
              <a:gd name="connsiteX4" fmla="*/ 1258258 w 4101285"/>
              <a:gd name="connsiteY4" fmla="*/ 0 h 6942126"/>
              <a:gd name="connsiteX0" fmla="*/ 612397 w 3455424"/>
              <a:gd name="connsiteY0" fmla="*/ 0 h 6969835"/>
              <a:gd name="connsiteX1" fmla="*/ 3455424 w 3455424"/>
              <a:gd name="connsiteY1" fmla="*/ 25070 h 6969835"/>
              <a:gd name="connsiteX2" fmla="*/ 3441570 w 3455424"/>
              <a:gd name="connsiteY2" fmla="*/ 6930551 h 6969835"/>
              <a:gd name="connsiteX3" fmla="*/ 102285 w 3455424"/>
              <a:gd name="connsiteY3" fmla="*/ 6969835 h 6969835"/>
              <a:gd name="connsiteX4" fmla="*/ 612397 w 3455424"/>
              <a:gd name="connsiteY4" fmla="*/ 0 h 6969835"/>
              <a:gd name="connsiteX0" fmla="*/ 476469 w 4244654"/>
              <a:gd name="connsiteY0" fmla="*/ 0 h 6980593"/>
              <a:gd name="connsiteX1" fmla="*/ 4244654 w 4244654"/>
              <a:gd name="connsiteY1" fmla="*/ 35828 h 6980593"/>
              <a:gd name="connsiteX2" fmla="*/ 4230800 w 4244654"/>
              <a:gd name="connsiteY2" fmla="*/ 6941309 h 6980593"/>
              <a:gd name="connsiteX3" fmla="*/ 891515 w 4244654"/>
              <a:gd name="connsiteY3" fmla="*/ 6980593 h 6980593"/>
              <a:gd name="connsiteX4" fmla="*/ 476469 w 4244654"/>
              <a:gd name="connsiteY4" fmla="*/ 0 h 6980593"/>
              <a:gd name="connsiteX0" fmla="*/ 644474 w 4412659"/>
              <a:gd name="connsiteY0" fmla="*/ 0 h 6980593"/>
              <a:gd name="connsiteX1" fmla="*/ 4412659 w 4412659"/>
              <a:gd name="connsiteY1" fmla="*/ 35828 h 6980593"/>
              <a:gd name="connsiteX2" fmla="*/ 4398805 w 4412659"/>
              <a:gd name="connsiteY2" fmla="*/ 6941309 h 6980593"/>
              <a:gd name="connsiteX3" fmla="*/ 1059520 w 4412659"/>
              <a:gd name="connsiteY3" fmla="*/ 6980593 h 6980593"/>
              <a:gd name="connsiteX4" fmla="*/ 644474 w 4412659"/>
              <a:gd name="connsiteY4" fmla="*/ 0 h 6980593"/>
              <a:gd name="connsiteX0" fmla="*/ 721409 w 4489594"/>
              <a:gd name="connsiteY0" fmla="*/ 0 h 6980593"/>
              <a:gd name="connsiteX1" fmla="*/ 4489594 w 4489594"/>
              <a:gd name="connsiteY1" fmla="*/ 35828 h 6980593"/>
              <a:gd name="connsiteX2" fmla="*/ 4475740 w 4489594"/>
              <a:gd name="connsiteY2" fmla="*/ 6941309 h 6980593"/>
              <a:gd name="connsiteX3" fmla="*/ 1136455 w 4489594"/>
              <a:gd name="connsiteY3" fmla="*/ 6980593 h 6980593"/>
              <a:gd name="connsiteX4" fmla="*/ 721409 w 4489594"/>
              <a:gd name="connsiteY4" fmla="*/ 0 h 6980593"/>
              <a:gd name="connsiteX0" fmla="*/ 723168 w 4480595"/>
              <a:gd name="connsiteY0" fmla="*/ 0 h 6980593"/>
              <a:gd name="connsiteX1" fmla="*/ 4480595 w 4480595"/>
              <a:gd name="connsiteY1" fmla="*/ 35828 h 6980593"/>
              <a:gd name="connsiteX2" fmla="*/ 4466741 w 4480595"/>
              <a:gd name="connsiteY2" fmla="*/ 6941309 h 6980593"/>
              <a:gd name="connsiteX3" fmla="*/ 1127456 w 4480595"/>
              <a:gd name="connsiteY3" fmla="*/ 6980593 h 6980593"/>
              <a:gd name="connsiteX4" fmla="*/ 723168 w 4480595"/>
              <a:gd name="connsiteY4" fmla="*/ 0 h 6980593"/>
              <a:gd name="connsiteX0" fmla="*/ 759836 w 4517263"/>
              <a:gd name="connsiteY0" fmla="*/ 0 h 6980593"/>
              <a:gd name="connsiteX1" fmla="*/ 4517263 w 4517263"/>
              <a:gd name="connsiteY1" fmla="*/ 35828 h 6980593"/>
              <a:gd name="connsiteX2" fmla="*/ 4503409 w 4517263"/>
              <a:gd name="connsiteY2" fmla="*/ 6941309 h 6980593"/>
              <a:gd name="connsiteX3" fmla="*/ 1164124 w 4517263"/>
              <a:gd name="connsiteY3" fmla="*/ 6980593 h 6980593"/>
              <a:gd name="connsiteX4" fmla="*/ 759836 w 4517263"/>
              <a:gd name="connsiteY4" fmla="*/ 0 h 6980593"/>
              <a:gd name="connsiteX0" fmla="*/ 814335 w 4571762"/>
              <a:gd name="connsiteY0" fmla="*/ 0 h 6980593"/>
              <a:gd name="connsiteX1" fmla="*/ 4571762 w 4571762"/>
              <a:gd name="connsiteY1" fmla="*/ 35828 h 6980593"/>
              <a:gd name="connsiteX2" fmla="*/ 4557908 w 4571762"/>
              <a:gd name="connsiteY2" fmla="*/ 6941309 h 6980593"/>
              <a:gd name="connsiteX3" fmla="*/ 1218623 w 4571762"/>
              <a:gd name="connsiteY3" fmla="*/ 6980593 h 6980593"/>
              <a:gd name="connsiteX4" fmla="*/ 814335 w 4571762"/>
              <a:gd name="connsiteY4" fmla="*/ 0 h 6980593"/>
              <a:gd name="connsiteX0" fmla="*/ 620376 w 4377803"/>
              <a:gd name="connsiteY0" fmla="*/ 0 h 6941309"/>
              <a:gd name="connsiteX1" fmla="*/ 4377803 w 4377803"/>
              <a:gd name="connsiteY1" fmla="*/ 35828 h 6941309"/>
              <a:gd name="connsiteX2" fmla="*/ 4363949 w 4377803"/>
              <a:gd name="connsiteY2" fmla="*/ 6941309 h 6941309"/>
              <a:gd name="connsiteX3" fmla="*/ 2369369 w 4377803"/>
              <a:gd name="connsiteY3" fmla="*/ 6840744 h 6941309"/>
              <a:gd name="connsiteX4" fmla="*/ 620376 w 4377803"/>
              <a:gd name="connsiteY4" fmla="*/ 0 h 6941309"/>
              <a:gd name="connsiteX0" fmla="*/ 788684 w 4546111"/>
              <a:gd name="connsiteY0" fmla="*/ 0 h 6941309"/>
              <a:gd name="connsiteX1" fmla="*/ 4546111 w 4546111"/>
              <a:gd name="connsiteY1" fmla="*/ 35828 h 6941309"/>
              <a:gd name="connsiteX2" fmla="*/ 4532257 w 4546111"/>
              <a:gd name="connsiteY2" fmla="*/ 6941309 h 6941309"/>
              <a:gd name="connsiteX3" fmla="*/ 1332821 w 4546111"/>
              <a:gd name="connsiteY3" fmla="*/ 6905290 h 6941309"/>
              <a:gd name="connsiteX4" fmla="*/ 788684 w 4546111"/>
              <a:gd name="connsiteY4" fmla="*/ 0 h 6941309"/>
              <a:gd name="connsiteX0" fmla="*/ 920282 w 4043008"/>
              <a:gd name="connsiteY0" fmla="*/ 0 h 6930552"/>
              <a:gd name="connsiteX1" fmla="*/ 4043008 w 4043008"/>
              <a:gd name="connsiteY1" fmla="*/ 25071 h 6930552"/>
              <a:gd name="connsiteX2" fmla="*/ 4029154 w 4043008"/>
              <a:gd name="connsiteY2" fmla="*/ 6930552 h 6930552"/>
              <a:gd name="connsiteX3" fmla="*/ 829718 w 4043008"/>
              <a:gd name="connsiteY3" fmla="*/ 6894533 h 6930552"/>
              <a:gd name="connsiteX4" fmla="*/ 920282 w 4043008"/>
              <a:gd name="connsiteY4" fmla="*/ 0 h 6930552"/>
              <a:gd name="connsiteX0" fmla="*/ 788684 w 4546111"/>
              <a:gd name="connsiteY0" fmla="*/ 0 h 6995098"/>
              <a:gd name="connsiteX1" fmla="*/ 4546111 w 4546111"/>
              <a:gd name="connsiteY1" fmla="*/ 89617 h 6995098"/>
              <a:gd name="connsiteX2" fmla="*/ 4532257 w 4546111"/>
              <a:gd name="connsiteY2" fmla="*/ 6995098 h 6995098"/>
              <a:gd name="connsiteX3" fmla="*/ 1332821 w 4546111"/>
              <a:gd name="connsiteY3" fmla="*/ 6959079 h 6995098"/>
              <a:gd name="connsiteX4" fmla="*/ 788684 w 4546111"/>
              <a:gd name="connsiteY4" fmla="*/ 0 h 6995098"/>
              <a:gd name="connsiteX0" fmla="*/ 468301 w 4225728"/>
              <a:gd name="connsiteY0" fmla="*/ 0 h 6995098"/>
              <a:gd name="connsiteX1" fmla="*/ 4225728 w 4225728"/>
              <a:gd name="connsiteY1" fmla="*/ 89617 h 6995098"/>
              <a:gd name="connsiteX2" fmla="*/ 4211874 w 4225728"/>
              <a:gd name="connsiteY2" fmla="*/ 6995098 h 6995098"/>
              <a:gd name="connsiteX3" fmla="*/ 1012438 w 4225728"/>
              <a:gd name="connsiteY3" fmla="*/ 6959079 h 6995098"/>
              <a:gd name="connsiteX4" fmla="*/ 468301 w 4225728"/>
              <a:gd name="connsiteY4" fmla="*/ 0 h 6995098"/>
              <a:gd name="connsiteX0" fmla="*/ 641018 w 4398445"/>
              <a:gd name="connsiteY0" fmla="*/ 0 h 6995098"/>
              <a:gd name="connsiteX1" fmla="*/ 4398445 w 4398445"/>
              <a:gd name="connsiteY1" fmla="*/ 89617 h 6995098"/>
              <a:gd name="connsiteX2" fmla="*/ 4384591 w 4398445"/>
              <a:gd name="connsiteY2" fmla="*/ 6995098 h 6995098"/>
              <a:gd name="connsiteX3" fmla="*/ 1185155 w 4398445"/>
              <a:gd name="connsiteY3" fmla="*/ 6959079 h 6995098"/>
              <a:gd name="connsiteX4" fmla="*/ 641018 w 4398445"/>
              <a:gd name="connsiteY4" fmla="*/ 0 h 6995098"/>
              <a:gd name="connsiteX0" fmla="*/ 548641 w 4306068"/>
              <a:gd name="connsiteY0" fmla="*/ 0 h 6995098"/>
              <a:gd name="connsiteX1" fmla="*/ 4306068 w 4306068"/>
              <a:gd name="connsiteY1" fmla="*/ 89617 h 6995098"/>
              <a:gd name="connsiteX2" fmla="*/ 4292214 w 4306068"/>
              <a:gd name="connsiteY2" fmla="*/ 6995098 h 6995098"/>
              <a:gd name="connsiteX3" fmla="*/ 1092778 w 4306068"/>
              <a:gd name="connsiteY3" fmla="*/ 6959079 h 6995098"/>
              <a:gd name="connsiteX4" fmla="*/ 548641 w 4306068"/>
              <a:gd name="connsiteY4" fmla="*/ 0 h 6995098"/>
              <a:gd name="connsiteX0" fmla="*/ 660748 w 4418175"/>
              <a:gd name="connsiteY0" fmla="*/ 0 h 6995098"/>
              <a:gd name="connsiteX1" fmla="*/ 4418175 w 4418175"/>
              <a:gd name="connsiteY1" fmla="*/ 89617 h 6995098"/>
              <a:gd name="connsiteX2" fmla="*/ 4404321 w 4418175"/>
              <a:gd name="connsiteY2" fmla="*/ 6995098 h 6995098"/>
              <a:gd name="connsiteX3" fmla="*/ 1204885 w 4418175"/>
              <a:gd name="connsiteY3" fmla="*/ 6959079 h 6995098"/>
              <a:gd name="connsiteX4" fmla="*/ 660748 w 4418175"/>
              <a:gd name="connsiteY4" fmla="*/ 0 h 6995098"/>
              <a:gd name="connsiteX0" fmla="*/ 660748 w 4404321"/>
              <a:gd name="connsiteY0" fmla="*/ 0 h 6995098"/>
              <a:gd name="connsiteX1" fmla="*/ 4385902 w 4404321"/>
              <a:gd name="connsiteY1" fmla="*/ 46587 h 6995098"/>
              <a:gd name="connsiteX2" fmla="*/ 4404321 w 4404321"/>
              <a:gd name="connsiteY2" fmla="*/ 6995098 h 6995098"/>
              <a:gd name="connsiteX3" fmla="*/ 1204885 w 4404321"/>
              <a:gd name="connsiteY3" fmla="*/ 6959079 h 6995098"/>
              <a:gd name="connsiteX4" fmla="*/ 660748 w 4404321"/>
              <a:gd name="connsiteY4" fmla="*/ 0 h 6995098"/>
              <a:gd name="connsiteX0" fmla="*/ 511336 w 4254909"/>
              <a:gd name="connsiteY0" fmla="*/ 0 h 6995098"/>
              <a:gd name="connsiteX1" fmla="*/ 4236490 w 4254909"/>
              <a:gd name="connsiteY1" fmla="*/ 46587 h 6995098"/>
              <a:gd name="connsiteX2" fmla="*/ 4254909 w 4254909"/>
              <a:gd name="connsiteY2" fmla="*/ 6995098 h 6995098"/>
              <a:gd name="connsiteX3" fmla="*/ 2152753 w 4254909"/>
              <a:gd name="connsiteY3" fmla="*/ 6969837 h 6995098"/>
              <a:gd name="connsiteX4" fmla="*/ 511336 w 4254909"/>
              <a:gd name="connsiteY4" fmla="*/ 0 h 6995098"/>
              <a:gd name="connsiteX0" fmla="*/ 538737 w 4282310"/>
              <a:gd name="connsiteY0" fmla="*/ 0 h 6995098"/>
              <a:gd name="connsiteX1" fmla="*/ 4263891 w 4282310"/>
              <a:gd name="connsiteY1" fmla="*/ 46587 h 6995098"/>
              <a:gd name="connsiteX2" fmla="*/ 4282310 w 4282310"/>
              <a:gd name="connsiteY2" fmla="*/ 6995098 h 6995098"/>
              <a:gd name="connsiteX3" fmla="*/ 2180154 w 4282310"/>
              <a:gd name="connsiteY3" fmla="*/ 6969837 h 6995098"/>
              <a:gd name="connsiteX4" fmla="*/ 538737 w 4282310"/>
              <a:gd name="connsiteY4" fmla="*/ 0 h 6995098"/>
              <a:gd name="connsiteX0" fmla="*/ 247667 w 3991240"/>
              <a:gd name="connsiteY0" fmla="*/ 0 h 6995098"/>
              <a:gd name="connsiteX1" fmla="*/ 3972821 w 3991240"/>
              <a:gd name="connsiteY1" fmla="*/ 46587 h 6995098"/>
              <a:gd name="connsiteX2" fmla="*/ 3991240 w 3991240"/>
              <a:gd name="connsiteY2" fmla="*/ 6995098 h 6995098"/>
              <a:gd name="connsiteX3" fmla="*/ 1889084 w 3991240"/>
              <a:gd name="connsiteY3" fmla="*/ 6969837 h 6995098"/>
              <a:gd name="connsiteX4" fmla="*/ 247667 w 3991240"/>
              <a:gd name="connsiteY4" fmla="*/ 0 h 6995098"/>
              <a:gd name="connsiteX0" fmla="*/ 196988 w 4790415"/>
              <a:gd name="connsiteY0" fmla="*/ 0 h 6973583"/>
              <a:gd name="connsiteX1" fmla="*/ 4771996 w 4790415"/>
              <a:gd name="connsiteY1" fmla="*/ 25072 h 6973583"/>
              <a:gd name="connsiteX2" fmla="*/ 4790415 w 4790415"/>
              <a:gd name="connsiteY2" fmla="*/ 6973583 h 6973583"/>
              <a:gd name="connsiteX3" fmla="*/ 2688259 w 4790415"/>
              <a:gd name="connsiteY3" fmla="*/ 6948322 h 6973583"/>
              <a:gd name="connsiteX4" fmla="*/ 196988 w 4790415"/>
              <a:gd name="connsiteY4" fmla="*/ 0 h 6973583"/>
              <a:gd name="connsiteX0" fmla="*/ 2126 w 4595553"/>
              <a:gd name="connsiteY0" fmla="*/ 0 h 6973583"/>
              <a:gd name="connsiteX1" fmla="*/ 4577134 w 4595553"/>
              <a:gd name="connsiteY1" fmla="*/ 25072 h 6973583"/>
              <a:gd name="connsiteX2" fmla="*/ 4595553 w 4595553"/>
              <a:gd name="connsiteY2" fmla="*/ 6973583 h 6973583"/>
              <a:gd name="connsiteX3" fmla="*/ 2493397 w 4595553"/>
              <a:gd name="connsiteY3" fmla="*/ 6948322 h 6973583"/>
              <a:gd name="connsiteX4" fmla="*/ 2126 w 4595553"/>
              <a:gd name="connsiteY4" fmla="*/ 0 h 6973583"/>
              <a:gd name="connsiteX0" fmla="*/ 174905 w 4768332"/>
              <a:gd name="connsiteY0" fmla="*/ 0 h 6973583"/>
              <a:gd name="connsiteX1" fmla="*/ 4749913 w 4768332"/>
              <a:gd name="connsiteY1" fmla="*/ 25072 h 6973583"/>
              <a:gd name="connsiteX2" fmla="*/ 4768332 w 4768332"/>
              <a:gd name="connsiteY2" fmla="*/ 6973583 h 6973583"/>
              <a:gd name="connsiteX3" fmla="*/ 2666176 w 4768332"/>
              <a:gd name="connsiteY3" fmla="*/ 6948322 h 6973583"/>
              <a:gd name="connsiteX4" fmla="*/ 174905 w 4768332"/>
              <a:gd name="connsiteY4" fmla="*/ 0 h 6973583"/>
              <a:gd name="connsiteX0" fmla="*/ 198831 w 4792258"/>
              <a:gd name="connsiteY0" fmla="*/ 0 h 6980595"/>
              <a:gd name="connsiteX1" fmla="*/ 4773839 w 4792258"/>
              <a:gd name="connsiteY1" fmla="*/ 25072 h 6980595"/>
              <a:gd name="connsiteX2" fmla="*/ 4792258 w 4792258"/>
              <a:gd name="connsiteY2" fmla="*/ 6973583 h 6980595"/>
              <a:gd name="connsiteX3" fmla="*/ 2206008 w 4792258"/>
              <a:gd name="connsiteY3" fmla="*/ 6980595 h 6980595"/>
              <a:gd name="connsiteX4" fmla="*/ 198831 w 4792258"/>
              <a:gd name="connsiteY4" fmla="*/ 0 h 6980595"/>
              <a:gd name="connsiteX0" fmla="*/ 171240 w 4764667"/>
              <a:gd name="connsiteY0" fmla="*/ 0 h 6973583"/>
              <a:gd name="connsiteX1" fmla="*/ 4746248 w 4764667"/>
              <a:gd name="connsiteY1" fmla="*/ 25072 h 6973583"/>
              <a:gd name="connsiteX2" fmla="*/ 4764667 w 4764667"/>
              <a:gd name="connsiteY2" fmla="*/ 6973583 h 6973583"/>
              <a:gd name="connsiteX3" fmla="*/ 2748572 w 4764667"/>
              <a:gd name="connsiteY3" fmla="*/ 6948322 h 6973583"/>
              <a:gd name="connsiteX4" fmla="*/ 171240 w 4764667"/>
              <a:gd name="connsiteY4" fmla="*/ 0 h 6973583"/>
              <a:gd name="connsiteX0" fmla="*/ 155732 w 4749159"/>
              <a:gd name="connsiteY0" fmla="*/ 0 h 6973583"/>
              <a:gd name="connsiteX1" fmla="*/ 4730740 w 4749159"/>
              <a:gd name="connsiteY1" fmla="*/ 25072 h 6973583"/>
              <a:gd name="connsiteX2" fmla="*/ 4749159 w 4749159"/>
              <a:gd name="connsiteY2" fmla="*/ 6973583 h 6973583"/>
              <a:gd name="connsiteX3" fmla="*/ 3141855 w 4749159"/>
              <a:gd name="connsiteY3" fmla="*/ 6969838 h 6973583"/>
              <a:gd name="connsiteX4" fmla="*/ 155732 w 4749159"/>
              <a:gd name="connsiteY4" fmla="*/ 0 h 6973583"/>
              <a:gd name="connsiteX0" fmla="*/ 165600 w 4490085"/>
              <a:gd name="connsiteY0" fmla="*/ 0 h 6962825"/>
              <a:gd name="connsiteX1" fmla="*/ 4471666 w 4490085"/>
              <a:gd name="connsiteY1" fmla="*/ 14314 h 6962825"/>
              <a:gd name="connsiteX2" fmla="*/ 4490085 w 4490085"/>
              <a:gd name="connsiteY2" fmla="*/ 6962825 h 6962825"/>
              <a:gd name="connsiteX3" fmla="*/ 2882781 w 4490085"/>
              <a:gd name="connsiteY3" fmla="*/ 6959080 h 6962825"/>
              <a:gd name="connsiteX4" fmla="*/ 165600 w 4490085"/>
              <a:gd name="connsiteY4" fmla="*/ 0 h 6962825"/>
              <a:gd name="connsiteX0" fmla="*/ 21653 w 4346138"/>
              <a:gd name="connsiteY0" fmla="*/ 0 h 6962825"/>
              <a:gd name="connsiteX1" fmla="*/ 4327719 w 4346138"/>
              <a:gd name="connsiteY1" fmla="*/ 14314 h 6962825"/>
              <a:gd name="connsiteX2" fmla="*/ 4346138 w 4346138"/>
              <a:gd name="connsiteY2" fmla="*/ 6962825 h 6962825"/>
              <a:gd name="connsiteX3" fmla="*/ 2738834 w 4346138"/>
              <a:gd name="connsiteY3" fmla="*/ 6959080 h 6962825"/>
              <a:gd name="connsiteX4" fmla="*/ 21653 w 4346138"/>
              <a:gd name="connsiteY4" fmla="*/ 0 h 6962825"/>
              <a:gd name="connsiteX0" fmla="*/ 21653 w 4346138"/>
              <a:gd name="connsiteY0" fmla="*/ 1554 h 6964379"/>
              <a:gd name="connsiteX1" fmla="*/ 1744177 w 4346138"/>
              <a:gd name="connsiteY1" fmla="*/ 1354 h 6964379"/>
              <a:gd name="connsiteX2" fmla="*/ 4346138 w 4346138"/>
              <a:gd name="connsiteY2" fmla="*/ 6964379 h 6964379"/>
              <a:gd name="connsiteX3" fmla="*/ 2738834 w 4346138"/>
              <a:gd name="connsiteY3" fmla="*/ 6960634 h 6964379"/>
              <a:gd name="connsiteX4" fmla="*/ 21653 w 4346138"/>
              <a:gd name="connsiteY4" fmla="*/ 1554 h 6964379"/>
              <a:gd name="connsiteX0" fmla="*/ 21653 w 4346614"/>
              <a:gd name="connsiteY0" fmla="*/ 1554 h 6964379"/>
              <a:gd name="connsiteX1" fmla="*/ 1744177 w 4346614"/>
              <a:gd name="connsiteY1" fmla="*/ 1354 h 6964379"/>
              <a:gd name="connsiteX2" fmla="*/ 2894709 w 4346614"/>
              <a:gd name="connsiteY2" fmla="*/ 3241675 h 6964379"/>
              <a:gd name="connsiteX3" fmla="*/ 4346138 w 4346614"/>
              <a:gd name="connsiteY3" fmla="*/ 6964379 h 6964379"/>
              <a:gd name="connsiteX4" fmla="*/ 2738834 w 4346614"/>
              <a:gd name="connsiteY4" fmla="*/ 6960634 h 6964379"/>
              <a:gd name="connsiteX5" fmla="*/ 21653 w 4346614"/>
              <a:gd name="connsiteY5" fmla="*/ 1554 h 6964379"/>
              <a:gd name="connsiteX0" fmla="*/ 21653 w 4346614"/>
              <a:gd name="connsiteY0" fmla="*/ 1554 h 6964379"/>
              <a:gd name="connsiteX1" fmla="*/ 1744177 w 4346614"/>
              <a:gd name="connsiteY1" fmla="*/ 1354 h 6964379"/>
              <a:gd name="connsiteX2" fmla="*/ 2894709 w 4346614"/>
              <a:gd name="connsiteY2" fmla="*/ 3241675 h 6964379"/>
              <a:gd name="connsiteX3" fmla="*/ 4346138 w 4346614"/>
              <a:gd name="connsiteY3" fmla="*/ 6964379 h 6964379"/>
              <a:gd name="connsiteX4" fmla="*/ 2738834 w 4346614"/>
              <a:gd name="connsiteY4" fmla="*/ 6960634 h 6964379"/>
              <a:gd name="connsiteX5" fmla="*/ 21653 w 4346614"/>
              <a:gd name="connsiteY5" fmla="*/ 1554 h 6964379"/>
              <a:gd name="connsiteX0" fmla="*/ 21653 w 4346614"/>
              <a:gd name="connsiteY0" fmla="*/ 1554 h 6964379"/>
              <a:gd name="connsiteX1" fmla="*/ 1744177 w 4346614"/>
              <a:gd name="connsiteY1" fmla="*/ 1354 h 6964379"/>
              <a:gd name="connsiteX2" fmla="*/ 2894709 w 4346614"/>
              <a:gd name="connsiteY2" fmla="*/ 3241675 h 6964379"/>
              <a:gd name="connsiteX3" fmla="*/ 4346138 w 4346614"/>
              <a:gd name="connsiteY3" fmla="*/ 6964379 h 6964379"/>
              <a:gd name="connsiteX4" fmla="*/ 2738834 w 4346614"/>
              <a:gd name="connsiteY4" fmla="*/ 6960634 h 6964379"/>
              <a:gd name="connsiteX5" fmla="*/ 21653 w 4346614"/>
              <a:gd name="connsiteY5" fmla="*/ 1554 h 6964379"/>
              <a:gd name="connsiteX0" fmla="*/ 21653 w 4513844"/>
              <a:gd name="connsiteY0" fmla="*/ 1554 h 6964379"/>
              <a:gd name="connsiteX1" fmla="*/ 1744177 w 4513844"/>
              <a:gd name="connsiteY1" fmla="*/ 1354 h 6964379"/>
              <a:gd name="connsiteX2" fmla="*/ 4302595 w 4513844"/>
              <a:gd name="connsiteY2" fmla="*/ 1819275 h 6964379"/>
              <a:gd name="connsiteX3" fmla="*/ 4346138 w 4513844"/>
              <a:gd name="connsiteY3" fmla="*/ 6964379 h 6964379"/>
              <a:gd name="connsiteX4" fmla="*/ 2738834 w 4513844"/>
              <a:gd name="connsiteY4" fmla="*/ 6960634 h 6964379"/>
              <a:gd name="connsiteX5" fmla="*/ 21653 w 4513844"/>
              <a:gd name="connsiteY5" fmla="*/ 1554 h 6964379"/>
              <a:gd name="connsiteX0" fmla="*/ 21653 w 4376989"/>
              <a:gd name="connsiteY0" fmla="*/ 1554 h 6964379"/>
              <a:gd name="connsiteX1" fmla="*/ 1744177 w 4376989"/>
              <a:gd name="connsiteY1" fmla="*/ 1354 h 6964379"/>
              <a:gd name="connsiteX2" fmla="*/ 4302595 w 4376989"/>
              <a:gd name="connsiteY2" fmla="*/ 1819275 h 6964379"/>
              <a:gd name="connsiteX3" fmla="*/ 4346138 w 4376989"/>
              <a:gd name="connsiteY3" fmla="*/ 6964379 h 6964379"/>
              <a:gd name="connsiteX4" fmla="*/ 2738834 w 4376989"/>
              <a:gd name="connsiteY4" fmla="*/ 6960634 h 6964379"/>
              <a:gd name="connsiteX5" fmla="*/ 21653 w 4376989"/>
              <a:gd name="connsiteY5" fmla="*/ 1554 h 6964379"/>
              <a:gd name="connsiteX0" fmla="*/ 21653 w 4435627"/>
              <a:gd name="connsiteY0" fmla="*/ 1554 h 6964379"/>
              <a:gd name="connsiteX1" fmla="*/ 1744177 w 4435627"/>
              <a:gd name="connsiteY1" fmla="*/ 1354 h 6964379"/>
              <a:gd name="connsiteX2" fmla="*/ 4389681 w 4435627"/>
              <a:gd name="connsiteY2" fmla="*/ 1891847 h 6964379"/>
              <a:gd name="connsiteX3" fmla="*/ 4346138 w 4435627"/>
              <a:gd name="connsiteY3" fmla="*/ 6964379 h 6964379"/>
              <a:gd name="connsiteX4" fmla="*/ 2738834 w 4435627"/>
              <a:gd name="connsiteY4" fmla="*/ 6960634 h 6964379"/>
              <a:gd name="connsiteX5" fmla="*/ 21653 w 4435627"/>
              <a:gd name="connsiteY5" fmla="*/ 1554 h 6964379"/>
              <a:gd name="connsiteX0" fmla="*/ 21653 w 4392687"/>
              <a:gd name="connsiteY0" fmla="*/ 1554 h 6964379"/>
              <a:gd name="connsiteX1" fmla="*/ 1744177 w 4392687"/>
              <a:gd name="connsiteY1" fmla="*/ 1354 h 6964379"/>
              <a:gd name="connsiteX2" fmla="*/ 4389681 w 4392687"/>
              <a:gd name="connsiteY2" fmla="*/ 1891847 h 6964379"/>
              <a:gd name="connsiteX3" fmla="*/ 4346138 w 4392687"/>
              <a:gd name="connsiteY3" fmla="*/ 6964379 h 6964379"/>
              <a:gd name="connsiteX4" fmla="*/ 2738834 w 4392687"/>
              <a:gd name="connsiteY4" fmla="*/ 6960634 h 6964379"/>
              <a:gd name="connsiteX5" fmla="*/ 21653 w 4392687"/>
              <a:gd name="connsiteY5" fmla="*/ 1554 h 6964379"/>
              <a:gd name="connsiteX0" fmla="*/ 21653 w 4392687"/>
              <a:gd name="connsiteY0" fmla="*/ 15339 h 6978164"/>
              <a:gd name="connsiteX1" fmla="*/ 1715149 w 4392687"/>
              <a:gd name="connsiteY1" fmla="*/ 625 h 6978164"/>
              <a:gd name="connsiteX2" fmla="*/ 4389681 w 4392687"/>
              <a:gd name="connsiteY2" fmla="*/ 1905632 h 6978164"/>
              <a:gd name="connsiteX3" fmla="*/ 4346138 w 4392687"/>
              <a:gd name="connsiteY3" fmla="*/ 6978164 h 6978164"/>
              <a:gd name="connsiteX4" fmla="*/ 2738834 w 4392687"/>
              <a:gd name="connsiteY4" fmla="*/ 6974419 h 6978164"/>
              <a:gd name="connsiteX5" fmla="*/ 21653 w 4392687"/>
              <a:gd name="connsiteY5" fmla="*/ 15339 h 6978164"/>
              <a:gd name="connsiteX0" fmla="*/ 21653 w 4392687"/>
              <a:gd name="connsiteY0" fmla="*/ 15339 h 6978164"/>
              <a:gd name="connsiteX1" fmla="*/ 1715149 w 4392687"/>
              <a:gd name="connsiteY1" fmla="*/ 625 h 6978164"/>
              <a:gd name="connsiteX2" fmla="*/ 4389681 w 4392687"/>
              <a:gd name="connsiteY2" fmla="*/ 1905632 h 6978164"/>
              <a:gd name="connsiteX3" fmla="*/ 4346138 w 4392687"/>
              <a:gd name="connsiteY3" fmla="*/ 6978164 h 6978164"/>
              <a:gd name="connsiteX4" fmla="*/ 2738834 w 4392687"/>
              <a:gd name="connsiteY4" fmla="*/ 6974419 h 6978164"/>
              <a:gd name="connsiteX5" fmla="*/ 21653 w 4392687"/>
              <a:gd name="connsiteY5" fmla="*/ 15339 h 6978164"/>
              <a:gd name="connsiteX0" fmla="*/ 21653 w 4392687"/>
              <a:gd name="connsiteY0" fmla="*/ 15339 h 6978164"/>
              <a:gd name="connsiteX1" fmla="*/ 1715149 w 4392687"/>
              <a:gd name="connsiteY1" fmla="*/ 625 h 6978164"/>
              <a:gd name="connsiteX2" fmla="*/ 4389681 w 4392687"/>
              <a:gd name="connsiteY2" fmla="*/ 1905632 h 6978164"/>
              <a:gd name="connsiteX3" fmla="*/ 4346138 w 4392687"/>
              <a:gd name="connsiteY3" fmla="*/ 6978164 h 6978164"/>
              <a:gd name="connsiteX4" fmla="*/ 2738834 w 4392687"/>
              <a:gd name="connsiteY4" fmla="*/ 6974419 h 6978164"/>
              <a:gd name="connsiteX5" fmla="*/ 21653 w 4392687"/>
              <a:gd name="connsiteY5" fmla="*/ 15339 h 6978164"/>
              <a:gd name="connsiteX0" fmla="*/ 21653 w 4392687"/>
              <a:gd name="connsiteY0" fmla="*/ 15339 h 6978164"/>
              <a:gd name="connsiteX1" fmla="*/ 1715149 w 4392687"/>
              <a:gd name="connsiteY1" fmla="*/ 625 h 6978164"/>
              <a:gd name="connsiteX2" fmla="*/ 4389681 w 4392687"/>
              <a:gd name="connsiteY2" fmla="*/ 1905632 h 6978164"/>
              <a:gd name="connsiteX3" fmla="*/ 4346138 w 4392687"/>
              <a:gd name="connsiteY3" fmla="*/ 6978164 h 6978164"/>
              <a:gd name="connsiteX4" fmla="*/ 2738834 w 4392687"/>
              <a:gd name="connsiteY4" fmla="*/ 6974419 h 6978164"/>
              <a:gd name="connsiteX5" fmla="*/ 21653 w 4392687"/>
              <a:gd name="connsiteY5" fmla="*/ 15339 h 6978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2687" h="6978164">
                <a:moveTo>
                  <a:pt x="21653" y="15339"/>
                </a:moveTo>
                <a:cubicBezTo>
                  <a:pt x="1457008" y="20110"/>
                  <a:pt x="279794" y="-4146"/>
                  <a:pt x="1715149" y="625"/>
                </a:cubicBezTo>
                <a:cubicBezTo>
                  <a:pt x="2005306" y="1382473"/>
                  <a:pt x="3099678" y="861242"/>
                  <a:pt x="4389681" y="1905632"/>
                </a:cubicBezTo>
                <a:cubicBezTo>
                  <a:pt x="4402427" y="3254821"/>
                  <a:pt x="4372117" y="6358337"/>
                  <a:pt x="4346138" y="6978164"/>
                </a:cubicBezTo>
                <a:lnTo>
                  <a:pt x="2738834" y="6974419"/>
                </a:lnTo>
                <a:cubicBezTo>
                  <a:pt x="2631904" y="4265125"/>
                  <a:pt x="-278112" y="3651766"/>
                  <a:pt x="21653" y="15339"/>
                </a:cubicBezTo>
                <a:close/>
              </a:path>
            </a:pathLst>
          </a:custGeom>
          <a:solidFill>
            <a:schemeClr val="accent1"/>
          </a:solidFill>
        </p:spPr>
        <p:txBody>
          <a:bodyPr anchor="ctr"/>
          <a:lstStyle>
            <a:lvl1pPr marL="0" indent="0" algn="ctr">
              <a:buNone/>
              <a:defRPr sz="1600"/>
            </a:lvl1pPr>
          </a:lstStyle>
          <a:p>
            <a:r>
              <a:rPr lang="en-US"/>
              <a:t>Click icon to add picture</a:t>
            </a:r>
          </a:p>
        </p:txBody>
      </p:sp>
      <p:sp>
        <p:nvSpPr>
          <p:cNvPr id="12" name="Picture Placeholder 11">
            <a:extLst>
              <a:ext uri="{FF2B5EF4-FFF2-40B4-BE49-F238E27FC236}">
                <a16:creationId xmlns:a16="http://schemas.microsoft.com/office/drawing/2014/main" id="{F87849EF-DCB5-B5AF-2970-932AA450DFEA}"/>
              </a:ext>
            </a:extLst>
          </p:cNvPr>
          <p:cNvSpPr>
            <a:spLocks noGrp="1" noChangeAspect="1"/>
          </p:cNvSpPr>
          <p:nvPr>
            <p:ph type="pic" sz="quarter" idx="13" hasCustomPrompt="1"/>
          </p:nvPr>
        </p:nvSpPr>
        <p:spPr>
          <a:xfrm>
            <a:off x="5516706" y="-37055"/>
            <a:ext cx="5139547" cy="6930275"/>
          </a:xfrm>
          <a:custGeom>
            <a:avLst/>
            <a:gdLst>
              <a:gd name="connsiteX0" fmla="*/ 0 w 4427537"/>
              <a:gd name="connsiteY0" fmla="*/ 0 h 6858000"/>
              <a:gd name="connsiteX1" fmla="*/ 4427537 w 4427537"/>
              <a:gd name="connsiteY1" fmla="*/ 0 h 6858000"/>
              <a:gd name="connsiteX2" fmla="*/ 4427537 w 4427537"/>
              <a:gd name="connsiteY2" fmla="*/ 6858000 h 6858000"/>
              <a:gd name="connsiteX3" fmla="*/ 0 w 4427537"/>
              <a:gd name="connsiteY3" fmla="*/ 6858000 h 6858000"/>
              <a:gd name="connsiteX4" fmla="*/ 0 w 4427537"/>
              <a:gd name="connsiteY4" fmla="*/ 0 h 6858000"/>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703309"/>
              <a:gd name="connsiteY0" fmla="*/ 696686 h 6887029"/>
              <a:gd name="connsiteX1" fmla="*/ 4703309 w 4703309"/>
              <a:gd name="connsiteY1" fmla="*/ 0 h 6887029"/>
              <a:gd name="connsiteX2" fmla="*/ 4703309 w 4703309"/>
              <a:gd name="connsiteY2" fmla="*/ 6858000 h 6887029"/>
              <a:gd name="connsiteX3" fmla="*/ 1378858 w 4703309"/>
              <a:gd name="connsiteY3" fmla="*/ 6887029 h 6887029"/>
              <a:gd name="connsiteX4" fmla="*/ 0 w 4703309"/>
              <a:gd name="connsiteY4" fmla="*/ 696686 h 6887029"/>
              <a:gd name="connsiteX0" fmla="*/ 201995 w 4905304"/>
              <a:gd name="connsiteY0" fmla="*/ 696686 h 6887029"/>
              <a:gd name="connsiteX1" fmla="*/ 4905304 w 4905304"/>
              <a:gd name="connsiteY1" fmla="*/ 0 h 6887029"/>
              <a:gd name="connsiteX2" fmla="*/ 4905304 w 4905304"/>
              <a:gd name="connsiteY2" fmla="*/ 6858000 h 6887029"/>
              <a:gd name="connsiteX3" fmla="*/ 1580853 w 4905304"/>
              <a:gd name="connsiteY3" fmla="*/ 6887029 h 6887029"/>
              <a:gd name="connsiteX4" fmla="*/ 201995 w 4905304"/>
              <a:gd name="connsiteY4" fmla="*/ 696686 h 6887029"/>
              <a:gd name="connsiteX0" fmla="*/ 227067 w 4640090"/>
              <a:gd name="connsiteY0" fmla="*/ 0 h 6901543"/>
              <a:gd name="connsiteX1" fmla="*/ 4640090 w 4640090"/>
              <a:gd name="connsiteY1" fmla="*/ 14514 h 6901543"/>
              <a:gd name="connsiteX2" fmla="*/ 4640090 w 4640090"/>
              <a:gd name="connsiteY2" fmla="*/ 6872514 h 6901543"/>
              <a:gd name="connsiteX3" fmla="*/ 1315639 w 4640090"/>
              <a:gd name="connsiteY3" fmla="*/ 6901543 h 6901543"/>
              <a:gd name="connsiteX4" fmla="*/ 227067 w 4640090"/>
              <a:gd name="connsiteY4" fmla="*/ 0 h 6901543"/>
              <a:gd name="connsiteX0" fmla="*/ 398117 w 4811140"/>
              <a:gd name="connsiteY0" fmla="*/ 0 h 6901543"/>
              <a:gd name="connsiteX1" fmla="*/ 4811140 w 4811140"/>
              <a:gd name="connsiteY1" fmla="*/ 14514 h 6901543"/>
              <a:gd name="connsiteX2" fmla="*/ 4811140 w 4811140"/>
              <a:gd name="connsiteY2" fmla="*/ 6872514 h 6901543"/>
              <a:gd name="connsiteX3" fmla="*/ 1486689 w 4811140"/>
              <a:gd name="connsiteY3" fmla="*/ 6901543 h 6901543"/>
              <a:gd name="connsiteX4" fmla="*/ 398117 w 4811140"/>
              <a:gd name="connsiteY4" fmla="*/ 0 h 6901543"/>
              <a:gd name="connsiteX0" fmla="*/ 401550 w 4814573"/>
              <a:gd name="connsiteY0" fmla="*/ 0 h 6901543"/>
              <a:gd name="connsiteX1" fmla="*/ 4814573 w 4814573"/>
              <a:gd name="connsiteY1" fmla="*/ 14514 h 6901543"/>
              <a:gd name="connsiteX2" fmla="*/ 4814573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901658"/>
              <a:gd name="connsiteY0" fmla="*/ 87087 h 7003144"/>
              <a:gd name="connsiteX1" fmla="*/ 4901658 w 4901658"/>
              <a:gd name="connsiteY1" fmla="*/ 0 h 7003144"/>
              <a:gd name="connsiteX2" fmla="*/ 4161430 w 4901658"/>
              <a:gd name="connsiteY2" fmla="*/ 7003144 h 7003144"/>
              <a:gd name="connsiteX3" fmla="*/ 1490122 w 4901658"/>
              <a:gd name="connsiteY3" fmla="*/ 6988630 h 7003144"/>
              <a:gd name="connsiteX4" fmla="*/ 401550 w 4901658"/>
              <a:gd name="connsiteY4" fmla="*/ 87087 h 7003144"/>
              <a:gd name="connsiteX0" fmla="*/ 378015 w 4878123"/>
              <a:gd name="connsiteY0" fmla="*/ 87087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87087 h 7003144"/>
              <a:gd name="connsiteX0" fmla="*/ 378015 w 4878123"/>
              <a:gd name="connsiteY0" fmla="*/ 14515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14515 h 7003144"/>
              <a:gd name="connsiteX0" fmla="*/ 378015 w 5199537"/>
              <a:gd name="connsiteY0" fmla="*/ 14515 h 6988630"/>
              <a:gd name="connsiteX1" fmla="*/ 4878123 w 5199537"/>
              <a:gd name="connsiteY1" fmla="*/ 0 h 6988630"/>
              <a:gd name="connsiteX2" fmla="*/ 4941458 w 5199537"/>
              <a:gd name="connsiteY2" fmla="*/ 6961580 h 6988630"/>
              <a:gd name="connsiteX3" fmla="*/ 1466587 w 5199537"/>
              <a:gd name="connsiteY3" fmla="*/ 6988630 h 6988630"/>
              <a:gd name="connsiteX4" fmla="*/ 378015 w 5199537"/>
              <a:gd name="connsiteY4" fmla="*/ 14515 h 6988630"/>
              <a:gd name="connsiteX0" fmla="*/ 378015 w 4878123"/>
              <a:gd name="connsiteY0" fmla="*/ 14515 h 6988630"/>
              <a:gd name="connsiteX1" fmla="*/ 4878123 w 4878123"/>
              <a:gd name="connsiteY1" fmla="*/ 0 h 6988630"/>
              <a:gd name="connsiteX2" fmla="*/ 4331858 w 4878123"/>
              <a:gd name="connsiteY2" fmla="*/ 6961580 h 6988630"/>
              <a:gd name="connsiteX3" fmla="*/ 1466587 w 4878123"/>
              <a:gd name="connsiteY3" fmla="*/ 6988630 h 6988630"/>
              <a:gd name="connsiteX4" fmla="*/ 378015 w 4878123"/>
              <a:gd name="connsiteY4" fmla="*/ 14515 h 6988630"/>
              <a:gd name="connsiteX0" fmla="*/ 526719 w 4181700"/>
              <a:gd name="connsiteY0" fmla="*/ 0 h 7001824"/>
              <a:gd name="connsiteX1" fmla="*/ 4181700 w 4181700"/>
              <a:gd name="connsiteY1" fmla="*/ 13194 h 7001824"/>
              <a:gd name="connsiteX2" fmla="*/ 3635435 w 4181700"/>
              <a:gd name="connsiteY2" fmla="*/ 6974774 h 7001824"/>
              <a:gd name="connsiteX3" fmla="*/ 770164 w 4181700"/>
              <a:gd name="connsiteY3" fmla="*/ 7001824 h 7001824"/>
              <a:gd name="connsiteX4" fmla="*/ 526719 w 4181700"/>
              <a:gd name="connsiteY4" fmla="*/ 0 h 7001824"/>
              <a:gd name="connsiteX0" fmla="*/ 364407 w 4019388"/>
              <a:gd name="connsiteY0" fmla="*/ 0 h 7043387"/>
              <a:gd name="connsiteX1" fmla="*/ 4019388 w 4019388"/>
              <a:gd name="connsiteY1" fmla="*/ 13194 h 7043387"/>
              <a:gd name="connsiteX2" fmla="*/ 3473123 w 4019388"/>
              <a:gd name="connsiteY2" fmla="*/ 6974774 h 7043387"/>
              <a:gd name="connsiteX3" fmla="*/ 1563816 w 4019388"/>
              <a:gd name="connsiteY3" fmla="*/ 7043387 h 7043387"/>
              <a:gd name="connsiteX4" fmla="*/ 364407 w 4019388"/>
              <a:gd name="connsiteY4" fmla="*/ 0 h 7043387"/>
              <a:gd name="connsiteX0" fmla="*/ 330160 w 4303795"/>
              <a:gd name="connsiteY0" fmla="*/ 0 h 7071096"/>
              <a:gd name="connsiteX1" fmla="*/ 4303795 w 4303795"/>
              <a:gd name="connsiteY1" fmla="*/ 40903 h 7071096"/>
              <a:gd name="connsiteX2" fmla="*/ 3757530 w 4303795"/>
              <a:gd name="connsiteY2" fmla="*/ 7002483 h 7071096"/>
              <a:gd name="connsiteX3" fmla="*/ 1848223 w 4303795"/>
              <a:gd name="connsiteY3" fmla="*/ 7071096 h 7071096"/>
              <a:gd name="connsiteX4" fmla="*/ 330160 w 4303795"/>
              <a:gd name="connsiteY4" fmla="*/ 0 h 7071096"/>
              <a:gd name="connsiteX0" fmla="*/ 374520 w 4348155"/>
              <a:gd name="connsiteY0" fmla="*/ 0 h 7057241"/>
              <a:gd name="connsiteX1" fmla="*/ 4348155 w 4348155"/>
              <a:gd name="connsiteY1" fmla="*/ 40903 h 7057241"/>
              <a:gd name="connsiteX2" fmla="*/ 3801890 w 4348155"/>
              <a:gd name="connsiteY2" fmla="*/ 7002483 h 7057241"/>
              <a:gd name="connsiteX3" fmla="*/ 1490801 w 4348155"/>
              <a:gd name="connsiteY3" fmla="*/ 7057241 h 7057241"/>
              <a:gd name="connsiteX4" fmla="*/ 374520 w 4348155"/>
              <a:gd name="connsiteY4" fmla="*/ 0 h 7057241"/>
              <a:gd name="connsiteX0" fmla="*/ 341378 w 4605470"/>
              <a:gd name="connsiteY0" fmla="*/ 34401 h 7016338"/>
              <a:gd name="connsiteX1" fmla="*/ 4605470 w 4605470"/>
              <a:gd name="connsiteY1" fmla="*/ 0 h 7016338"/>
              <a:gd name="connsiteX2" fmla="*/ 4059205 w 4605470"/>
              <a:gd name="connsiteY2" fmla="*/ 6961580 h 7016338"/>
              <a:gd name="connsiteX3" fmla="*/ 1748116 w 4605470"/>
              <a:gd name="connsiteY3" fmla="*/ 7016338 h 7016338"/>
              <a:gd name="connsiteX4" fmla="*/ 341378 w 4605470"/>
              <a:gd name="connsiteY4" fmla="*/ 34401 h 7016338"/>
              <a:gd name="connsiteX0" fmla="*/ 341378 w 4288801"/>
              <a:gd name="connsiteY0" fmla="*/ 12885 h 6994822"/>
              <a:gd name="connsiteX1" fmla="*/ 3551220 w 4288801"/>
              <a:gd name="connsiteY1" fmla="*/ 0 h 6994822"/>
              <a:gd name="connsiteX2" fmla="*/ 4059205 w 4288801"/>
              <a:gd name="connsiteY2" fmla="*/ 6940064 h 6994822"/>
              <a:gd name="connsiteX3" fmla="*/ 1748116 w 4288801"/>
              <a:gd name="connsiteY3" fmla="*/ 6994822 h 6994822"/>
              <a:gd name="connsiteX4" fmla="*/ 341378 w 4288801"/>
              <a:gd name="connsiteY4" fmla="*/ 12885 h 6994822"/>
              <a:gd name="connsiteX0" fmla="*/ 341378 w 4073058"/>
              <a:gd name="connsiteY0" fmla="*/ 12885 h 6994822"/>
              <a:gd name="connsiteX1" fmla="*/ 3551220 w 4073058"/>
              <a:gd name="connsiteY1" fmla="*/ 0 h 6994822"/>
              <a:gd name="connsiteX2" fmla="*/ 4059205 w 4073058"/>
              <a:gd name="connsiteY2" fmla="*/ 6940064 h 6994822"/>
              <a:gd name="connsiteX3" fmla="*/ 1748116 w 4073058"/>
              <a:gd name="connsiteY3" fmla="*/ 6994822 h 6994822"/>
              <a:gd name="connsiteX4" fmla="*/ 341378 w 4073058"/>
              <a:gd name="connsiteY4" fmla="*/ 12885 h 6994822"/>
              <a:gd name="connsiteX0" fmla="*/ 341378 w 4533601"/>
              <a:gd name="connsiteY0" fmla="*/ 12885 h 6994822"/>
              <a:gd name="connsiteX1" fmla="*/ 3551220 w 4533601"/>
              <a:gd name="connsiteY1" fmla="*/ 0 h 6994822"/>
              <a:gd name="connsiteX2" fmla="*/ 4521784 w 4533601"/>
              <a:gd name="connsiteY2" fmla="*/ 6993852 h 6994822"/>
              <a:gd name="connsiteX3" fmla="*/ 1748116 w 4533601"/>
              <a:gd name="connsiteY3" fmla="*/ 6994822 h 6994822"/>
              <a:gd name="connsiteX4" fmla="*/ 341378 w 4533601"/>
              <a:gd name="connsiteY4" fmla="*/ 12885 h 6994822"/>
              <a:gd name="connsiteX0" fmla="*/ 341378 w 4521784"/>
              <a:gd name="connsiteY0" fmla="*/ 12885 h 6994822"/>
              <a:gd name="connsiteX1" fmla="*/ 3551220 w 4521784"/>
              <a:gd name="connsiteY1" fmla="*/ 0 h 6994822"/>
              <a:gd name="connsiteX2" fmla="*/ 4521784 w 4521784"/>
              <a:gd name="connsiteY2" fmla="*/ 6993852 h 6994822"/>
              <a:gd name="connsiteX3" fmla="*/ 1748116 w 4521784"/>
              <a:gd name="connsiteY3" fmla="*/ 6994822 h 6994822"/>
              <a:gd name="connsiteX4" fmla="*/ 341378 w 4521784"/>
              <a:gd name="connsiteY4" fmla="*/ 12885 h 6994822"/>
              <a:gd name="connsiteX0" fmla="*/ 341378 w 4521784"/>
              <a:gd name="connsiteY0" fmla="*/ 0 h 6981937"/>
              <a:gd name="connsiteX1" fmla="*/ 2927277 w 4521784"/>
              <a:gd name="connsiteY1" fmla="*/ 8630 h 6981937"/>
              <a:gd name="connsiteX2" fmla="*/ 4521784 w 4521784"/>
              <a:gd name="connsiteY2" fmla="*/ 6980967 h 6981937"/>
              <a:gd name="connsiteX3" fmla="*/ 1748116 w 4521784"/>
              <a:gd name="connsiteY3" fmla="*/ 6981937 h 6981937"/>
              <a:gd name="connsiteX4" fmla="*/ 341378 w 4521784"/>
              <a:gd name="connsiteY4" fmla="*/ 0 h 6981937"/>
              <a:gd name="connsiteX0" fmla="*/ 341378 w 4521784"/>
              <a:gd name="connsiteY0" fmla="*/ 0 h 6981937"/>
              <a:gd name="connsiteX1" fmla="*/ 2927277 w 4521784"/>
              <a:gd name="connsiteY1" fmla="*/ 8630 h 6981937"/>
              <a:gd name="connsiteX2" fmla="*/ 4521784 w 4521784"/>
              <a:gd name="connsiteY2" fmla="*/ 6980967 h 6981937"/>
              <a:gd name="connsiteX3" fmla="*/ 1748116 w 4521784"/>
              <a:gd name="connsiteY3" fmla="*/ 6981937 h 6981937"/>
              <a:gd name="connsiteX4" fmla="*/ 341378 w 4521784"/>
              <a:gd name="connsiteY4" fmla="*/ 0 h 6981937"/>
              <a:gd name="connsiteX0" fmla="*/ 341378 w 4521784"/>
              <a:gd name="connsiteY0" fmla="*/ 0 h 6981937"/>
              <a:gd name="connsiteX1" fmla="*/ 2927277 w 4521784"/>
              <a:gd name="connsiteY1" fmla="*/ 8630 h 6981937"/>
              <a:gd name="connsiteX2" fmla="*/ 4521784 w 4521784"/>
              <a:gd name="connsiteY2" fmla="*/ 6980967 h 6981937"/>
              <a:gd name="connsiteX3" fmla="*/ 1748116 w 4521784"/>
              <a:gd name="connsiteY3" fmla="*/ 6981937 h 6981937"/>
              <a:gd name="connsiteX4" fmla="*/ 341378 w 4521784"/>
              <a:gd name="connsiteY4" fmla="*/ 0 h 6981937"/>
              <a:gd name="connsiteX0" fmla="*/ 395813 w 4124398"/>
              <a:gd name="connsiteY0" fmla="*/ 12886 h 6973307"/>
              <a:gd name="connsiteX1" fmla="*/ 2529891 w 4124398"/>
              <a:gd name="connsiteY1" fmla="*/ 0 h 6973307"/>
              <a:gd name="connsiteX2" fmla="*/ 4124398 w 4124398"/>
              <a:gd name="connsiteY2" fmla="*/ 6972337 h 6973307"/>
              <a:gd name="connsiteX3" fmla="*/ 1350730 w 4124398"/>
              <a:gd name="connsiteY3" fmla="*/ 6973307 h 6973307"/>
              <a:gd name="connsiteX4" fmla="*/ 395813 w 4124398"/>
              <a:gd name="connsiteY4" fmla="*/ 12886 h 6973307"/>
              <a:gd name="connsiteX0" fmla="*/ 485309 w 4213894"/>
              <a:gd name="connsiteY0" fmla="*/ 12886 h 6973307"/>
              <a:gd name="connsiteX1" fmla="*/ 2619387 w 4213894"/>
              <a:gd name="connsiteY1" fmla="*/ 0 h 6973307"/>
              <a:gd name="connsiteX2" fmla="*/ 4213894 w 4213894"/>
              <a:gd name="connsiteY2" fmla="*/ 6972337 h 6973307"/>
              <a:gd name="connsiteX3" fmla="*/ 1440226 w 4213894"/>
              <a:gd name="connsiteY3" fmla="*/ 6973307 h 6973307"/>
              <a:gd name="connsiteX4" fmla="*/ 485309 w 4213894"/>
              <a:gd name="connsiteY4" fmla="*/ 12886 h 6973307"/>
              <a:gd name="connsiteX0" fmla="*/ 485309 w 4213894"/>
              <a:gd name="connsiteY0" fmla="*/ 2128 h 6962549"/>
              <a:gd name="connsiteX1" fmla="*/ 2371961 w 4213894"/>
              <a:gd name="connsiteY1" fmla="*/ 0 h 6962549"/>
              <a:gd name="connsiteX2" fmla="*/ 4213894 w 4213894"/>
              <a:gd name="connsiteY2" fmla="*/ 6961579 h 6962549"/>
              <a:gd name="connsiteX3" fmla="*/ 1440226 w 4213894"/>
              <a:gd name="connsiteY3" fmla="*/ 6962549 h 6962549"/>
              <a:gd name="connsiteX4" fmla="*/ 485309 w 4213894"/>
              <a:gd name="connsiteY4" fmla="*/ 2128 h 6962549"/>
              <a:gd name="connsiteX0" fmla="*/ 485309 w 4418289"/>
              <a:gd name="connsiteY0" fmla="*/ 2128 h 6962549"/>
              <a:gd name="connsiteX1" fmla="*/ 2371961 w 4418289"/>
              <a:gd name="connsiteY1" fmla="*/ 0 h 6962549"/>
              <a:gd name="connsiteX2" fmla="*/ 4418289 w 4418289"/>
              <a:gd name="connsiteY2" fmla="*/ 6961579 h 6962549"/>
              <a:gd name="connsiteX3" fmla="*/ 1440226 w 4418289"/>
              <a:gd name="connsiteY3" fmla="*/ 6962549 h 6962549"/>
              <a:gd name="connsiteX4" fmla="*/ 485309 w 4418289"/>
              <a:gd name="connsiteY4" fmla="*/ 2128 h 6962549"/>
              <a:gd name="connsiteX0" fmla="*/ 485309 w 4418289"/>
              <a:gd name="connsiteY0" fmla="*/ 2128 h 6962549"/>
              <a:gd name="connsiteX1" fmla="*/ 2371961 w 4418289"/>
              <a:gd name="connsiteY1" fmla="*/ 0 h 6962549"/>
              <a:gd name="connsiteX2" fmla="*/ 4418289 w 4418289"/>
              <a:gd name="connsiteY2" fmla="*/ 6961579 h 6962549"/>
              <a:gd name="connsiteX3" fmla="*/ 1440226 w 4418289"/>
              <a:gd name="connsiteY3" fmla="*/ 6962549 h 6962549"/>
              <a:gd name="connsiteX4" fmla="*/ 485309 w 4418289"/>
              <a:gd name="connsiteY4" fmla="*/ 2128 h 6962549"/>
              <a:gd name="connsiteX0" fmla="*/ 256728 w 4189708"/>
              <a:gd name="connsiteY0" fmla="*/ 2128 h 6962549"/>
              <a:gd name="connsiteX1" fmla="*/ 2143380 w 4189708"/>
              <a:gd name="connsiteY1" fmla="*/ 0 h 6962549"/>
              <a:gd name="connsiteX2" fmla="*/ 4189708 w 4189708"/>
              <a:gd name="connsiteY2" fmla="*/ 6961579 h 6962549"/>
              <a:gd name="connsiteX3" fmla="*/ 1211645 w 4189708"/>
              <a:gd name="connsiteY3" fmla="*/ 6962549 h 6962549"/>
              <a:gd name="connsiteX4" fmla="*/ 256728 w 4189708"/>
              <a:gd name="connsiteY4" fmla="*/ 2128 h 6962549"/>
              <a:gd name="connsiteX0" fmla="*/ 247253 w 4180233"/>
              <a:gd name="connsiteY0" fmla="*/ 2128 h 6961579"/>
              <a:gd name="connsiteX1" fmla="*/ 2133905 w 4180233"/>
              <a:gd name="connsiteY1" fmla="*/ 0 h 6961579"/>
              <a:gd name="connsiteX2" fmla="*/ 4180233 w 4180233"/>
              <a:gd name="connsiteY2" fmla="*/ 6961579 h 6961579"/>
              <a:gd name="connsiteX3" fmla="*/ 1288231 w 4180233"/>
              <a:gd name="connsiteY3" fmla="*/ 6941033 h 6961579"/>
              <a:gd name="connsiteX4" fmla="*/ 247253 w 4180233"/>
              <a:gd name="connsiteY4" fmla="*/ 2128 h 6961579"/>
              <a:gd name="connsiteX0" fmla="*/ 239508 w 4247792"/>
              <a:gd name="connsiteY0" fmla="*/ 45159 h 6961579"/>
              <a:gd name="connsiteX1" fmla="*/ 2201464 w 4247792"/>
              <a:gd name="connsiteY1" fmla="*/ 0 h 6961579"/>
              <a:gd name="connsiteX2" fmla="*/ 4247792 w 4247792"/>
              <a:gd name="connsiteY2" fmla="*/ 6961579 h 6961579"/>
              <a:gd name="connsiteX3" fmla="*/ 1355790 w 4247792"/>
              <a:gd name="connsiteY3" fmla="*/ 6941033 h 6961579"/>
              <a:gd name="connsiteX4" fmla="*/ 239508 w 4247792"/>
              <a:gd name="connsiteY4" fmla="*/ 45159 h 6961579"/>
              <a:gd name="connsiteX0" fmla="*/ 239508 w 4247792"/>
              <a:gd name="connsiteY0" fmla="*/ 45159 h 6961579"/>
              <a:gd name="connsiteX1" fmla="*/ 2201464 w 4247792"/>
              <a:gd name="connsiteY1" fmla="*/ 0 h 6961579"/>
              <a:gd name="connsiteX2" fmla="*/ 4247792 w 4247792"/>
              <a:gd name="connsiteY2" fmla="*/ 6961579 h 6961579"/>
              <a:gd name="connsiteX3" fmla="*/ 1355790 w 4247792"/>
              <a:gd name="connsiteY3" fmla="*/ 6941033 h 6961579"/>
              <a:gd name="connsiteX4" fmla="*/ 239508 w 4247792"/>
              <a:gd name="connsiteY4" fmla="*/ 45159 h 6961579"/>
              <a:gd name="connsiteX0" fmla="*/ 240586 w 4238112"/>
              <a:gd name="connsiteY0" fmla="*/ 0 h 6980966"/>
              <a:gd name="connsiteX1" fmla="*/ 2191784 w 4238112"/>
              <a:gd name="connsiteY1" fmla="*/ 19387 h 6980966"/>
              <a:gd name="connsiteX2" fmla="*/ 4238112 w 4238112"/>
              <a:gd name="connsiteY2" fmla="*/ 6980966 h 6980966"/>
              <a:gd name="connsiteX3" fmla="*/ 1346110 w 4238112"/>
              <a:gd name="connsiteY3" fmla="*/ 6960420 h 6980966"/>
              <a:gd name="connsiteX4" fmla="*/ 240586 w 4238112"/>
              <a:gd name="connsiteY4" fmla="*/ 0 h 6980966"/>
              <a:gd name="connsiteX0" fmla="*/ 220712 w 4433391"/>
              <a:gd name="connsiteY0" fmla="*/ 12885 h 6961579"/>
              <a:gd name="connsiteX1" fmla="*/ 2387063 w 4433391"/>
              <a:gd name="connsiteY1" fmla="*/ 0 h 6961579"/>
              <a:gd name="connsiteX2" fmla="*/ 4433391 w 4433391"/>
              <a:gd name="connsiteY2" fmla="*/ 6961579 h 6961579"/>
              <a:gd name="connsiteX3" fmla="*/ 1541389 w 4433391"/>
              <a:gd name="connsiteY3" fmla="*/ 6941033 h 6961579"/>
              <a:gd name="connsiteX4" fmla="*/ 220712 w 4433391"/>
              <a:gd name="connsiteY4" fmla="*/ 12885 h 6961579"/>
              <a:gd name="connsiteX0" fmla="*/ 49809 w 4262488"/>
              <a:gd name="connsiteY0" fmla="*/ 12885 h 6961579"/>
              <a:gd name="connsiteX1" fmla="*/ 2216160 w 4262488"/>
              <a:gd name="connsiteY1" fmla="*/ 0 h 6961579"/>
              <a:gd name="connsiteX2" fmla="*/ 4262488 w 4262488"/>
              <a:gd name="connsiteY2" fmla="*/ 6961579 h 6961579"/>
              <a:gd name="connsiteX3" fmla="*/ 1370486 w 4262488"/>
              <a:gd name="connsiteY3" fmla="*/ 6941033 h 6961579"/>
              <a:gd name="connsiteX4" fmla="*/ 49809 w 4262488"/>
              <a:gd name="connsiteY4" fmla="*/ 12885 h 6961579"/>
              <a:gd name="connsiteX0" fmla="*/ 46799 w 4259478"/>
              <a:gd name="connsiteY0" fmla="*/ 12885 h 6961579"/>
              <a:gd name="connsiteX1" fmla="*/ 2213150 w 4259478"/>
              <a:gd name="connsiteY1" fmla="*/ 0 h 6961579"/>
              <a:gd name="connsiteX2" fmla="*/ 4259478 w 4259478"/>
              <a:gd name="connsiteY2" fmla="*/ 6961579 h 6961579"/>
              <a:gd name="connsiteX3" fmla="*/ 1475053 w 4259478"/>
              <a:gd name="connsiteY3" fmla="*/ 6941033 h 6961579"/>
              <a:gd name="connsiteX4" fmla="*/ 46799 w 4259478"/>
              <a:gd name="connsiteY4" fmla="*/ 12885 h 6961579"/>
              <a:gd name="connsiteX0" fmla="*/ 45470 w 4258149"/>
              <a:gd name="connsiteY0" fmla="*/ 12885 h 6961579"/>
              <a:gd name="connsiteX1" fmla="*/ 2211821 w 4258149"/>
              <a:gd name="connsiteY1" fmla="*/ 0 h 6961579"/>
              <a:gd name="connsiteX2" fmla="*/ 4258149 w 4258149"/>
              <a:gd name="connsiteY2" fmla="*/ 6961579 h 6961579"/>
              <a:gd name="connsiteX3" fmla="*/ 1473724 w 4258149"/>
              <a:gd name="connsiteY3" fmla="*/ 6941033 h 6961579"/>
              <a:gd name="connsiteX4" fmla="*/ 45470 w 4258149"/>
              <a:gd name="connsiteY4" fmla="*/ 12885 h 6961579"/>
              <a:gd name="connsiteX0" fmla="*/ 51528 w 4049054"/>
              <a:gd name="connsiteY0" fmla="*/ 23643 h 6961579"/>
              <a:gd name="connsiteX1" fmla="*/ 2002726 w 4049054"/>
              <a:gd name="connsiteY1" fmla="*/ 0 h 6961579"/>
              <a:gd name="connsiteX2" fmla="*/ 4049054 w 4049054"/>
              <a:gd name="connsiteY2" fmla="*/ 6961579 h 6961579"/>
              <a:gd name="connsiteX3" fmla="*/ 1264629 w 4049054"/>
              <a:gd name="connsiteY3" fmla="*/ 6941033 h 6961579"/>
              <a:gd name="connsiteX4" fmla="*/ 51528 w 4049054"/>
              <a:gd name="connsiteY4" fmla="*/ 23643 h 6961579"/>
              <a:gd name="connsiteX0" fmla="*/ 51528 w 4049054"/>
              <a:gd name="connsiteY0" fmla="*/ 23643 h 6961579"/>
              <a:gd name="connsiteX1" fmla="*/ 1819846 w 4049054"/>
              <a:gd name="connsiteY1" fmla="*/ 0 h 6961579"/>
              <a:gd name="connsiteX2" fmla="*/ 4049054 w 4049054"/>
              <a:gd name="connsiteY2" fmla="*/ 6961579 h 6961579"/>
              <a:gd name="connsiteX3" fmla="*/ 1264629 w 4049054"/>
              <a:gd name="connsiteY3" fmla="*/ 6941033 h 6961579"/>
              <a:gd name="connsiteX4" fmla="*/ 51528 w 4049054"/>
              <a:gd name="connsiteY4" fmla="*/ 23643 h 6961579"/>
              <a:gd name="connsiteX0" fmla="*/ 206106 w 4203632"/>
              <a:gd name="connsiteY0" fmla="*/ 23643 h 6961579"/>
              <a:gd name="connsiteX1" fmla="*/ 1974424 w 4203632"/>
              <a:gd name="connsiteY1" fmla="*/ 0 h 6961579"/>
              <a:gd name="connsiteX2" fmla="*/ 4203632 w 4203632"/>
              <a:gd name="connsiteY2" fmla="*/ 6961579 h 6961579"/>
              <a:gd name="connsiteX3" fmla="*/ 1419207 w 4203632"/>
              <a:gd name="connsiteY3" fmla="*/ 6941033 h 6961579"/>
              <a:gd name="connsiteX4" fmla="*/ 206106 w 4203632"/>
              <a:gd name="connsiteY4" fmla="*/ 23643 h 6961579"/>
              <a:gd name="connsiteX0" fmla="*/ 206106 w 4203632"/>
              <a:gd name="connsiteY0" fmla="*/ 23643 h 6961579"/>
              <a:gd name="connsiteX1" fmla="*/ 1974424 w 4203632"/>
              <a:gd name="connsiteY1" fmla="*/ 0 h 6961579"/>
              <a:gd name="connsiteX2" fmla="*/ 4203632 w 4203632"/>
              <a:gd name="connsiteY2" fmla="*/ 6961579 h 6961579"/>
              <a:gd name="connsiteX3" fmla="*/ 1419207 w 4203632"/>
              <a:gd name="connsiteY3" fmla="*/ 6941033 h 6961579"/>
              <a:gd name="connsiteX4" fmla="*/ 206106 w 4203632"/>
              <a:gd name="connsiteY4" fmla="*/ 23643 h 6961579"/>
              <a:gd name="connsiteX0" fmla="*/ 206106 w 4203632"/>
              <a:gd name="connsiteY0" fmla="*/ 23643 h 6961579"/>
              <a:gd name="connsiteX1" fmla="*/ 1974424 w 4203632"/>
              <a:gd name="connsiteY1" fmla="*/ 0 h 6961579"/>
              <a:gd name="connsiteX2" fmla="*/ 4203632 w 4203632"/>
              <a:gd name="connsiteY2" fmla="*/ 6961579 h 6961579"/>
              <a:gd name="connsiteX3" fmla="*/ 1419207 w 4203632"/>
              <a:gd name="connsiteY3" fmla="*/ 6941033 h 6961579"/>
              <a:gd name="connsiteX4" fmla="*/ 206106 w 4203632"/>
              <a:gd name="connsiteY4" fmla="*/ 23643 h 6961579"/>
              <a:gd name="connsiteX0" fmla="*/ 206106 w 4203632"/>
              <a:gd name="connsiteY0" fmla="*/ 23643 h 6961579"/>
              <a:gd name="connsiteX1" fmla="*/ 2157304 w 4203632"/>
              <a:gd name="connsiteY1" fmla="*/ 0 h 6961579"/>
              <a:gd name="connsiteX2" fmla="*/ 4203632 w 4203632"/>
              <a:gd name="connsiteY2" fmla="*/ 6961579 h 6961579"/>
              <a:gd name="connsiteX3" fmla="*/ 1419207 w 4203632"/>
              <a:gd name="connsiteY3" fmla="*/ 6941033 h 6961579"/>
              <a:gd name="connsiteX4" fmla="*/ 206106 w 4203632"/>
              <a:gd name="connsiteY4" fmla="*/ 23643 h 6961579"/>
              <a:gd name="connsiteX0" fmla="*/ 206106 w 4203632"/>
              <a:gd name="connsiteY0" fmla="*/ 23643 h 6961579"/>
              <a:gd name="connsiteX1" fmla="*/ 2157304 w 4203632"/>
              <a:gd name="connsiteY1" fmla="*/ 0 h 6961579"/>
              <a:gd name="connsiteX2" fmla="*/ 4203632 w 4203632"/>
              <a:gd name="connsiteY2" fmla="*/ 6961579 h 6961579"/>
              <a:gd name="connsiteX3" fmla="*/ 1419207 w 4203632"/>
              <a:gd name="connsiteY3" fmla="*/ 6941033 h 6961579"/>
              <a:gd name="connsiteX4" fmla="*/ 206106 w 4203632"/>
              <a:gd name="connsiteY4" fmla="*/ 23643 h 6961579"/>
              <a:gd name="connsiteX0" fmla="*/ 206106 w 4784545"/>
              <a:gd name="connsiteY0" fmla="*/ 23643 h 6950822"/>
              <a:gd name="connsiteX1" fmla="*/ 2157304 w 4784545"/>
              <a:gd name="connsiteY1" fmla="*/ 0 h 6950822"/>
              <a:gd name="connsiteX2" fmla="*/ 4784545 w 4784545"/>
              <a:gd name="connsiteY2" fmla="*/ 6950822 h 6950822"/>
              <a:gd name="connsiteX3" fmla="*/ 1419207 w 4784545"/>
              <a:gd name="connsiteY3" fmla="*/ 6941033 h 6950822"/>
              <a:gd name="connsiteX4" fmla="*/ 206106 w 4784545"/>
              <a:gd name="connsiteY4" fmla="*/ 23643 h 6950822"/>
              <a:gd name="connsiteX0" fmla="*/ 206106 w 4784545"/>
              <a:gd name="connsiteY0" fmla="*/ 23643 h 6950822"/>
              <a:gd name="connsiteX1" fmla="*/ 2157304 w 4784545"/>
              <a:gd name="connsiteY1" fmla="*/ 0 h 6950822"/>
              <a:gd name="connsiteX2" fmla="*/ 4784545 w 4784545"/>
              <a:gd name="connsiteY2" fmla="*/ 6950822 h 6950822"/>
              <a:gd name="connsiteX3" fmla="*/ 1419207 w 4784545"/>
              <a:gd name="connsiteY3" fmla="*/ 6941033 h 6950822"/>
              <a:gd name="connsiteX4" fmla="*/ 206106 w 4784545"/>
              <a:gd name="connsiteY4" fmla="*/ 23643 h 6950822"/>
              <a:gd name="connsiteX0" fmla="*/ 206106 w 4784545"/>
              <a:gd name="connsiteY0" fmla="*/ 23643 h 6950822"/>
              <a:gd name="connsiteX1" fmla="*/ 2157304 w 4784545"/>
              <a:gd name="connsiteY1" fmla="*/ 0 h 6950822"/>
              <a:gd name="connsiteX2" fmla="*/ 4784545 w 4784545"/>
              <a:gd name="connsiteY2" fmla="*/ 6950822 h 6950822"/>
              <a:gd name="connsiteX3" fmla="*/ 1419207 w 4784545"/>
              <a:gd name="connsiteY3" fmla="*/ 6941033 h 6950822"/>
              <a:gd name="connsiteX4" fmla="*/ 206106 w 4784545"/>
              <a:gd name="connsiteY4" fmla="*/ 23643 h 6950822"/>
              <a:gd name="connsiteX0" fmla="*/ 206106 w 5139547"/>
              <a:gd name="connsiteY0" fmla="*/ 23643 h 6941033"/>
              <a:gd name="connsiteX1" fmla="*/ 2157304 w 5139547"/>
              <a:gd name="connsiteY1" fmla="*/ 0 h 6941033"/>
              <a:gd name="connsiteX2" fmla="*/ 5139547 w 5139547"/>
              <a:gd name="connsiteY2" fmla="*/ 6940064 h 6941033"/>
              <a:gd name="connsiteX3" fmla="*/ 1419207 w 5139547"/>
              <a:gd name="connsiteY3" fmla="*/ 6941033 h 6941033"/>
              <a:gd name="connsiteX4" fmla="*/ 206106 w 5139547"/>
              <a:gd name="connsiteY4" fmla="*/ 23643 h 6941033"/>
              <a:gd name="connsiteX0" fmla="*/ 206106 w 5139547"/>
              <a:gd name="connsiteY0" fmla="*/ 12885 h 6930275"/>
              <a:gd name="connsiteX1" fmla="*/ 2426245 w 5139547"/>
              <a:gd name="connsiteY1" fmla="*/ 0 h 6930275"/>
              <a:gd name="connsiteX2" fmla="*/ 5139547 w 5139547"/>
              <a:gd name="connsiteY2" fmla="*/ 6929306 h 6930275"/>
              <a:gd name="connsiteX3" fmla="*/ 1419207 w 5139547"/>
              <a:gd name="connsiteY3" fmla="*/ 6930275 h 6930275"/>
              <a:gd name="connsiteX4" fmla="*/ 206106 w 5139547"/>
              <a:gd name="connsiteY4" fmla="*/ 12885 h 6930275"/>
              <a:gd name="connsiteX0" fmla="*/ 206106 w 5139547"/>
              <a:gd name="connsiteY0" fmla="*/ 12885 h 6930275"/>
              <a:gd name="connsiteX1" fmla="*/ 2426245 w 5139547"/>
              <a:gd name="connsiteY1" fmla="*/ 0 h 6930275"/>
              <a:gd name="connsiteX2" fmla="*/ 5139547 w 5139547"/>
              <a:gd name="connsiteY2" fmla="*/ 6929306 h 6930275"/>
              <a:gd name="connsiteX3" fmla="*/ 1419207 w 5139547"/>
              <a:gd name="connsiteY3" fmla="*/ 6930275 h 6930275"/>
              <a:gd name="connsiteX4" fmla="*/ 206106 w 5139547"/>
              <a:gd name="connsiteY4" fmla="*/ 12885 h 6930275"/>
              <a:gd name="connsiteX0" fmla="*/ 206106 w 5139547"/>
              <a:gd name="connsiteY0" fmla="*/ 12885 h 6930275"/>
              <a:gd name="connsiteX1" fmla="*/ 2426245 w 5139547"/>
              <a:gd name="connsiteY1" fmla="*/ 0 h 6930275"/>
              <a:gd name="connsiteX2" fmla="*/ 5139547 w 5139547"/>
              <a:gd name="connsiteY2" fmla="*/ 6929306 h 6930275"/>
              <a:gd name="connsiteX3" fmla="*/ 1419207 w 5139547"/>
              <a:gd name="connsiteY3" fmla="*/ 6930275 h 6930275"/>
              <a:gd name="connsiteX4" fmla="*/ 206106 w 5139547"/>
              <a:gd name="connsiteY4" fmla="*/ 12885 h 693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9547" h="6930275">
                <a:moveTo>
                  <a:pt x="206106" y="12885"/>
                </a:moveTo>
                <a:lnTo>
                  <a:pt x="2426245" y="0"/>
                </a:lnTo>
                <a:cubicBezTo>
                  <a:pt x="2079324" y="3578795"/>
                  <a:pt x="4836058" y="3790377"/>
                  <a:pt x="5139547" y="6929306"/>
                </a:cubicBezTo>
                <a:lnTo>
                  <a:pt x="1419207" y="6930275"/>
                </a:lnTo>
                <a:cubicBezTo>
                  <a:pt x="1250444" y="4146747"/>
                  <a:pt x="-610222" y="2799825"/>
                  <a:pt x="206106" y="12885"/>
                </a:cubicBezTo>
                <a:close/>
              </a:path>
            </a:pathLst>
          </a:custGeom>
          <a:solidFill>
            <a:schemeClr val="tx2"/>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chor="ctr"/>
          <a:lstStyle>
            <a:lvl1pPr marL="0" indent="0" algn="l">
              <a:buNone/>
              <a:defRPr sz="1600">
                <a:solidFill>
                  <a:schemeClr val="bg1"/>
                </a:solidFill>
              </a:defRPr>
            </a:lvl1pPr>
          </a:lstStyle>
          <a:p>
            <a:r>
              <a:rPr lang="en-US"/>
              <a:t>	</a:t>
            </a:r>
          </a:p>
          <a:p>
            <a:r>
              <a:rPr lang="en-US"/>
              <a:t>	</a:t>
            </a:r>
          </a:p>
          <a:p>
            <a:r>
              <a:rPr lang="en-US"/>
              <a:t>	Click icon to add picture</a:t>
            </a:r>
          </a:p>
        </p:txBody>
      </p:sp>
      <p:sp>
        <p:nvSpPr>
          <p:cNvPr id="29" name="Title 1">
            <a:extLst>
              <a:ext uri="{FF2B5EF4-FFF2-40B4-BE49-F238E27FC236}">
                <a16:creationId xmlns:a16="http://schemas.microsoft.com/office/drawing/2014/main" id="{68A1DB58-04CC-94E8-A4E2-B82568496798}"/>
              </a:ext>
            </a:extLst>
          </p:cNvPr>
          <p:cNvSpPr>
            <a:spLocks noGrp="1"/>
          </p:cNvSpPr>
          <p:nvPr>
            <p:ph type="ctrTitle" hasCustomPrompt="1"/>
          </p:nvPr>
        </p:nvSpPr>
        <p:spPr>
          <a:xfrm>
            <a:off x="280921" y="336990"/>
            <a:ext cx="5138505" cy="3378940"/>
          </a:xfrm>
          <a:prstGeom prst="rect">
            <a:avLst/>
          </a:prstGeom>
        </p:spPr>
        <p:txBody>
          <a:bodyPr anchor="t"/>
          <a:lstStyle>
            <a:lvl1pPr algn="l">
              <a:lnSpc>
                <a:spcPts val="8800"/>
              </a:lnSpc>
              <a:defRPr sz="9000" b="1" i="0">
                <a:solidFill>
                  <a:schemeClr val="accent1"/>
                </a:solidFill>
                <a:latin typeface="Barlow Condensed SemiBold" pitchFamily="2" charset="77"/>
              </a:defRPr>
            </a:lvl1pPr>
          </a:lstStyle>
          <a:p>
            <a:r>
              <a:rPr lang="en-US"/>
              <a:t>Slide title</a:t>
            </a:r>
          </a:p>
        </p:txBody>
      </p:sp>
      <p:sp>
        <p:nvSpPr>
          <p:cNvPr id="7" name="Text Placeholder 4">
            <a:extLst>
              <a:ext uri="{FF2B5EF4-FFF2-40B4-BE49-F238E27FC236}">
                <a16:creationId xmlns:a16="http://schemas.microsoft.com/office/drawing/2014/main" id="{934C90B0-E4BD-2BA6-6E68-EF45A3750931}"/>
              </a:ext>
            </a:extLst>
          </p:cNvPr>
          <p:cNvSpPr>
            <a:spLocks noGrp="1"/>
          </p:cNvSpPr>
          <p:nvPr>
            <p:ph type="body" sz="quarter" idx="16" hasCustomPrompt="1"/>
          </p:nvPr>
        </p:nvSpPr>
        <p:spPr>
          <a:xfrm>
            <a:off x="280987" y="3846206"/>
            <a:ext cx="5695270" cy="1509918"/>
          </a:xfrm>
          <a:prstGeom prst="rect">
            <a:avLst/>
          </a:prstGeom>
        </p:spPr>
        <p:txBody>
          <a:bodyPr anchor="b"/>
          <a:lstStyle>
            <a:lvl1pPr marL="0" indent="0" algn="l" defTabSz="914400" rtl="0" eaLnBrk="1" latinLnBrk="0" hangingPunct="1">
              <a:lnSpc>
                <a:spcPts val="4100"/>
              </a:lnSpc>
              <a:spcBef>
                <a:spcPts val="1000"/>
              </a:spcBef>
              <a:buFont typeface="Arial" panose="020B0604020202020204" pitchFamily="34" charset="0"/>
              <a:buNone/>
              <a:defRPr lang="en-US" sz="3500" b="1" i="0" kern="1200" dirty="0" smtClean="0">
                <a:solidFill>
                  <a:schemeClr val="tx2"/>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err="1"/>
              <a:t>Subheader</a:t>
            </a:r>
            <a:endParaRPr lang="en-US"/>
          </a:p>
        </p:txBody>
      </p:sp>
      <p:pic>
        <p:nvPicPr>
          <p:cNvPr id="5" name="Picture 4" descr="A black and white sign with white text&#10;&#10;Description automatically generated">
            <a:extLst>
              <a:ext uri="{FF2B5EF4-FFF2-40B4-BE49-F238E27FC236}">
                <a16:creationId xmlns:a16="http://schemas.microsoft.com/office/drawing/2014/main" id="{0EE901BB-F870-714A-BDAA-73D2939C76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2766" y="-1067984"/>
            <a:ext cx="1605856" cy="464587"/>
          </a:xfrm>
          <a:prstGeom prst="rect">
            <a:avLst/>
          </a:prstGeom>
        </p:spPr>
      </p:pic>
      <p:sp>
        <p:nvSpPr>
          <p:cNvPr id="17" name="Text Placeholder 4">
            <a:extLst>
              <a:ext uri="{FF2B5EF4-FFF2-40B4-BE49-F238E27FC236}">
                <a16:creationId xmlns:a16="http://schemas.microsoft.com/office/drawing/2014/main" id="{DF806914-7920-C811-8BBC-2CB26A9744CE}"/>
              </a:ext>
            </a:extLst>
          </p:cNvPr>
          <p:cNvSpPr>
            <a:spLocks noGrp="1"/>
          </p:cNvSpPr>
          <p:nvPr>
            <p:ph type="body" sz="quarter" idx="18" hasCustomPrompt="1"/>
          </p:nvPr>
        </p:nvSpPr>
        <p:spPr>
          <a:xfrm>
            <a:off x="280921" y="6453389"/>
            <a:ext cx="6457504"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tx2"/>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credits (L to R):</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tx2"/>
                </a:solidFill>
              </a:defRPr>
            </a:lvl1pPr>
          </a:lstStyle>
          <a:p>
            <a:fld id="{5286523A-CEE5-3E49-97C1-9902E38FFDC5}" type="slidenum">
              <a:rPr lang="en-US" smtClean="0"/>
              <a:pPr/>
              <a:t>‹#›</a:t>
            </a:fld>
            <a:endParaRPr lang="en-US"/>
          </a:p>
        </p:txBody>
      </p:sp>
      <p:sp>
        <p:nvSpPr>
          <p:cNvPr id="8" name="Text Placeholder 7">
            <a:extLst>
              <a:ext uri="{FF2B5EF4-FFF2-40B4-BE49-F238E27FC236}">
                <a16:creationId xmlns:a16="http://schemas.microsoft.com/office/drawing/2014/main" id="{026CFBD1-9C54-7EAD-9F10-9D688B62E461}"/>
              </a:ext>
            </a:extLst>
          </p:cNvPr>
          <p:cNvSpPr>
            <a:spLocks noGrp="1"/>
          </p:cNvSpPr>
          <p:nvPr>
            <p:ph type="body" sz="quarter" idx="19" hasCustomPrompt="1"/>
          </p:nvPr>
        </p:nvSpPr>
        <p:spPr>
          <a:xfrm>
            <a:off x="280988" y="5486400"/>
            <a:ext cx="6280430" cy="929238"/>
          </a:xfrm>
          <a:prstGeom prst="rect">
            <a:avLst/>
          </a:prstGeom>
        </p:spPr>
        <p:txBody>
          <a:bodyPr/>
          <a:lstStyle>
            <a:lvl1pPr marL="0" indent="0">
              <a:lnSpc>
                <a:spcPts val="1400"/>
              </a:lnSpc>
              <a:buNone/>
              <a:defRPr sz="1600" b="0" i="0">
                <a:solidFill>
                  <a:schemeClr val="tx2"/>
                </a:solidFill>
                <a:latin typeface="Barlow Medium" pitchFamily="2" charset="77"/>
              </a:defRPr>
            </a:lvl1pPr>
            <a:lvl2pPr marL="457200" indent="0">
              <a:buNone/>
              <a:defRPr b="0" i="0">
                <a:solidFill>
                  <a:schemeClr val="tx2"/>
                </a:solidFill>
                <a:latin typeface="Barlow Medium" pitchFamily="2" charset="77"/>
              </a:defRPr>
            </a:lvl2pPr>
            <a:lvl3pPr marL="914400" indent="0">
              <a:buNone/>
              <a:defRPr b="0" i="0">
                <a:solidFill>
                  <a:schemeClr val="tx2"/>
                </a:solidFill>
                <a:latin typeface="Barlow Medium" pitchFamily="2" charset="77"/>
              </a:defRPr>
            </a:lvl3pPr>
            <a:lvl4pPr marL="1371600" indent="0">
              <a:buNone/>
              <a:defRPr b="0" i="0">
                <a:solidFill>
                  <a:schemeClr val="tx2"/>
                </a:solidFill>
                <a:latin typeface="Barlow Medium" pitchFamily="2" charset="77"/>
              </a:defRPr>
            </a:lvl4pPr>
            <a:lvl5pPr marL="1828800" indent="0">
              <a:buNone/>
              <a:defRPr b="0" i="0">
                <a:solidFill>
                  <a:schemeClr val="tx2"/>
                </a:solidFill>
                <a:latin typeface="Barlow Medium" pitchFamily="2" charset="77"/>
              </a:defRPr>
            </a:lvl5pPr>
          </a:lstStyle>
          <a:p>
            <a:pPr lvl="0"/>
            <a:r>
              <a:rPr lang="en-US"/>
              <a:t>Description</a:t>
            </a:r>
          </a:p>
        </p:txBody>
      </p:sp>
    </p:spTree>
    <p:extLst>
      <p:ext uri="{BB962C8B-B14F-4D97-AF65-F5344CB8AC3E}">
        <p14:creationId xmlns:p14="http://schemas.microsoft.com/office/powerpoint/2010/main" val="36139264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plit Picture">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A5CFDE67-A9C3-AEDF-E46E-FABD8F45CB22}"/>
              </a:ext>
            </a:extLst>
          </p:cNvPr>
          <p:cNvSpPr/>
          <p:nvPr userDrawn="1"/>
        </p:nvSpPr>
        <p:spPr>
          <a:xfrm>
            <a:off x="3566847" y="9426"/>
            <a:ext cx="7428321" cy="6915258"/>
          </a:xfrm>
          <a:custGeom>
            <a:avLst/>
            <a:gdLst>
              <a:gd name="connsiteX0" fmla="*/ 0 w 4732255"/>
              <a:gd name="connsiteY0" fmla="*/ 0 h 4506569"/>
              <a:gd name="connsiteX1" fmla="*/ 4732255 w 4732255"/>
              <a:gd name="connsiteY1" fmla="*/ 0 h 4506569"/>
              <a:gd name="connsiteX2" fmla="*/ 4732255 w 4732255"/>
              <a:gd name="connsiteY2" fmla="*/ 4506569 h 4506569"/>
              <a:gd name="connsiteX3" fmla="*/ 0 w 4732255"/>
              <a:gd name="connsiteY3" fmla="*/ 4506569 h 4506569"/>
              <a:gd name="connsiteX4" fmla="*/ 0 w 4732255"/>
              <a:gd name="connsiteY4" fmla="*/ 0 h 4506569"/>
              <a:gd name="connsiteX0" fmla="*/ 386499 w 5118754"/>
              <a:gd name="connsiteY0" fmla="*/ 0 h 4572556"/>
              <a:gd name="connsiteX1" fmla="*/ 5118754 w 5118754"/>
              <a:gd name="connsiteY1" fmla="*/ 0 h 4572556"/>
              <a:gd name="connsiteX2" fmla="*/ 5118754 w 5118754"/>
              <a:gd name="connsiteY2" fmla="*/ 4506569 h 4572556"/>
              <a:gd name="connsiteX3" fmla="*/ 0 w 5118754"/>
              <a:gd name="connsiteY3" fmla="*/ 4572556 h 4572556"/>
              <a:gd name="connsiteX4" fmla="*/ 386499 w 5118754"/>
              <a:gd name="connsiteY4" fmla="*/ 0 h 4572556"/>
              <a:gd name="connsiteX0" fmla="*/ 386499 w 5118754"/>
              <a:gd name="connsiteY0" fmla="*/ 0 h 4572556"/>
              <a:gd name="connsiteX1" fmla="*/ 5118754 w 5118754"/>
              <a:gd name="connsiteY1" fmla="*/ 0 h 4572556"/>
              <a:gd name="connsiteX2" fmla="*/ 5118754 w 5118754"/>
              <a:gd name="connsiteY2" fmla="*/ 4506569 h 4572556"/>
              <a:gd name="connsiteX3" fmla="*/ 0 w 5118754"/>
              <a:gd name="connsiteY3" fmla="*/ 4572556 h 4572556"/>
              <a:gd name="connsiteX4" fmla="*/ 386499 w 5118754"/>
              <a:gd name="connsiteY4" fmla="*/ 0 h 4572556"/>
              <a:gd name="connsiteX0" fmla="*/ 772997 w 5118754"/>
              <a:gd name="connsiteY0" fmla="*/ 1432874 h 4572556"/>
              <a:gd name="connsiteX1" fmla="*/ 5118754 w 5118754"/>
              <a:gd name="connsiteY1" fmla="*/ 0 h 4572556"/>
              <a:gd name="connsiteX2" fmla="*/ 5118754 w 5118754"/>
              <a:gd name="connsiteY2" fmla="*/ 4506569 h 4572556"/>
              <a:gd name="connsiteX3" fmla="*/ 0 w 5118754"/>
              <a:gd name="connsiteY3" fmla="*/ 4572556 h 4572556"/>
              <a:gd name="connsiteX4" fmla="*/ 772997 w 5118754"/>
              <a:gd name="connsiteY4" fmla="*/ 1432874 h 4572556"/>
              <a:gd name="connsiteX0" fmla="*/ 772997 w 5118754"/>
              <a:gd name="connsiteY0" fmla="*/ 1432874 h 4572556"/>
              <a:gd name="connsiteX1" fmla="*/ 5118754 w 5118754"/>
              <a:gd name="connsiteY1" fmla="*/ 0 h 4572556"/>
              <a:gd name="connsiteX2" fmla="*/ 5118754 w 5118754"/>
              <a:gd name="connsiteY2" fmla="*/ 4506569 h 4572556"/>
              <a:gd name="connsiteX3" fmla="*/ 0 w 5118754"/>
              <a:gd name="connsiteY3" fmla="*/ 4572556 h 4572556"/>
              <a:gd name="connsiteX4" fmla="*/ 772997 w 5118754"/>
              <a:gd name="connsiteY4" fmla="*/ 1432874 h 4572556"/>
              <a:gd name="connsiteX0" fmla="*/ 1086725 w 5432482"/>
              <a:gd name="connsiteY0" fmla="*/ 1557553 h 4697235"/>
              <a:gd name="connsiteX1" fmla="*/ 5432482 w 5432482"/>
              <a:gd name="connsiteY1" fmla="*/ 124679 h 4697235"/>
              <a:gd name="connsiteX2" fmla="*/ 5432482 w 5432482"/>
              <a:gd name="connsiteY2" fmla="*/ 4631248 h 4697235"/>
              <a:gd name="connsiteX3" fmla="*/ 313728 w 5432482"/>
              <a:gd name="connsiteY3" fmla="*/ 4697235 h 4697235"/>
              <a:gd name="connsiteX4" fmla="*/ 1086725 w 5432482"/>
              <a:gd name="connsiteY4" fmla="*/ 1557553 h 4697235"/>
              <a:gd name="connsiteX0" fmla="*/ 1593665 w 5336106"/>
              <a:gd name="connsiteY0" fmla="*/ 1488128 h 4703224"/>
              <a:gd name="connsiteX1" fmla="*/ 5336106 w 5336106"/>
              <a:gd name="connsiteY1" fmla="*/ 130668 h 4703224"/>
              <a:gd name="connsiteX2" fmla="*/ 5336106 w 5336106"/>
              <a:gd name="connsiteY2" fmla="*/ 4637237 h 4703224"/>
              <a:gd name="connsiteX3" fmla="*/ 217352 w 5336106"/>
              <a:gd name="connsiteY3" fmla="*/ 4703224 h 4703224"/>
              <a:gd name="connsiteX4" fmla="*/ 1593665 w 5336106"/>
              <a:gd name="connsiteY4" fmla="*/ 1488128 h 4703224"/>
              <a:gd name="connsiteX0" fmla="*/ 1553147 w 5295588"/>
              <a:gd name="connsiteY0" fmla="*/ 1559291 h 4774387"/>
              <a:gd name="connsiteX1" fmla="*/ 5295588 w 5295588"/>
              <a:gd name="connsiteY1" fmla="*/ 201831 h 4774387"/>
              <a:gd name="connsiteX2" fmla="*/ 5295588 w 5295588"/>
              <a:gd name="connsiteY2" fmla="*/ 4708400 h 4774387"/>
              <a:gd name="connsiteX3" fmla="*/ 176834 w 5295588"/>
              <a:gd name="connsiteY3" fmla="*/ 4774387 h 4774387"/>
              <a:gd name="connsiteX4" fmla="*/ 1553147 w 5295588"/>
              <a:gd name="connsiteY4" fmla="*/ 1559291 h 4774387"/>
              <a:gd name="connsiteX0" fmla="*/ 909524 w 5377829"/>
              <a:gd name="connsiteY0" fmla="*/ 2160677 h 4697043"/>
              <a:gd name="connsiteX1" fmla="*/ 5377829 w 5377829"/>
              <a:gd name="connsiteY1" fmla="*/ 124487 h 4697043"/>
              <a:gd name="connsiteX2" fmla="*/ 5377829 w 5377829"/>
              <a:gd name="connsiteY2" fmla="*/ 4631056 h 4697043"/>
              <a:gd name="connsiteX3" fmla="*/ 259075 w 5377829"/>
              <a:gd name="connsiteY3" fmla="*/ 4697043 h 4697043"/>
              <a:gd name="connsiteX4" fmla="*/ 909524 w 5377829"/>
              <a:gd name="connsiteY4" fmla="*/ 2160677 h 4697043"/>
              <a:gd name="connsiteX0" fmla="*/ 650449 w 5118754"/>
              <a:gd name="connsiteY0" fmla="*/ 2160677 h 4697043"/>
              <a:gd name="connsiteX1" fmla="*/ 5118754 w 5118754"/>
              <a:gd name="connsiteY1" fmla="*/ 124487 h 4697043"/>
              <a:gd name="connsiteX2" fmla="*/ 5118754 w 5118754"/>
              <a:gd name="connsiteY2" fmla="*/ 4631056 h 4697043"/>
              <a:gd name="connsiteX3" fmla="*/ 0 w 5118754"/>
              <a:gd name="connsiteY3" fmla="*/ 4697043 h 4697043"/>
              <a:gd name="connsiteX4" fmla="*/ 650449 w 5118754"/>
              <a:gd name="connsiteY4" fmla="*/ 2160677 h 4697043"/>
              <a:gd name="connsiteX0" fmla="*/ 235670 w 5118754"/>
              <a:gd name="connsiteY0" fmla="*/ 2785079 h 4661569"/>
              <a:gd name="connsiteX1" fmla="*/ 5118754 w 5118754"/>
              <a:gd name="connsiteY1" fmla="*/ 89013 h 4661569"/>
              <a:gd name="connsiteX2" fmla="*/ 5118754 w 5118754"/>
              <a:gd name="connsiteY2" fmla="*/ 4595582 h 4661569"/>
              <a:gd name="connsiteX3" fmla="*/ 0 w 5118754"/>
              <a:gd name="connsiteY3" fmla="*/ 4661569 h 4661569"/>
              <a:gd name="connsiteX4" fmla="*/ 235670 w 5118754"/>
              <a:gd name="connsiteY4" fmla="*/ 2785079 h 4661569"/>
              <a:gd name="connsiteX0" fmla="*/ 1517715 w 6400799"/>
              <a:gd name="connsiteY0" fmla="*/ 2769892 h 5589063"/>
              <a:gd name="connsiteX1" fmla="*/ 6400799 w 6400799"/>
              <a:gd name="connsiteY1" fmla="*/ 73826 h 5589063"/>
              <a:gd name="connsiteX2" fmla="*/ 6400799 w 6400799"/>
              <a:gd name="connsiteY2" fmla="*/ 4580395 h 5589063"/>
              <a:gd name="connsiteX3" fmla="*/ 0 w 6400799"/>
              <a:gd name="connsiteY3" fmla="*/ 5589063 h 5589063"/>
              <a:gd name="connsiteX4" fmla="*/ 1517715 w 6400799"/>
              <a:gd name="connsiteY4" fmla="*/ 2769892 h 5589063"/>
              <a:gd name="connsiteX0" fmla="*/ 2856321 w 6400799"/>
              <a:gd name="connsiteY0" fmla="*/ 1188552 h 5704548"/>
              <a:gd name="connsiteX1" fmla="*/ 6400799 w 6400799"/>
              <a:gd name="connsiteY1" fmla="*/ 189311 h 5704548"/>
              <a:gd name="connsiteX2" fmla="*/ 6400799 w 6400799"/>
              <a:gd name="connsiteY2" fmla="*/ 4695880 h 5704548"/>
              <a:gd name="connsiteX3" fmla="*/ 0 w 6400799"/>
              <a:gd name="connsiteY3" fmla="*/ 5704548 h 5704548"/>
              <a:gd name="connsiteX4" fmla="*/ 2856321 w 6400799"/>
              <a:gd name="connsiteY4" fmla="*/ 1188552 h 5704548"/>
              <a:gd name="connsiteX0" fmla="*/ 2856321 w 6400799"/>
              <a:gd name="connsiteY0" fmla="*/ 1676662 h 6192658"/>
              <a:gd name="connsiteX1" fmla="*/ 6400799 w 6400799"/>
              <a:gd name="connsiteY1" fmla="*/ 677421 h 6192658"/>
              <a:gd name="connsiteX2" fmla="*/ 6400799 w 6400799"/>
              <a:gd name="connsiteY2" fmla="*/ 5183990 h 6192658"/>
              <a:gd name="connsiteX3" fmla="*/ 0 w 6400799"/>
              <a:gd name="connsiteY3" fmla="*/ 6192658 h 6192658"/>
              <a:gd name="connsiteX4" fmla="*/ 2856321 w 6400799"/>
              <a:gd name="connsiteY4" fmla="*/ 1676662 h 6192658"/>
              <a:gd name="connsiteX0" fmla="*/ 2856321 w 6429080"/>
              <a:gd name="connsiteY0" fmla="*/ 1676662 h 6192658"/>
              <a:gd name="connsiteX1" fmla="*/ 6400799 w 6429080"/>
              <a:gd name="connsiteY1" fmla="*/ 677421 h 6192658"/>
              <a:gd name="connsiteX2" fmla="*/ 6429080 w 6429080"/>
              <a:gd name="connsiteY2" fmla="*/ 6126670 h 6192658"/>
              <a:gd name="connsiteX3" fmla="*/ 0 w 6429080"/>
              <a:gd name="connsiteY3" fmla="*/ 6192658 h 6192658"/>
              <a:gd name="connsiteX4" fmla="*/ 2856321 w 6429080"/>
              <a:gd name="connsiteY4" fmla="*/ 1676662 h 6192658"/>
              <a:gd name="connsiteX0" fmla="*/ 2846894 w 6419653"/>
              <a:gd name="connsiteY0" fmla="*/ 1186518 h 5636526"/>
              <a:gd name="connsiteX1" fmla="*/ 6391372 w 6419653"/>
              <a:gd name="connsiteY1" fmla="*/ 187277 h 5636526"/>
              <a:gd name="connsiteX2" fmla="*/ 6419653 w 6419653"/>
              <a:gd name="connsiteY2" fmla="*/ 5636526 h 5636526"/>
              <a:gd name="connsiteX3" fmla="*/ 0 w 6419653"/>
              <a:gd name="connsiteY3" fmla="*/ 5617673 h 5636526"/>
              <a:gd name="connsiteX4" fmla="*/ 2846894 w 6419653"/>
              <a:gd name="connsiteY4" fmla="*/ 1186518 h 5636526"/>
              <a:gd name="connsiteX0" fmla="*/ 2988296 w 6419653"/>
              <a:gd name="connsiteY0" fmla="*/ 3165323 h 5513154"/>
              <a:gd name="connsiteX1" fmla="*/ 6391372 w 6419653"/>
              <a:gd name="connsiteY1" fmla="*/ 63905 h 5513154"/>
              <a:gd name="connsiteX2" fmla="*/ 6419653 w 6419653"/>
              <a:gd name="connsiteY2" fmla="*/ 5513154 h 5513154"/>
              <a:gd name="connsiteX3" fmla="*/ 0 w 6419653"/>
              <a:gd name="connsiteY3" fmla="*/ 5494301 h 5513154"/>
              <a:gd name="connsiteX4" fmla="*/ 2988296 w 6419653"/>
              <a:gd name="connsiteY4" fmla="*/ 3165323 h 5513154"/>
              <a:gd name="connsiteX0" fmla="*/ 5043339 w 8474696"/>
              <a:gd name="connsiteY0" fmla="*/ 3165323 h 5513154"/>
              <a:gd name="connsiteX1" fmla="*/ 8446415 w 8474696"/>
              <a:gd name="connsiteY1" fmla="*/ 63905 h 5513154"/>
              <a:gd name="connsiteX2" fmla="*/ 8474696 w 8474696"/>
              <a:gd name="connsiteY2" fmla="*/ 5513154 h 5513154"/>
              <a:gd name="connsiteX3" fmla="*/ 0 w 8474696"/>
              <a:gd name="connsiteY3" fmla="*/ 5494301 h 5513154"/>
              <a:gd name="connsiteX4" fmla="*/ 5043339 w 8474696"/>
              <a:gd name="connsiteY4" fmla="*/ 3165323 h 5513154"/>
              <a:gd name="connsiteX0" fmla="*/ 4996205 w 8474696"/>
              <a:gd name="connsiteY0" fmla="*/ 3507669 h 5506708"/>
              <a:gd name="connsiteX1" fmla="*/ 8446415 w 8474696"/>
              <a:gd name="connsiteY1" fmla="*/ 57459 h 5506708"/>
              <a:gd name="connsiteX2" fmla="*/ 8474696 w 8474696"/>
              <a:gd name="connsiteY2" fmla="*/ 5506708 h 5506708"/>
              <a:gd name="connsiteX3" fmla="*/ 0 w 8474696"/>
              <a:gd name="connsiteY3" fmla="*/ 5487855 h 5506708"/>
              <a:gd name="connsiteX4" fmla="*/ 4996205 w 8474696"/>
              <a:gd name="connsiteY4" fmla="*/ 3507669 h 5506708"/>
              <a:gd name="connsiteX0" fmla="*/ 4996205 w 8474696"/>
              <a:gd name="connsiteY0" fmla="*/ 3507669 h 5506708"/>
              <a:gd name="connsiteX1" fmla="*/ 8446415 w 8474696"/>
              <a:gd name="connsiteY1" fmla="*/ 57459 h 5506708"/>
              <a:gd name="connsiteX2" fmla="*/ 8474696 w 8474696"/>
              <a:gd name="connsiteY2" fmla="*/ 5506708 h 5506708"/>
              <a:gd name="connsiteX3" fmla="*/ 0 w 8474696"/>
              <a:gd name="connsiteY3" fmla="*/ 5487855 h 5506708"/>
              <a:gd name="connsiteX4" fmla="*/ 4996205 w 8474696"/>
              <a:gd name="connsiteY4" fmla="*/ 3507669 h 5506708"/>
              <a:gd name="connsiteX0" fmla="*/ 4996205 w 8474696"/>
              <a:gd name="connsiteY0" fmla="*/ 3507669 h 5506708"/>
              <a:gd name="connsiteX1" fmla="*/ 8446415 w 8474696"/>
              <a:gd name="connsiteY1" fmla="*/ 57459 h 5506708"/>
              <a:gd name="connsiteX2" fmla="*/ 8474696 w 8474696"/>
              <a:gd name="connsiteY2" fmla="*/ 5506708 h 5506708"/>
              <a:gd name="connsiteX3" fmla="*/ 0 w 8474696"/>
              <a:gd name="connsiteY3" fmla="*/ 5487855 h 5506708"/>
              <a:gd name="connsiteX4" fmla="*/ 4996205 w 8474696"/>
              <a:gd name="connsiteY4" fmla="*/ 3507669 h 5506708"/>
              <a:gd name="connsiteX0" fmla="*/ 4996205 w 9964131"/>
              <a:gd name="connsiteY0" fmla="*/ 4916360 h 6915399"/>
              <a:gd name="connsiteX1" fmla="*/ 9964131 w 9964131"/>
              <a:gd name="connsiteY1" fmla="*/ 42702 h 6915399"/>
              <a:gd name="connsiteX2" fmla="*/ 8474696 w 9964131"/>
              <a:gd name="connsiteY2" fmla="*/ 6915399 h 6915399"/>
              <a:gd name="connsiteX3" fmla="*/ 0 w 9964131"/>
              <a:gd name="connsiteY3" fmla="*/ 6896546 h 6915399"/>
              <a:gd name="connsiteX4" fmla="*/ 4996205 w 9964131"/>
              <a:gd name="connsiteY4" fmla="*/ 4916360 h 6915399"/>
              <a:gd name="connsiteX0" fmla="*/ 5788057 w 9964131"/>
              <a:gd name="connsiteY0" fmla="*/ 1708663 h 7016510"/>
              <a:gd name="connsiteX1" fmla="*/ 9964131 w 9964131"/>
              <a:gd name="connsiteY1" fmla="*/ 143813 h 7016510"/>
              <a:gd name="connsiteX2" fmla="*/ 8474696 w 9964131"/>
              <a:gd name="connsiteY2" fmla="*/ 7016510 h 7016510"/>
              <a:gd name="connsiteX3" fmla="*/ 0 w 9964131"/>
              <a:gd name="connsiteY3" fmla="*/ 6997657 h 7016510"/>
              <a:gd name="connsiteX4" fmla="*/ 5788057 w 9964131"/>
              <a:gd name="connsiteY4" fmla="*/ 1708663 h 7016510"/>
              <a:gd name="connsiteX0" fmla="*/ 1376312 w 5552386"/>
              <a:gd name="connsiteY0" fmla="*/ 1708099 h 7015946"/>
              <a:gd name="connsiteX1" fmla="*/ 5552386 w 5552386"/>
              <a:gd name="connsiteY1" fmla="*/ 143249 h 7015946"/>
              <a:gd name="connsiteX2" fmla="*/ 4062951 w 5552386"/>
              <a:gd name="connsiteY2" fmla="*/ 7015946 h 7015946"/>
              <a:gd name="connsiteX3" fmla="*/ 0 w 5552386"/>
              <a:gd name="connsiteY3" fmla="*/ 6959386 h 7015946"/>
              <a:gd name="connsiteX4" fmla="*/ 1376312 w 5552386"/>
              <a:gd name="connsiteY4" fmla="*/ 1708099 h 7015946"/>
              <a:gd name="connsiteX0" fmla="*/ 1517714 w 5552386"/>
              <a:gd name="connsiteY0" fmla="*/ 2584912 h 6959505"/>
              <a:gd name="connsiteX1" fmla="*/ 5552386 w 5552386"/>
              <a:gd name="connsiteY1" fmla="*/ 86808 h 6959505"/>
              <a:gd name="connsiteX2" fmla="*/ 4062951 w 5552386"/>
              <a:gd name="connsiteY2" fmla="*/ 6959505 h 6959505"/>
              <a:gd name="connsiteX3" fmla="*/ 0 w 5552386"/>
              <a:gd name="connsiteY3" fmla="*/ 6902945 h 6959505"/>
              <a:gd name="connsiteX4" fmla="*/ 1517714 w 5552386"/>
              <a:gd name="connsiteY4" fmla="*/ 2584912 h 6959505"/>
              <a:gd name="connsiteX0" fmla="*/ 1517714 w 5552386"/>
              <a:gd name="connsiteY0" fmla="*/ 2603431 h 6978024"/>
              <a:gd name="connsiteX1" fmla="*/ 5552386 w 5552386"/>
              <a:gd name="connsiteY1" fmla="*/ 105327 h 6978024"/>
              <a:gd name="connsiteX2" fmla="*/ 4062951 w 5552386"/>
              <a:gd name="connsiteY2" fmla="*/ 6978024 h 6978024"/>
              <a:gd name="connsiteX3" fmla="*/ 0 w 5552386"/>
              <a:gd name="connsiteY3" fmla="*/ 6921464 h 6978024"/>
              <a:gd name="connsiteX4" fmla="*/ 1517714 w 5552386"/>
              <a:gd name="connsiteY4" fmla="*/ 2603431 h 6978024"/>
              <a:gd name="connsiteX0" fmla="*/ 1517714 w 5552386"/>
              <a:gd name="connsiteY0" fmla="*/ 3037160 h 7411753"/>
              <a:gd name="connsiteX1" fmla="*/ 3965169 w 5552386"/>
              <a:gd name="connsiteY1" fmla="*/ 732166 h 7411753"/>
              <a:gd name="connsiteX2" fmla="*/ 5552386 w 5552386"/>
              <a:gd name="connsiteY2" fmla="*/ 539056 h 7411753"/>
              <a:gd name="connsiteX3" fmla="*/ 4062951 w 5552386"/>
              <a:gd name="connsiteY3" fmla="*/ 7411753 h 7411753"/>
              <a:gd name="connsiteX4" fmla="*/ 0 w 5552386"/>
              <a:gd name="connsiteY4" fmla="*/ 7355193 h 7411753"/>
              <a:gd name="connsiteX5" fmla="*/ 1517714 w 5552386"/>
              <a:gd name="connsiteY5" fmla="*/ 3037160 h 7411753"/>
              <a:gd name="connsiteX0" fmla="*/ 1517714 w 5552386"/>
              <a:gd name="connsiteY0" fmla="*/ 3100654 h 7475247"/>
              <a:gd name="connsiteX1" fmla="*/ 2928220 w 5552386"/>
              <a:gd name="connsiteY1" fmla="*/ 597697 h 7475247"/>
              <a:gd name="connsiteX2" fmla="*/ 5552386 w 5552386"/>
              <a:gd name="connsiteY2" fmla="*/ 602550 h 7475247"/>
              <a:gd name="connsiteX3" fmla="*/ 4062951 w 5552386"/>
              <a:gd name="connsiteY3" fmla="*/ 7475247 h 7475247"/>
              <a:gd name="connsiteX4" fmla="*/ 0 w 5552386"/>
              <a:gd name="connsiteY4" fmla="*/ 7418687 h 7475247"/>
              <a:gd name="connsiteX5" fmla="*/ 1517714 w 5552386"/>
              <a:gd name="connsiteY5" fmla="*/ 3100654 h 7475247"/>
              <a:gd name="connsiteX0" fmla="*/ 1517714 w 5552386"/>
              <a:gd name="connsiteY0" fmla="*/ 2996614 h 7371207"/>
              <a:gd name="connsiteX1" fmla="*/ 2928220 w 5552386"/>
              <a:gd name="connsiteY1" fmla="*/ 493657 h 7371207"/>
              <a:gd name="connsiteX2" fmla="*/ 5552386 w 5552386"/>
              <a:gd name="connsiteY2" fmla="*/ 498510 h 7371207"/>
              <a:gd name="connsiteX3" fmla="*/ 4062951 w 5552386"/>
              <a:gd name="connsiteY3" fmla="*/ 7371207 h 7371207"/>
              <a:gd name="connsiteX4" fmla="*/ 0 w 5552386"/>
              <a:gd name="connsiteY4" fmla="*/ 7314647 h 7371207"/>
              <a:gd name="connsiteX5" fmla="*/ 1517714 w 5552386"/>
              <a:gd name="connsiteY5" fmla="*/ 2996614 h 7371207"/>
              <a:gd name="connsiteX0" fmla="*/ 1517714 w 5552386"/>
              <a:gd name="connsiteY0" fmla="*/ 2512066 h 6886659"/>
              <a:gd name="connsiteX1" fmla="*/ 2928220 w 5552386"/>
              <a:gd name="connsiteY1" fmla="*/ 9109 h 6886659"/>
              <a:gd name="connsiteX2" fmla="*/ 5552386 w 5552386"/>
              <a:gd name="connsiteY2" fmla="*/ 13962 h 6886659"/>
              <a:gd name="connsiteX3" fmla="*/ 4062951 w 5552386"/>
              <a:gd name="connsiteY3" fmla="*/ 6886659 h 6886659"/>
              <a:gd name="connsiteX4" fmla="*/ 0 w 5552386"/>
              <a:gd name="connsiteY4" fmla="*/ 6830099 h 6886659"/>
              <a:gd name="connsiteX5" fmla="*/ 1517714 w 5552386"/>
              <a:gd name="connsiteY5" fmla="*/ 2512066 h 6886659"/>
              <a:gd name="connsiteX0" fmla="*/ 1555422 w 5552386"/>
              <a:gd name="connsiteY0" fmla="*/ 3030540 h 6886659"/>
              <a:gd name="connsiteX1" fmla="*/ 2928220 w 5552386"/>
              <a:gd name="connsiteY1" fmla="*/ 9109 h 6886659"/>
              <a:gd name="connsiteX2" fmla="*/ 5552386 w 5552386"/>
              <a:gd name="connsiteY2" fmla="*/ 13962 h 6886659"/>
              <a:gd name="connsiteX3" fmla="*/ 4062951 w 5552386"/>
              <a:gd name="connsiteY3" fmla="*/ 6886659 h 6886659"/>
              <a:gd name="connsiteX4" fmla="*/ 0 w 5552386"/>
              <a:gd name="connsiteY4" fmla="*/ 6830099 h 6886659"/>
              <a:gd name="connsiteX5" fmla="*/ 1555422 w 5552386"/>
              <a:gd name="connsiteY5" fmla="*/ 3030540 h 6886659"/>
              <a:gd name="connsiteX0" fmla="*/ 3120272 w 7117236"/>
              <a:gd name="connsiteY0" fmla="*/ 3030540 h 6886660"/>
              <a:gd name="connsiteX1" fmla="*/ 4493070 w 7117236"/>
              <a:gd name="connsiteY1" fmla="*/ 9109 h 6886660"/>
              <a:gd name="connsiteX2" fmla="*/ 7117236 w 7117236"/>
              <a:gd name="connsiteY2" fmla="*/ 13962 h 6886660"/>
              <a:gd name="connsiteX3" fmla="*/ 5627801 w 7117236"/>
              <a:gd name="connsiteY3" fmla="*/ 6886659 h 6886660"/>
              <a:gd name="connsiteX4" fmla="*/ 0 w 7117236"/>
              <a:gd name="connsiteY4" fmla="*/ 6886660 h 6886660"/>
              <a:gd name="connsiteX5" fmla="*/ 3120272 w 7117236"/>
              <a:gd name="connsiteY5" fmla="*/ 3030540 h 6886660"/>
              <a:gd name="connsiteX0" fmla="*/ 3167406 w 7117236"/>
              <a:gd name="connsiteY0" fmla="*/ 3633855 h 6886660"/>
              <a:gd name="connsiteX1" fmla="*/ 4493070 w 7117236"/>
              <a:gd name="connsiteY1" fmla="*/ 9109 h 6886660"/>
              <a:gd name="connsiteX2" fmla="*/ 7117236 w 7117236"/>
              <a:gd name="connsiteY2" fmla="*/ 13962 h 6886660"/>
              <a:gd name="connsiteX3" fmla="*/ 5627801 w 7117236"/>
              <a:gd name="connsiteY3" fmla="*/ 6886659 h 6886660"/>
              <a:gd name="connsiteX4" fmla="*/ 0 w 7117236"/>
              <a:gd name="connsiteY4" fmla="*/ 6886660 h 6886660"/>
              <a:gd name="connsiteX5" fmla="*/ 3167406 w 7117236"/>
              <a:gd name="connsiteY5" fmla="*/ 3633855 h 6886660"/>
              <a:gd name="connsiteX0" fmla="*/ 2205872 w 7117236"/>
              <a:gd name="connsiteY0" fmla="*/ 4359719 h 6886660"/>
              <a:gd name="connsiteX1" fmla="*/ 4493070 w 7117236"/>
              <a:gd name="connsiteY1" fmla="*/ 9109 h 6886660"/>
              <a:gd name="connsiteX2" fmla="*/ 7117236 w 7117236"/>
              <a:gd name="connsiteY2" fmla="*/ 13962 h 6886660"/>
              <a:gd name="connsiteX3" fmla="*/ 5627801 w 7117236"/>
              <a:gd name="connsiteY3" fmla="*/ 6886659 h 6886660"/>
              <a:gd name="connsiteX4" fmla="*/ 0 w 7117236"/>
              <a:gd name="connsiteY4" fmla="*/ 6886660 h 6886660"/>
              <a:gd name="connsiteX5" fmla="*/ 2205872 w 7117236"/>
              <a:gd name="connsiteY5" fmla="*/ 4359719 h 6886660"/>
              <a:gd name="connsiteX0" fmla="*/ 2205872 w 7117236"/>
              <a:gd name="connsiteY0" fmla="*/ 4355892 h 6882833"/>
              <a:gd name="connsiteX1" fmla="*/ 6057920 w 7117236"/>
              <a:gd name="connsiteY1" fmla="*/ 14709 h 6882833"/>
              <a:gd name="connsiteX2" fmla="*/ 7117236 w 7117236"/>
              <a:gd name="connsiteY2" fmla="*/ 10135 h 6882833"/>
              <a:gd name="connsiteX3" fmla="*/ 5627801 w 7117236"/>
              <a:gd name="connsiteY3" fmla="*/ 6882832 h 6882833"/>
              <a:gd name="connsiteX4" fmla="*/ 0 w 7117236"/>
              <a:gd name="connsiteY4" fmla="*/ 6882833 h 6882833"/>
              <a:gd name="connsiteX5" fmla="*/ 2205872 w 7117236"/>
              <a:gd name="connsiteY5" fmla="*/ 4355892 h 6882833"/>
              <a:gd name="connsiteX0" fmla="*/ 2205872 w 7117236"/>
              <a:gd name="connsiteY0" fmla="*/ 4355892 h 6882833"/>
              <a:gd name="connsiteX1" fmla="*/ 4257400 w 7117236"/>
              <a:gd name="connsiteY1" fmla="*/ 14709 h 6882833"/>
              <a:gd name="connsiteX2" fmla="*/ 7117236 w 7117236"/>
              <a:gd name="connsiteY2" fmla="*/ 10135 h 6882833"/>
              <a:gd name="connsiteX3" fmla="*/ 5627801 w 7117236"/>
              <a:gd name="connsiteY3" fmla="*/ 6882832 h 6882833"/>
              <a:gd name="connsiteX4" fmla="*/ 0 w 7117236"/>
              <a:gd name="connsiteY4" fmla="*/ 6882833 h 6882833"/>
              <a:gd name="connsiteX5" fmla="*/ 2205872 w 7117236"/>
              <a:gd name="connsiteY5" fmla="*/ 4355892 h 6882833"/>
              <a:gd name="connsiteX0" fmla="*/ 1696825 w 6608189"/>
              <a:gd name="connsiteY0" fmla="*/ 4355892 h 6977101"/>
              <a:gd name="connsiteX1" fmla="*/ 3748353 w 6608189"/>
              <a:gd name="connsiteY1" fmla="*/ 14709 h 6977101"/>
              <a:gd name="connsiteX2" fmla="*/ 6608189 w 6608189"/>
              <a:gd name="connsiteY2" fmla="*/ 10135 h 6977101"/>
              <a:gd name="connsiteX3" fmla="*/ 5118754 w 6608189"/>
              <a:gd name="connsiteY3" fmla="*/ 6882832 h 6977101"/>
              <a:gd name="connsiteX4" fmla="*/ 0 w 6608189"/>
              <a:gd name="connsiteY4" fmla="*/ 6977101 h 6977101"/>
              <a:gd name="connsiteX5" fmla="*/ 1696825 w 6608189"/>
              <a:gd name="connsiteY5" fmla="*/ 4355892 h 6977101"/>
              <a:gd name="connsiteX0" fmla="*/ 2950590 w 6608189"/>
              <a:gd name="connsiteY0" fmla="*/ 3366078 h 6977101"/>
              <a:gd name="connsiteX1" fmla="*/ 3748353 w 6608189"/>
              <a:gd name="connsiteY1" fmla="*/ 14709 h 6977101"/>
              <a:gd name="connsiteX2" fmla="*/ 6608189 w 6608189"/>
              <a:gd name="connsiteY2" fmla="*/ 10135 h 6977101"/>
              <a:gd name="connsiteX3" fmla="*/ 5118754 w 6608189"/>
              <a:gd name="connsiteY3" fmla="*/ 6882832 h 6977101"/>
              <a:gd name="connsiteX4" fmla="*/ 0 w 6608189"/>
              <a:gd name="connsiteY4" fmla="*/ 6977101 h 6977101"/>
              <a:gd name="connsiteX5" fmla="*/ 2950590 w 6608189"/>
              <a:gd name="connsiteY5" fmla="*/ 3366078 h 6977101"/>
              <a:gd name="connsiteX0" fmla="*/ 2950590 w 6608189"/>
              <a:gd name="connsiteY0" fmla="*/ 3366078 h 6977101"/>
              <a:gd name="connsiteX1" fmla="*/ 4681607 w 6608189"/>
              <a:gd name="connsiteY1" fmla="*/ 14709 h 6977101"/>
              <a:gd name="connsiteX2" fmla="*/ 6608189 w 6608189"/>
              <a:gd name="connsiteY2" fmla="*/ 10135 h 6977101"/>
              <a:gd name="connsiteX3" fmla="*/ 5118754 w 6608189"/>
              <a:gd name="connsiteY3" fmla="*/ 6882832 h 6977101"/>
              <a:gd name="connsiteX4" fmla="*/ 0 w 6608189"/>
              <a:gd name="connsiteY4" fmla="*/ 6977101 h 6977101"/>
              <a:gd name="connsiteX5" fmla="*/ 2950590 w 6608189"/>
              <a:gd name="connsiteY5" fmla="*/ 3366078 h 6977101"/>
              <a:gd name="connsiteX0" fmla="*/ 2950590 w 6608189"/>
              <a:gd name="connsiteY0" fmla="*/ 3370223 h 6981246"/>
              <a:gd name="connsiteX1" fmla="*/ 4691034 w 6608189"/>
              <a:gd name="connsiteY1" fmla="*/ 0 h 6981246"/>
              <a:gd name="connsiteX2" fmla="*/ 6608189 w 6608189"/>
              <a:gd name="connsiteY2" fmla="*/ 14280 h 6981246"/>
              <a:gd name="connsiteX3" fmla="*/ 5118754 w 6608189"/>
              <a:gd name="connsiteY3" fmla="*/ 6886977 h 6981246"/>
              <a:gd name="connsiteX4" fmla="*/ 0 w 6608189"/>
              <a:gd name="connsiteY4" fmla="*/ 6981246 h 6981246"/>
              <a:gd name="connsiteX5" fmla="*/ 2950590 w 6608189"/>
              <a:gd name="connsiteY5" fmla="*/ 3370223 h 6981246"/>
              <a:gd name="connsiteX0" fmla="*/ 2950590 w 6608189"/>
              <a:gd name="connsiteY0" fmla="*/ 3370223 h 6981246"/>
              <a:gd name="connsiteX1" fmla="*/ 4691034 w 6608189"/>
              <a:gd name="connsiteY1" fmla="*/ 0 h 6981246"/>
              <a:gd name="connsiteX2" fmla="*/ 6608189 w 6608189"/>
              <a:gd name="connsiteY2" fmla="*/ 14280 h 6981246"/>
              <a:gd name="connsiteX3" fmla="*/ 5118754 w 6608189"/>
              <a:gd name="connsiteY3" fmla="*/ 6886977 h 6981246"/>
              <a:gd name="connsiteX4" fmla="*/ 0 w 6608189"/>
              <a:gd name="connsiteY4" fmla="*/ 6981246 h 6981246"/>
              <a:gd name="connsiteX5" fmla="*/ 2950590 w 6608189"/>
              <a:gd name="connsiteY5" fmla="*/ 3370223 h 6981246"/>
              <a:gd name="connsiteX0" fmla="*/ 3026004 w 6608189"/>
              <a:gd name="connsiteY0" fmla="*/ 2691493 h 6981246"/>
              <a:gd name="connsiteX1" fmla="*/ 4691034 w 6608189"/>
              <a:gd name="connsiteY1" fmla="*/ 0 h 6981246"/>
              <a:gd name="connsiteX2" fmla="*/ 6608189 w 6608189"/>
              <a:gd name="connsiteY2" fmla="*/ 14280 h 6981246"/>
              <a:gd name="connsiteX3" fmla="*/ 5118754 w 6608189"/>
              <a:gd name="connsiteY3" fmla="*/ 6886977 h 6981246"/>
              <a:gd name="connsiteX4" fmla="*/ 0 w 6608189"/>
              <a:gd name="connsiteY4" fmla="*/ 6981246 h 6981246"/>
              <a:gd name="connsiteX5" fmla="*/ 3026004 w 6608189"/>
              <a:gd name="connsiteY5" fmla="*/ 2691493 h 6981246"/>
              <a:gd name="connsiteX0" fmla="*/ 3016578 w 6598763"/>
              <a:gd name="connsiteY0" fmla="*/ 2691493 h 6886977"/>
              <a:gd name="connsiteX1" fmla="*/ 4681608 w 6598763"/>
              <a:gd name="connsiteY1" fmla="*/ 0 h 6886977"/>
              <a:gd name="connsiteX2" fmla="*/ 6598763 w 6598763"/>
              <a:gd name="connsiteY2" fmla="*/ 14280 h 6886977"/>
              <a:gd name="connsiteX3" fmla="*/ 5109328 w 6598763"/>
              <a:gd name="connsiteY3" fmla="*/ 6886977 h 6886977"/>
              <a:gd name="connsiteX4" fmla="*/ 0 w 6598763"/>
              <a:gd name="connsiteY4" fmla="*/ 6868124 h 6886977"/>
              <a:gd name="connsiteX5" fmla="*/ 3016578 w 6598763"/>
              <a:gd name="connsiteY5" fmla="*/ 2691493 h 6886977"/>
              <a:gd name="connsiteX0" fmla="*/ 3016578 w 6598763"/>
              <a:gd name="connsiteY0" fmla="*/ 2691493 h 6886977"/>
              <a:gd name="connsiteX1" fmla="*/ 4681608 w 6598763"/>
              <a:gd name="connsiteY1" fmla="*/ 0 h 6886977"/>
              <a:gd name="connsiteX2" fmla="*/ 6598763 w 6598763"/>
              <a:gd name="connsiteY2" fmla="*/ 14280 h 6886977"/>
              <a:gd name="connsiteX3" fmla="*/ 5109328 w 6598763"/>
              <a:gd name="connsiteY3" fmla="*/ 6886977 h 6886977"/>
              <a:gd name="connsiteX4" fmla="*/ 0 w 6598763"/>
              <a:gd name="connsiteY4" fmla="*/ 6868124 h 6886977"/>
              <a:gd name="connsiteX5" fmla="*/ 3016578 w 6598763"/>
              <a:gd name="connsiteY5" fmla="*/ 2691493 h 6886977"/>
              <a:gd name="connsiteX0" fmla="*/ 2771481 w 6598763"/>
              <a:gd name="connsiteY0" fmla="*/ 3209967 h 6886977"/>
              <a:gd name="connsiteX1" fmla="*/ 4681608 w 6598763"/>
              <a:gd name="connsiteY1" fmla="*/ 0 h 6886977"/>
              <a:gd name="connsiteX2" fmla="*/ 6598763 w 6598763"/>
              <a:gd name="connsiteY2" fmla="*/ 14280 h 6886977"/>
              <a:gd name="connsiteX3" fmla="*/ 5109328 w 6598763"/>
              <a:gd name="connsiteY3" fmla="*/ 6886977 h 6886977"/>
              <a:gd name="connsiteX4" fmla="*/ 0 w 6598763"/>
              <a:gd name="connsiteY4" fmla="*/ 6868124 h 6886977"/>
              <a:gd name="connsiteX5" fmla="*/ 2771481 w 6598763"/>
              <a:gd name="connsiteY5" fmla="*/ 3209967 h 6886977"/>
              <a:gd name="connsiteX0" fmla="*/ 2771481 w 6598763"/>
              <a:gd name="connsiteY0" fmla="*/ 3219394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771481 w 6598763"/>
              <a:gd name="connsiteY5" fmla="*/ 3219394 h 6896404"/>
              <a:gd name="connsiteX0" fmla="*/ 2771481 w 6598763"/>
              <a:gd name="connsiteY0" fmla="*/ 3219394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771481 w 6598763"/>
              <a:gd name="connsiteY5" fmla="*/ 3219394 h 6896404"/>
              <a:gd name="connsiteX0" fmla="*/ 2941163 w 6598763"/>
              <a:gd name="connsiteY0" fmla="*/ 2418116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941163 w 6598763"/>
              <a:gd name="connsiteY5" fmla="*/ 2418116 h 6896404"/>
              <a:gd name="connsiteX0" fmla="*/ 3026005 w 6598763"/>
              <a:gd name="connsiteY0" fmla="*/ 2597226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3026005 w 6598763"/>
              <a:gd name="connsiteY5" fmla="*/ 2597226 h 6896404"/>
              <a:gd name="connsiteX0" fmla="*/ 3055895 w 6628653"/>
              <a:gd name="connsiteY0" fmla="*/ 2597226 h 6896404"/>
              <a:gd name="connsiteX1" fmla="*/ 4240158 w 6628653"/>
              <a:gd name="connsiteY1" fmla="*/ 0 h 6896404"/>
              <a:gd name="connsiteX2" fmla="*/ 6628653 w 6628653"/>
              <a:gd name="connsiteY2" fmla="*/ 23707 h 6896404"/>
              <a:gd name="connsiteX3" fmla="*/ 5139218 w 6628653"/>
              <a:gd name="connsiteY3" fmla="*/ 6896404 h 6896404"/>
              <a:gd name="connsiteX4" fmla="*/ 29890 w 6628653"/>
              <a:gd name="connsiteY4" fmla="*/ 6877551 h 6896404"/>
              <a:gd name="connsiteX5" fmla="*/ 3055895 w 6628653"/>
              <a:gd name="connsiteY5" fmla="*/ 2597226 h 6896404"/>
              <a:gd name="connsiteX0" fmla="*/ 3026005 w 6598763"/>
              <a:gd name="connsiteY0" fmla="*/ 2597226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3026005 w 6598763"/>
              <a:gd name="connsiteY5" fmla="*/ 2597226 h 6896404"/>
              <a:gd name="connsiteX0" fmla="*/ 2752628 w 6598763"/>
              <a:gd name="connsiteY0" fmla="*/ 3059139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752628 w 6598763"/>
              <a:gd name="connsiteY5" fmla="*/ 3059139 h 6896404"/>
              <a:gd name="connsiteX0" fmla="*/ 2931737 w 6598763"/>
              <a:gd name="connsiteY0" fmla="*/ 2644360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931737 w 6598763"/>
              <a:gd name="connsiteY5" fmla="*/ 2644360 h 6896404"/>
              <a:gd name="connsiteX0" fmla="*/ 2818616 w 6598763"/>
              <a:gd name="connsiteY0" fmla="*/ 3323090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818616 w 6598763"/>
              <a:gd name="connsiteY5" fmla="*/ 3323090 h 6896404"/>
              <a:gd name="connsiteX0" fmla="*/ 2601799 w 6598763"/>
              <a:gd name="connsiteY0" fmla="*/ 4614562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601799 w 6598763"/>
              <a:gd name="connsiteY5" fmla="*/ 4614562 h 6896404"/>
              <a:gd name="connsiteX0" fmla="*/ 2818615 w 6598763"/>
              <a:gd name="connsiteY0" fmla="*/ 2776335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818615 w 6598763"/>
              <a:gd name="connsiteY5" fmla="*/ 2776335 h 6896404"/>
              <a:gd name="connsiteX0" fmla="*/ 2818615 w 6598763"/>
              <a:gd name="connsiteY0" fmla="*/ 2776335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818615 w 6598763"/>
              <a:gd name="connsiteY5" fmla="*/ 2776335 h 6896404"/>
              <a:gd name="connsiteX0" fmla="*/ 2818615 w 6598763"/>
              <a:gd name="connsiteY0" fmla="*/ 2776335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818615 w 6598763"/>
              <a:gd name="connsiteY5" fmla="*/ 2776335 h 6896404"/>
              <a:gd name="connsiteX0" fmla="*/ 2545237 w 6598763"/>
              <a:gd name="connsiteY0" fmla="*/ 3719015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545237 w 6598763"/>
              <a:gd name="connsiteY5" fmla="*/ 3719015 h 6896404"/>
              <a:gd name="connsiteX0" fmla="*/ 2545237 w 6598763"/>
              <a:gd name="connsiteY0" fmla="*/ 3719015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545237 w 6598763"/>
              <a:gd name="connsiteY5" fmla="*/ 3719015 h 6896404"/>
              <a:gd name="connsiteX0" fmla="*/ 2856322 w 6598763"/>
              <a:gd name="connsiteY0" fmla="*/ 2861176 h 6896404"/>
              <a:gd name="connsiteX1" fmla="*/ 4210268 w 6598763"/>
              <a:gd name="connsiteY1" fmla="*/ 0 h 6896404"/>
              <a:gd name="connsiteX2" fmla="*/ 6598763 w 6598763"/>
              <a:gd name="connsiteY2" fmla="*/ 23707 h 6896404"/>
              <a:gd name="connsiteX3" fmla="*/ 5109328 w 6598763"/>
              <a:gd name="connsiteY3" fmla="*/ 6896404 h 6896404"/>
              <a:gd name="connsiteX4" fmla="*/ 0 w 6598763"/>
              <a:gd name="connsiteY4" fmla="*/ 6877551 h 6896404"/>
              <a:gd name="connsiteX5" fmla="*/ 2856322 w 6598763"/>
              <a:gd name="connsiteY5" fmla="*/ 2861176 h 6896404"/>
              <a:gd name="connsiteX0" fmla="*/ 3751868 w 7494309"/>
              <a:gd name="connsiteY0" fmla="*/ 2861176 h 6896404"/>
              <a:gd name="connsiteX1" fmla="*/ 5105814 w 7494309"/>
              <a:gd name="connsiteY1" fmla="*/ 0 h 6896404"/>
              <a:gd name="connsiteX2" fmla="*/ 7494309 w 7494309"/>
              <a:gd name="connsiteY2" fmla="*/ 23707 h 6896404"/>
              <a:gd name="connsiteX3" fmla="*/ 6004874 w 7494309"/>
              <a:gd name="connsiteY3" fmla="*/ 6896404 h 6896404"/>
              <a:gd name="connsiteX4" fmla="*/ 0 w 7494309"/>
              <a:gd name="connsiteY4" fmla="*/ 6886977 h 6896404"/>
              <a:gd name="connsiteX5" fmla="*/ 3751868 w 7494309"/>
              <a:gd name="connsiteY5" fmla="*/ 2861176 h 6896404"/>
              <a:gd name="connsiteX0" fmla="*/ 3754886 w 7497327"/>
              <a:gd name="connsiteY0" fmla="*/ 2861176 h 6896404"/>
              <a:gd name="connsiteX1" fmla="*/ 5108832 w 7497327"/>
              <a:gd name="connsiteY1" fmla="*/ 0 h 6896404"/>
              <a:gd name="connsiteX2" fmla="*/ 7497327 w 7497327"/>
              <a:gd name="connsiteY2" fmla="*/ 23707 h 6896404"/>
              <a:gd name="connsiteX3" fmla="*/ 6007892 w 7497327"/>
              <a:gd name="connsiteY3" fmla="*/ 6896404 h 6896404"/>
              <a:gd name="connsiteX4" fmla="*/ 3018 w 7497327"/>
              <a:gd name="connsiteY4" fmla="*/ 6886977 h 6896404"/>
              <a:gd name="connsiteX5" fmla="*/ 3754886 w 7497327"/>
              <a:gd name="connsiteY5" fmla="*/ 2861176 h 6896404"/>
              <a:gd name="connsiteX0" fmla="*/ 3688963 w 7497392"/>
              <a:gd name="connsiteY0" fmla="*/ 3323089 h 6896404"/>
              <a:gd name="connsiteX1" fmla="*/ 5108897 w 7497392"/>
              <a:gd name="connsiteY1" fmla="*/ 0 h 6896404"/>
              <a:gd name="connsiteX2" fmla="*/ 7497392 w 7497392"/>
              <a:gd name="connsiteY2" fmla="*/ 23707 h 6896404"/>
              <a:gd name="connsiteX3" fmla="*/ 6007957 w 7497392"/>
              <a:gd name="connsiteY3" fmla="*/ 6896404 h 6896404"/>
              <a:gd name="connsiteX4" fmla="*/ 3083 w 7497392"/>
              <a:gd name="connsiteY4" fmla="*/ 6886977 h 6896404"/>
              <a:gd name="connsiteX5" fmla="*/ 3688963 w 7497392"/>
              <a:gd name="connsiteY5" fmla="*/ 3323089 h 6896404"/>
              <a:gd name="connsiteX0" fmla="*/ 3688509 w 7496938"/>
              <a:gd name="connsiteY0" fmla="*/ 3323089 h 6896404"/>
              <a:gd name="connsiteX1" fmla="*/ 5108443 w 7496938"/>
              <a:gd name="connsiteY1" fmla="*/ 0 h 6896404"/>
              <a:gd name="connsiteX2" fmla="*/ 7496938 w 7496938"/>
              <a:gd name="connsiteY2" fmla="*/ 23707 h 6896404"/>
              <a:gd name="connsiteX3" fmla="*/ 6007503 w 7496938"/>
              <a:gd name="connsiteY3" fmla="*/ 6896404 h 6896404"/>
              <a:gd name="connsiteX4" fmla="*/ 2629 w 7496938"/>
              <a:gd name="connsiteY4" fmla="*/ 6886977 h 6896404"/>
              <a:gd name="connsiteX5" fmla="*/ 3688509 w 7496938"/>
              <a:gd name="connsiteY5" fmla="*/ 3323089 h 6896404"/>
              <a:gd name="connsiteX0" fmla="*/ 4037065 w 7496703"/>
              <a:gd name="connsiteY0" fmla="*/ 2502957 h 6896404"/>
              <a:gd name="connsiteX1" fmla="*/ 5108208 w 7496703"/>
              <a:gd name="connsiteY1" fmla="*/ 0 h 6896404"/>
              <a:gd name="connsiteX2" fmla="*/ 7496703 w 7496703"/>
              <a:gd name="connsiteY2" fmla="*/ 23707 h 6896404"/>
              <a:gd name="connsiteX3" fmla="*/ 6007268 w 7496703"/>
              <a:gd name="connsiteY3" fmla="*/ 6896404 h 6896404"/>
              <a:gd name="connsiteX4" fmla="*/ 2394 w 7496703"/>
              <a:gd name="connsiteY4" fmla="*/ 6886977 h 6896404"/>
              <a:gd name="connsiteX5" fmla="*/ 4037065 w 7496703"/>
              <a:gd name="connsiteY5" fmla="*/ 2502957 h 6896404"/>
              <a:gd name="connsiteX0" fmla="*/ 4034671 w 7494309"/>
              <a:gd name="connsiteY0" fmla="*/ 2502957 h 6896404"/>
              <a:gd name="connsiteX1" fmla="*/ 5105814 w 7494309"/>
              <a:gd name="connsiteY1" fmla="*/ 0 h 6896404"/>
              <a:gd name="connsiteX2" fmla="*/ 7494309 w 7494309"/>
              <a:gd name="connsiteY2" fmla="*/ 23707 h 6896404"/>
              <a:gd name="connsiteX3" fmla="*/ 6004874 w 7494309"/>
              <a:gd name="connsiteY3" fmla="*/ 6896404 h 6896404"/>
              <a:gd name="connsiteX4" fmla="*/ 0 w 7494309"/>
              <a:gd name="connsiteY4" fmla="*/ 6886977 h 6896404"/>
              <a:gd name="connsiteX5" fmla="*/ 4034671 w 7494309"/>
              <a:gd name="connsiteY5" fmla="*/ 2502957 h 6896404"/>
              <a:gd name="connsiteX0" fmla="*/ 3968683 w 7494309"/>
              <a:gd name="connsiteY0" fmla="*/ 3096846 h 6896404"/>
              <a:gd name="connsiteX1" fmla="*/ 5105814 w 7494309"/>
              <a:gd name="connsiteY1" fmla="*/ 0 h 6896404"/>
              <a:gd name="connsiteX2" fmla="*/ 7494309 w 7494309"/>
              <a:gd name="connsiteY2" fmla="*/ 23707 h 6896404"/>
              <a:gd name="connsiteX3" fmla="*/ 6004874 w 7494309"/>
              <a:gd name="connsiteY3" fmla="*/ 6896404 h 6896404"/>
              <a:gd name="connsiteX4" fmla="*/ 0 w 7494309"/>
              <a:gd name="connsiteY4" fmla="*/ 6886977 h 6896404"/>
              <a:gd name="connsiteX5" fmla="*/ 3968683 w 7494309"/>
              <a:gd name="connsiteY5" fmla="*/ 3096846 h 6896404"/>
              <a:gd name="connsiteX0" fmla="*/ 3902695 w 7428321"/>
              <a:gd name="connsiteY0" fmla="*/ 3096846 h 6934111"/>
              <a:gd name="connsiteX1" fmla="*/ 5039826 w 7428321"/>
              <a:gd name="connsiteY1" fmla="*/ 0 h 6934111"/>
              <a:gd name="connsiteX2" fmla="*/ 7428321 w 7428321"/>
              <a:gd name="connsiteY2" fmla="*/ 23707 h 6934111"/>
              <a:gd name="connsiteX3" fmla="*/ 5938886 w 7428321"/>
              <a:gd name="connsiteY3" fmla="*/ 6896404 h 6934111"/>
              <a:gd name="connsiteX4" fmla="*/ 0 w 7428321"/>
              <a:gd name="connsiteY4" fmla="*/ 6934111 h 6934111"/>
              <a:gd name="connsiteX5" fmla="*/ 3902695 w 7428321"/>
              <a:gd name="connsiteY5" fmla="*/ 3096846 h 6934111"/>
              <a:gd name="connsiteX0" fmla="*/ 3902695 w 7428321"/>
              <a:gd name="connsiteY0" fmla="*/ 3096846 h 6934111"/>
              <a:gd name="connsiteX1" fmla="*/ 5039826 w 7428321"/>
              <a:gd name="connsiteY1" fmla="*/ 0 h 6934111"/>
              <a:gd name="connsiteX2" fmla="*/ 7428321 w 7428321"/>
              <a:gd name="connsiteY2" fmla="*/ 23707 h 6934111"/>
              <a:gd name="connsiteX3" fmla="*/ 5938886 w 7428321"/>
              <a:gd name="connsiteY3" fmla="*/ 6896404 h 6934111"/>
              <a:gd name="connsiteX4" fmla="*/ 0 w 7428321"/>
              <a:gd name="connsiteY4" fmla="*/ 6934111 h 6934111"/>
              <a:gd name="connsiteX5" fmla="*/ 3902695 w 7428321"/>
              <a:gd name="connsiteY5" fmla="*/ 3096846 h 6934111"/>
              <a:gd name="connsiteX0" fmla="*/ 3902695 w 7428321"/>
              <a:gd name="connsiteY0" fmla="*/ 3096846 h 6934111"/>
              <a:gd name="connsiteX1" fmla="*/ 5039826 w 7428321"/>
              <a:gd name="connsiteY1" fmla="*/ 0 h 6934111"/>
              <a:gd name="connsiteX2" fmla="*/ 7428321 w 7428321"/>
              <a:gd name="connsiteY2" fmla="*/ 23707 h 6934111"/>
              <a:gd name="connsiteX3" fmla="*/ 5938886 w 7428321"/>
              <a:gd name="connsiteY3" fmla="*/ 6896404 h 6934111"/>
              <a:gd name="connsiteX4" fmla="*/ 0 w 7428321"/>
              <a:gd name="connsiteY4" fmla="*/ 6934111 h 6934111"/>
              <a:gd name="connsiteX5" fmla="*/ 3902695 w 7428321"/>
              <a:gd name="connsiteY5" fmla="*/ 3096846 h 6934111"/>
              <a:gd name="connsiteX0" fmla="*/ 3987536 w 7428321"/>
              <a:gd name="connsiteY0" fmla="*/ 2823469 h 6934111"/>
              <a:gd name="connsiteX1" fmla="*/ 5039826 w 7428321"/>
              <a:gd name="connsiteY1" fmla="*/ 0 h 6934111"/>
              <a:gd name="connsiteX2" fmla="*/ 7428321 w 7428321"/>
              <a:gd name="connsiteY2" fmla="*/ 23707 h 6934111"/>
              <a:gd name="connsiteX3" fmla="*/ 5938886 w 7428321"/>
              <a:gd name="connsiteY3" fmla="*/ 6896404 h 6934111"/>
              <a:gd name="connsiteX4" fmla="*/ 0 w 7428321"/>
              <a:gd name="connsiteY4" fmla="*/ 6934111 h 6934111"/>
              <a:gd name="connsiteX5" fmla="*/ 3987536 w 7428321"/>
              <a:gd name="connsiteY5" fmla="*/ 2823469 h 6934111"/>
              <a:gd name="connsiteX0" fmla="*/ 3987536 w 7428321"/>
              <a:gd name="connsiteY0" fmla="*/ 2823469 h 6934111"/>
              <a:gd name="connsiteX1" fmla="*/ 4691034 w 7428321"/>
              <a:gd name="connsiteY1" fmla="*/ 0 h 6934111"/>
              <a:gd name="connsiteX2" fmla="*/ 7428321 w 7428321"/>
              <a:gd name="connsiteY2" fmla="*/ 23707 h 6934111"/>
              <a:gd name="connsiteX3" fmla="*/ 5938886 w 7428321"/>
              <a:gd name="connsiteY3" fmla="*/ 6896404 h 6934111"/>
              <a:gd name="connsiteX4" fmla="*/ 0 w 7428321"/>
              <a:gd name="connsiteY4" fmla="*/ 6934111 h 6934111"/>
              <a:gd name="connsiteX5" fmla="*/ 3987536 w 7428321"/>
              <a:gd name="connsiteY5" fmla="*/ 2823469 h 6934111"/>
              <a:gd name="connsiteX0" fmla="*/ 3987536 w 7428321"/>
              <a:gd name="connsiteY0" fmla="*/ 2804616 h 6915258"/>
              <a:gd name="connsiteX1" fmla="*/ 5237788 w 7428321"/>
              <a:gd name="connsiteY1" fmla="*/ 0 h 6915258"/>
              <a:gd name="connsiteX2" fmla="*/ 7428321 w 7428321"/>
              <a:gd name="connsiteY2" fmla="*/ 4854 h 6915258"/>
              <a:gd name="connsiteX3" fmla="*/ 5938886 w 7428321"/>
              <a:gd name="connsiteY3" fmla="*/ 6877551 h 6915258"/>
              <a:gd name="connsiteX4" fmla="*/ 0 w 7428321"/>
              <a:gd name="connsiteY4" fmla="*/ 6915258 h 6915258"/>
              <a:gd name="connsiteX5" fmla="*/ 3987536 w 7428321"/>
              <a:gd name="connsiteY5" fmla="*/ 2804616 h 6915258"/>
              <a:gd name="connsiteX0" fmla="*/ 3874415 w 7428321"/>
              <a:gd name="connsiteY0" fmla="*/ 3021433 h 6915258"/>
              <a:gd name="connsiteX1" fmla="*/ 5237788 w 7428321"/>
              <a:gd name="connsiteY1" fmla="*/ 0 h 6915258"/>
              <a:gd name="connsiteX2" fmla="*/ 7428321 w 7428321"/>
              <a:gd name="connsiteY2" fmla="*/ 4854 h 6915258"/>
              <a:gd name="connsiteX3" fmla="*/ 5938886 w 7428321"/>
              <a:gd name="connsiteY3" fmla="*/ 6877551 h 6915258"/>
              <a:gd name="connsiteX4" fmla="*/ 0 w 7428321"/>
              <a:gd name="connsiteY4" fmla="*/ 6915258 h 6915258"/>
              <a:gd name="connsiteX5" fmla="*/ 3874415 w 7428321"/>
              <a:gd name="connsiteY5" fmla="*/ 3021433 h 6915258"/>
              <a:gd name="connsiteX0" fmla="*/ 3874415 w 7428321"/>
              <a:gd name="connsiteY0" fmla="*/ 3021433 h 6915258"/>
              <a:gd name="connsiteX1" fmla="*/ 5237788 w 7428321"/>
              <a:gd name="connsiteY1" fmla="*/ 0 h 6915258"/>
              <a:gd name="connsiteX2" fmla="*/ 7428321 w 7428321"/>
              <a:gd name="connsiteY2" fmla="*/ 4854 h 6915258"/>
              <a:gd name="connsiteX3" fmla="*/ 5938886 w 7428321"/>
              <a:gd name="connsiteY3" fmla="*/ 6877551 h 6915258"/>
              <a:gd name="connsiteX4" fmla="*/ 0 w 7428321"/>
              <a:gd name="connsiteY4" fmla="*/ 6915258 h 6915258"/>
              <a:gd name="connsiteX5" fmla="*/ 3874415 w 7428321"/>
              <a:gd name="connsiteY5" fmla="*/ 3021433 h 6915258"/>
              <a:gd name="connsiteX0" fmla="*/ 3874415 w 7428321"/>
              <a:gd name="connsiteY0" fmla="*/ 3021433 h 6915258"/>
              <a:gd name="connsiteX1" fmla="*/ 5237788 w 7428321"/>
              <a:gd name="connsiteY1" fmla="*/ 0 h 6915258"/>
              <a:gd name="connsiteX2" fmla="*/ 7428321 w 7428321"/>
              <a:gd name="connsiteY2" fmla="*/ 4854 h 6915258"/>
              <a:gd name="connsiteX3" fmla="*/ 7286919 w 7428321"/>
              <a:gd name="connsiteY3" fmla="*/ 6877551 h 6915258"/>
              <a:gd name="connsiteX4" fmla="*/ 0 w 7428321"/>
              <a:gd name="connsiteY4" fmla="*/ 6915258 h 6915258"/>
              <a:gd name="connsiteX5" fmla="*/ 3874415 w 7428321"/>
              <a:gd name="connsiteY5" fmla="*/ 3021433 h 6915258"/>
              <a:gd name="connsiteX0" fmla="*/ 3874415 w 7428321"/>
              <a:gd name="connsiteY0" fmla="*/ 2795189 h 6915258"/>
              <a:gd name="connsiteX1" fmla="*/ 5237788 w 7428321"/>
              <a:gd name="connsiteY1" fmla="*/ 0 h 6915258"/>
              <a:gd name="connsiteX2" fmla="*/ 7428321 w 7428321"/>
              <a:gd name="connsiteY2" fmla="*/ 4854 h 6915258"/>
              <a:gd name="connsiteX3" fmla="*/ 7286919 w 7428321"/>
              <a:gd name="connsiteY3" fmla="*/ 6877551 h 6915258"/>
              <a:gd name="connsiteX4" fmla="*/ 0 w 7428321"/>
              <a:gd name="connsiteY4" fmla="*/ 6915258 h 6915258"/>
              <a:gd name="connsiteX5" fmla="*/ 3874415 w 7428321"/>
              <a:gd name="connsiteY5" fmla="*/ 2795189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28321" h="6915258">
                <a:moveTo>
                  <a:pt x="3874415" y="2795189"/>
                </a:moveTo>
                <a:cubicBezTo>
                  <a:pt x="4134637" y="1303281"/>
                  <a:pt x="4565343" y="416351"/>
                  <a:pt x="5237788" y="0"/>
                </a:cubicBezTo>
                <a:lnTo>
                  <a:pt x="7428321" y="4854"/>
                </a:lnTo>
                <a:lnTo>
                  <a:pt x="7286919" y="6877551"/>
                </a:lnTo>
                <a:lnTo>
                  <a:pt x="0" y="6915258"/>
                </a:lnTo>
                <a:cubicBezTo>
                  <a:pt x="1670115" y="5667685"/>
                  <a:pt x="3614193" y="4287097"/>
                  <a:pt x="3874415" y="2795189"/>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le 1">
            <a:extLst>
              <a:ext uri="{FF2B5EF4-FFF2-40B4-BE49-F238E27FC236}">
                <a16:creationId xmlns:a16="http://schemas.microsoft.com/office/drawing/2014/main" id="{68A1DB58-04CC-94E8-A4E2-B82568496798}"/>
              </a:ext>
            </a:extLst>
          </p:cNvPr>
          <p:cNvSpPr>
            <a:spLocks noGrp="1"/>
          </p:cNvSpPr>
          <p:nvPr>
            <p:ph type="ctrTitle" hasCustomPrompt="1"/>
          </p:nvPr>
        </p:nvSpPr>
        <p:spPr>
          <a:xfrm>
            <a:off x="457887" y="1611983"/>
            <a:ext cx="5471573" cy="2630079"/>
          </a:xfrm>
          <a:prstGeom prst="rect">
            <a:avLst/>
          </a:prstGeom>
        </p:spPr>
        <p:txBody>
          <a:bodyPr anchor="t"/>
          <a:lstStyle>
            <a:lvl1pPr algn="l">
              <a:lnSpc>
                <a:spcPts val="8800"/>
              </a:lnSpc>
              <a:defRPr sz="8000" b="1" i="0">
                <a:solidFill>
                  <a:schemeClr val="accent1"/>
                </a:solidFill>
                <a:latin typeface="Barlow Condensed SemiBold" pitchFamily="2" charset="77"/>
              </a:defRPr>
            </a:lvl1pPr>
          </a:lstStyle>
          <a:p>
            <a:r>
              <a:rPr lang="en-US"/>
              <a:t>[Presentation title]</a:t>
            </a:r>
            <a:br>
              <a:rPr lang="en-US"/>
            </a:br>
            <a:endParaRPr lang="en-US"/>
          </a:p>
        </p:txBody>
      </p:sp>
      <p:sp>
        <p:nvSpPr>
          <p:cNvPr id="7" name="Text Placeholder 4">
            <a:extLst>
              <a:ext uri="{FF2B5EF4-FFF2-40B4-BE49-F238E27FC236}">
                <a16:creationId xmlns:a16="http://schemas.microsoft.com/office/drawing/2014/main" id="{934C90B0-E4BD-2BA6-6E68-EF45A3750931}"/>
              </a:ext>
            </a:extLst>
          </p:cNvPr>
          <p:cNvSpPr>
            <a:spLocks noGrp="1"/>
          </p:cNvSpPr>
          <p:nvPr>
            <p:ph type="body" sz="quarter" idx="16" hasCustomPrompt="1"/>
          </p:nvPr>
        </p:nvSpPr>
        <p:spPr>
          <a:xfrm>
            <a:off x="457887" y="4473717"/>
            <a:ext cx="5471573" cy="1137596"/>
          </a:xfrm>
          <a:prstGeom prst="rect">
            <a:avLst/>
          </a:prstGeom>
        </p:spPr>
        <p:txBody>
          <a:bodyPr anchor="t"/>
          <a:lstStyle>
            <a:lvl1pPr marL="0" indent="0" algn="l" defTabSz="914400" rtl="0" eaLnBrk="1" latinLnBrk="0" hangingPunct="1">
              <a:lnSpc>
                <a:spcPts val="4100"/>
              </a:lnSpc>
              <a:spcBef>
                <a:spcPts val="1000"/>
              </a:spcBef>
              <a:buFont typeface="Arial" panose="020B0604020202020204" pitchFamily="34" charset="0"/>
              <a:buNone/>
              <a:defRPr lang="en-US" sz="3500" b="1" i="0" kern="1200" dirty="0" smtClean="0">
                <a:solidFill>
                  <a:schemeClr val="bg1"/>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a:t>
            </a:r>
            <a:r>
              <a:rPr lang="en-US" err="1"/>
              <a:t>Subheader</a:t>
            </a:r>
            <a:r>
              <a:rPr lang="en-US"/>
              <a:t>]</a:t>
            </a:r>
          </a:p>
        </p:txBody>
      </p:sp>
      <p:pic>
        <p:nvPicPr>
          <p:cNvPr id="5" name="Picture 4" descr="A black and white sign with white text&#10;&#10;Description automatically generated">
            <a:extLst>
              <a:ext uri="{FF2B5EF4-FFF2-40B4-BE49-F238E27FC236}">
                <a16:creationId xmlns:a16="http://schemas.microsoft.com/office/drawing/2014/main" id="{0EE901BB-F870-714A-BDAA-73D2939C76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887" y="625334"/>
            <a:ext cx="2172191" cy="628432"/>
          </a:xfrm>
          <a:prstGeom prst="rect">
            <a:avLst/>
          </a:prstGeom>
        </p:spPr>
      </p:pic>
      <p:sp>
        <p:nvSpPr>
          <p:cNvPr id="17" name="Text Placeholder 4">
            <a:extLst>
              <a:ext uri="{FF2B5EF4-FFF2-40B4-BE49-F238E27FC236}">
                <a16:creationId xmlns:a16="http://schemas.microsoft.com/office/drawing/2014/main" id="{DF806914-7920-C811-8BBC-2CB26A9744CE}"/>
              </a:ext>
            </a:extLst>
          </p:cNvPr>
          <p:cNvSpPr>
            <a:spLocks noGrp="1"/>
          </p:cNvSpPr>
          <p:nvPr>
            <p:ph type="body" sz="quarter" idx="18" hasCustomPrompt="1"/>
          </p:nvPr>
        </p:nvSpPr>
        <p:spPr>
          <a:xfrm>
            <a:off x="457887" y="5945757"/>
            <a:ext cx="2741686" cy="681286"/>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bg1"/>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credits (L to R):</a:t>
            </a:r>
          </a:p>
        </p:txBody>
      </p:sp>
      <p:sp>
        <p:nvSpPr>
          <p:cNvPr id="32" name="Picture Placeholder 31">
            <a:extLst>
              <a:ext uri="{FF2B5EF4-FFF2-40B4-BE49-F238E27FC236}">
                <a16:creationId xmlns:a16="http://schemas.microsoft.com/office/drawing/2014/main" id="{A2B8CF28-4BC8-F178-DEC7-C2948FF523FC}"/>
              </a:ext>
            </a:extLst>
          </p:cNvPr>
          <p:cNvSpPr>
            <a:spLocks noGrp="1"/>
          </p:cNvSpPr>
          <p:nvPr>
            <p:ph type="pic" sz="quarter" idx="19"/>
          </p:nvPr>
        </p:nvSpPr>
        <p:spPr>
          <a:xfrm>
            <a:off x="3369542" y="-4571"/>
            <a:ext cx="8822458" cy="6871811"/>
          </a:xfrm>
          <a:custGeom>
            <a:avLst/>
            <a:gdLst>
              <a:gd name="connsiteX0" fmla="*/ 0 w 4014787"/>
              <a:gd name="connsiteY0" fmla="*/ 0 h 3016250"/>
              <a:gd name="connsiteX1" fmla="*/ 4014787 w 4014787"/>
              <a:gd name="connsiteY1" fmla="*/ 0 h 3016250"/>
              <a:gd name="connsiteX2" fmla="*/ 4014787 w 4014787"/>
              <a:gd name="connsiteY2" fmla="*/ 3016250 h 3016250"/>
              <a:gd name="connsiteX3" fmla="*/ 0 w 4014787"/>
              <a:gd name="connsiteY3" fmla="*/ 3016250 h 3016250"/>
              <a:gd name="connsiteX4" fmla="*/ 0 w 4014787"/>
              <a:gd name="connsiteY4" fmla="*/ 0 h 3016250"/>
              <a:gd name="connsiteX0" fmla="*/ 0 w 5315686"/>
              <a:gd name="connsiteY0" fmla="*/ 0 h 4232307"/>
              <a:gd name="connsiteX1" fmla="*/ 5315686 w 5315686"/>
              <a:gd name="connsiteY1" fmla="*/ 1216057 h 4232307"/>
              <a:gd name="connsiteX2" fmla="*/ 5315686 w 5315686"/>
              <a:gd name="connsiteY2" fmla="*/ 4232307 h 4232307"/>
              <a:gd name="connsiteX3" fmla="*/ 1300899 w 5315686"/>
              <a:gd name="connsiteY3" fmla="*/ 4232307 h 4232307"/>
              <a:gd name="connsiteX4" fmla="*/ 0 w 5315686"/>
              <a:gd name="connsiteY4" fmla="*/ 0 h 4232307"/>
              <a:gd name="connsiteX0" fmla="*/ 526743 w 5842429"/>
              <a:gd name="connsiteY0" fmla="*/ 0 h 4232307"/>
              <a:gd name="connsiteX1" fmla="*/ 5842429 w 5842429"/>
              <a:gd name="connsiteY1" fmla="*/ 1216057 h 4232307"/>
              <a:gd name="connsiteX2" fmla="*/ 5842429 w 5842429"/>
              <a:gd name="connsiteY2" fmla="*/ 4232307 h 4232307"/>
              <a:gd name="connsiteX3" fmla="*/ 1827642 w 5842429"/>
              <a:gd name="connsiteY3" fmla="*/ 4232307 h 4232307"/>
              <a:gd name="connsiteX4" fmla="*/ 526743 w 5842429"/>
              <a:gd name="connsiteY4" fmla="*/ 0 h 4232307"/>
              <a:gd name="connsiteX0" fmla="*/ 4553670 w 9869356"/>
              <a:gd name="connsiteY0" fmla="*/ 0 h 4241734"/>
              <a:gd name="connsiteX1" fmla="*/ 9869356 w 9869356"/>
              <a:gd name="connsiteY1" fmla="*/ 1216057 h 4241734"/>
              <a:gd name="connsiteX2" fmla="*/ 9869356 w 9869356"/>
              <a:gd name="connsiteY2" fmla="*/ 4232307 h 4241734"/>
              <a:gd name="connsiteX3" fmla="*/ 38231 w 9869356"/>
              <a:gd name="connsiteY3" fmla="*/ 4241734 h 4241734"/>
              <a:gd name="connsiteX4" fmla="*/ 4553670 w 9869356"/>
              <a:gd name="connsiteY4" fmla="*/ 0 h 4241734"/>
              <a:gd name="connsiteX0" fmla="*/ 4515439 w 9831125"/>
              <a:gd name="connsiteY0" fmla="*/ 0 h 4241734"/>
              <a:gd name="connsiteX1" fmla="*/ 9831125 w 9831125"/>
              <a:gd name="connsiteY1" fmla="*/ 1216057 h 4241734"/>
              <a:gd name="connsiteX2" fmla="*/ 9831125 w 9831125"/>
              <a:gd name="connsiteY2" fmla="*/ 4232307 h 4241734"/>
              <a:gd name="connsiteX3" fmla="*/ 0 w 9831125"/>
              <a:gd name="connsiteY3" fmla="*/ 4241734 h 4241734"/>
              <a:gd name="connsiteX4" fmla="*/ 4515439 w 9831125"/>
              <a:gd name="connsiteY4" fmla="*/ 0 h 4241734"/>
              <a:gd name="connsiteX0" fmla="*/ 4515439 w 9831125"/>
              <a:gd name="connsiteY0" fmla="*/ 0 h 4241734"/>
              <a:gd name="connsiteX1" fmla="*/ 9831125 w 9831125"/>
              <a:gd name="connsiteY1" fmla="*/ 1216057 h 4241734"/>
              <a:gd name="connsiteX2" fmla="*/ 9831125 w 9831125"/>
              <a:gd name="connsiteY2" fmla="*/ 4232307 h 4241734"/>
              <a:gd name="connsiteX3" fmla="*/ 0 w 9831125"/>
              <a:gd name="connsiteY3" fmla="*/ 4241734 h 4241734"/>
              <a:gd name="connsiteX4" fmla="*/ 4515439 w 9831125"/>
              <a:gd name="connsiteY4" fmla="*/ 0 h 4241734"/>
              <a:gd name="connsiteX0" fmla="*/ 4289196 w 9831125"/>
              <a:gd name="connsiteY0" fmla="*/ 0 h 3497016"/>
              <a:gd name="connsiteX1" fmla="*/ 9831125 w 9831125"/>
              <a:gd name="connsiteY1" fmla="*/ 471339 h 3497016"/>
              <a:gd name="connsiteX2" fmla="*/ 9831125 w 9831125"/>
              <a:gd name="connsiteY2" fmla="*/ 3487589 h 3497016"/>
              <a:gd name="connsiteX3" fmla="*/ 0 w 9831125"/>
              <a:gd name="connsiteY3" fmla="*/ 3497016 h 3497016"/>
              <a:gd name="connsiteX4" fmla="*/ 4289196 w 9831125"/>
              <a:gd name="connsiteY4" fmla="*/ 0 h 3497016"/>
              <a:gd name="connsiteX0" fmla="*/ 4345757 w 9831125"/>
              <a:gd name="connsiteY0" fmla="*/ 0 h 3713832"/>
              <a:gd name="connsiteX1" fmla="*/ 9831125 w 9831125"/>
              <a:gd name="connsiteY1" fmla="*/ 688155 h 3713832"/>
              <a:gd name="connsiteX2" fmla="*/ 9831125 w 9831125"/>
              <a:gd name="connsiteY2" fmla="*/ 3704405 h 3713832"/>
              <a:gd name="connsiteX3" fmla="*/ 0 w 9831125"/>
              <a:gd name="connsiteY3" fmla="*/ 3713832 h 3713832"/>
              <a:gd name="connsiteX4" fmla="*/ 4345757 w 9831125"/>
              <a:gd name="connsiteY4" fmla="*/ 0 h 3713832"/>
              <a:gd name="connsiteX0" fmla="*/ 4345757 w 9831125"/>
              <a:gd name="connsiteY0" fmla="*/ 0 h 3713832"/>
              <a:gd name="connsiteX1" fmla="*/ 9831125 w 9831125"/>
              <a:gd name="connsiteY1" fmla="*/ 688155 h 3713832"/>
              <a:gd name="connsiteX2" fmla="*/ 9831125 w 9831125"/>
              <a:gd name="connsiteY2" fmla="*/ 3704405 h 3713832"/>
              <a:gd name="connsiteX3" fmla="*/ 0 w 9831125"/>
              <a:gd name="connsiteY3" fmla="*/ 3713832 h 3713832"/>
              <a:gd name="connsiteX4" fmla="*/ 4345757 w 9831125"/>
              <a:gd name="connsiteY4" fmla="*/ 0 h 3713832"/>
              <a:gd name="connsiteX0" fmla="*/ 4345757 w 9831125"/>
              <a:gd name="connsiteY0" fmla="*/ 1377546 h 5091378"/>
              <a:gd name="connsiteX1" fmla="*/ 9831125 w 9831125"/>
              <a:gd name="connsiteY1" fmla="*/ 2065701 h 5091378"/>
              <a:gd name="connsiteX2" fmla="*/ 9831125 w 9831125"/>
              <a:gd name="connsiteY2" fmla="*/ 5081951 h 5091378"/>
              <a:gd name="connsiteX3" fmla="*/ 0 w 9831125"/>
              <a:gd name="connsiteY3" fmla="*/ 5091378 h 5091378"/>
              <a:gd name="connsiteX4" fmla="*/ 4345757 w 9831125"/>
              <a:gd name="connsiteY4" fmla="*/ 1377546 h 5091378"/>
              <a:gd name="connsiteX0" fmla="*/ 4345757 w 9831125"/>
              <a:gd name="connsiteY0" fmla="*/ 2559722 h 6273554"/>
              <a:gd name="connsiteX1" fmla="*/ 9661442 w 9831125"/>
              <a:gd name="connsiteY1" fmla="*/ 259580 h 6273554"/>
              <a:gd name="connsiteX2" fmla="*/ 9831125 w 9831125"/>
              <a:gd name="connsiteY2" fmla="*/ 6264127 h 6273554"/>
              <a:gd name="connsiteX3" fmla="*/ 0 w 9831125"/>
              <a:gd name="connsiteY3" fmla="*/ 6273554 h 6273554"/>
              <a:gd name="connsiteX4" fmla="*/ 4345757 w 9831125"/>
              <a:gd name="connsiteY4" fmla="*/ 2559722 h 6273554"/>
              <a:gd name="connsiteX0" fmla="*/ 4345757 w 9831125"/>
              <a:gd name="connsiteY0" fmla="*/ 3257303 h 6971135"/>
              <a:gd name="connsiteX1" fmla="*/ 9802845 w 9831125"/>
              <a:gd name="connsiteY1" fmla="*/ 80469 h 6971135"/>
              <a:gd name="connsiteX2" fmla="*/ 9831125 w 9831125"/>
              <a:gd name="connsiteY2" fmla="*/ 6961708 h 6971135"/>
              <a:gd name="connsiteX3" fmla="*/ 0 w 9831125"/>
              <a:gd name="connsiteY3" fmla="*/ 6971135 h 6971135"/>
              <a:gd name="connsiteX4" fmla="*/ 4345757 w 9831125"/>
              <a:gd name="connsiteY4" fmla="*/ 3257303 h 6971135"/>
              <a:gd name="connsiteX0" fmla="*/ 4345757 w 9831125"/>
              <a:gd name="connsiteY0" fmla="*/ 3176834 h 6890666"/>
              <a:gd name="connsiteX1" fmla="*/ 9802845 w 9831125"/>
              <a:gd name="connsiteY1" fmla="*/ 0 h 6890666"/>
              <a:gd name="connsiteX2" fmla="*/ 9831125 w 9831125"/>
              <a:gd name="connsiteY2" fmla="*/ 6881239 h 6890666"/>
              <a:gd name="connsiteX3" fmla="*/ 0 w 9831125"/>
              <a:gd name="connsiteY3" fmla="*/ 6890666 h 6890666"/>
              <a:gd name="connsiteX4" fmla="*/ 4345757 w 9831125"/>
              <a:gd name="connsiteY4" fmla="*/ 3176834 h 6890666"/>
              <a:gd name="connsiteX0" fmla="*/ 4345757 w 9831125"/>
              <a:gd name="connsiteY0" fmla="*/ 3167407 h 6881239"/>
              <a:gd name="connsiteX1" fmla="*/ 8369971 w 9831125"/>
              <a:gd name="connsiteY1" fmla="*/ 0 h 6881239"/>
              <a:gd name="connsiteX2" fmla="*/ 9831125 w 9831125"/>
              <a:gd name="connsiteY2" fmla="*/ 6871812 h 6881239"/>
              <a:gd name="connsiteX3" fmla="*/ 0 w 9831125"/>
              <a:gd name="connsiteY3" fmla="*/ 6881239 h 6881239"/>
              <a:gd name="connsiteX4" fmla="*/ 4345757 w 9831125"/>
              <a:gd name="connsiteY4" fmla="*/ 3167407 h 6881239"/>
              <a:gd name="connsiteX0" fmla="*/ 4345757 w 9831125"/>
              <a:gd name="connsiteY0" fmla="*/ 3148553 h 6862385"/>
              <a:gd name="connsiteX1" fmla="*/ 8822458 w 9831125"/>
              <a:gd name="connsiteY1" fmla="*/ 0 h 6862385"/>
              <a:gd name="connsiteX2" fmla="*/ 9831125 w 9831125"/>
              <a:gd name="connsiteY2" fmla="*/ 6852958 h 6862385"/>
              <a:gd name="connsiteX3" fmla="*/ 0 w 9831125"/>
              <a:gd name="connsiteY3" fmla="*/ 6862385 h 6862385"/>
              <a:gd name="connsiteX4" fmla="*/ 4345757 w 9831125"/>
              <a:gd name="connsiteY4" fmla="*/ 3148553 h 6862385"/>
              <a:gd name="connsiteX0" fmla="*/ 4345757 w 8822458"/>
              <a:gd name="connsiteY0" fmla="*/ 3148553 h 6871811"/>
              <a:gd name="connsiteX1" fmla="*/ 8822458 w 8822458"/>
              <a:gd name="connsiteY1" fmla="*/ 0 h 6871811"/>
              <a:gd name="connsiteX2" fmla="*/ 8803604 w 8822458"/>
              <a:gd name="connsiteY2" fmla="*/ 6871811 h 6871811"/>
              <a:gd name="connsiteX3" fmla="*/ 0 w 8822458"/>
              <a:gd name="connsiteY3" fmla="*/ 6862385 h 6871811"/>
              <a:gd name="connsiteX4" fmla="*/ 4345757 w 8822458"/>
              <a:gd name="connsiteY4" fmla="*/ 3148553 h 6871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2458" h="6871811">
                <a:moveTo>
                  <a:pt x="4345757" y="3148553"/>
                </a:moveTo>
                <a:cubicBezTo>
                  <a:pt x="5523763" y="-213674"/>
                  <a:pt x="6447247" y="25138"/>
                  <a:pt x="8822458" y="0"/>
                </a:cubicBezTo>
                <a:cubicBezTo>
                  <a:pt x="8816173" y="2290604"/>
                  <a:pt x="8809889" y="4581207"/>
                  <a:pt x="8803604" y="6871811"/>
                </a:cubicBezTo>
                <a:lnTo>
                  <a:pt x="0" y="6862385"/>
                </a:lnTo>
                <a:cubicBezTo>
                  <a:pt x="688158" y="5404482"/>
                  <a:pt x="2988297" y="6246720"/>
                  <a:pt x="4345757" y="3148553"/>
                </a:cubicBezTo>
                <a:close/>
              </a:path>
            </a:pathLst>
          </a:custGeom>
          <a:solidFill>
            <a:srgbClr val="FFC700"/>
          </a:solidFill>
        </p:spPr>
        <p:txBody>
          <a:bodyPr anchor="ctr"/>
          <a:lstStyle>
            <a:lvl1pPr marL="0" indent="0" algn="r">
              <a:buNone/>
              <a:defRPr/>
            </a:lvl1pPr>
            <a:lvl2pPr marL="457200" indent="0">
              <a:buNone/>
              <a:defRPr/>
            </a:lvl2pPr>
            <a:lvl8pPr marL="3200400" indent="0" algn="ctr">
              <a:buNone/>
              <a:defRPr/>
            </a:lvl8pPr>
            <a:lvl9pPr marL="3657600" indent="0" algn="r">
              <a:buNone/>
              <a:defRPr/>
            </a:lvl9pPr>
          </a:lstStyle>
          <a:p>
            <a:pPr lvl="7"/>
            <a:r>
              <a:rPr lang="en-US"/>
              <a:t>Click icon </a:t>
            </a:r>
          </a:p>
          <a:p>
            <a:pPr lvl="7"/>
            <a:r>
              <a:rPr lang="en-US"/>
              <a:t>to add picture</a:t>
            </a:r>
          </a:p>
        </p:txBody>
      </p:sp>
      <p:sp>
        <p:nvSpPr>
          <p:cNvPr id="2" name="Slide Number Placeholder 5">
            <a:extLst>
              <a:ext uri="{FF2B5EF4-FFF2-40B4-BE49-F238E27FC236}">
                <a16:creationId xmlns:a16="http://schemas.microsoft.com/office/drawing/2014/main" id="{2B8722B1-AB3E-5DAF-5D94-D75ADE6EE1DE}"/>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tx2"/>
                </a:solidFill>
              </a:defRPr>
            </a:lvl1pPr>
          </a:lstStyle>
          <a:p>
            <a:fld id="{5286523A-CEE5-3E49-97C1-9902E38FFDC5}" type="slidenum">
              <a:rPr lang="en-US" smtClean="0"/>
              <a:pPr/>
              <a:t>‹#›</a:t>
            </a:fld>
            <a:endParaRPr lang="en-US"/>
          </a:p>
        </p:txBody>
      </p:sp>
    </p:spTree>
    <p:extLst>
      <p:ext uri="{BB962C8B-B14F-4D97-AF65-F5344CB8AC3E}">
        <p14:creationId xmlns:p14="http://schemas.microsoft.com/office/powerpoint/2010/main" val="26478078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ith Angled Lower Image">
    <p:spTree>
      <p:nvGrpSpPr>
        <p:cNvPr id="1" name=""/>
        <p:cNvGrpSpPr/>
        <p:nvPr/>
      </p:nvGrpSpPr>
      <p:grpSpPr>
        <a:xfrm>
          <a:off x="0" y="0"/>
          <a:ext cx="0" cy="0"/>
          <a:chOff x="0" y="0"/>
          <a:chExt cx="0" cy="0"/>
        </a:xfrm>
      </p:grpSpPr>
      <p:sp>
        <p:nvSpPr>
          <p:cNvPr id="40" name="Picture Placeholder 39">
            <a:extLst>
              <a:ext uri="{FF2B5EF4-FFF2-40B4-BE49-F238E27FC236}">
                <a16:creationId xmlns:a16="http://schemas.microsoft.com/office/drawing/2014/main" id="{4E4BFCF3-B920-73D0-E2C8-421BCF5796C2}"/>
              </a:ext>
            </a:extLst>
          </p:cNvPr>
          <p:cNvSpPr>
            <a:spLocks noGrp="1" noChangeAspect="1"/>
          </p:cNvSpPr>
          <p:nvPr>
            <p:ph type="pic" sz="quarter" idx="15"/>
          </p:nvPr>
        </p:nvSpPr>
        <p:spPr>
          <a:xfrm>
            <a:off x="-58060" y="3027271"/>
            <a:ext cx="12363535" cy="3911356"/>
          </a:xfrm>
          <a:custGeom>
            <a:avLst/>
            <a:gdLst>
              <a:gd name="connsiteX0" fmla="*/ 0 w 12192000"/>
              <a:gd name="connsiteY0" fmla="*/ 0 h 2847975"/>
              <a:gd name="connsiteX1" fmla="*/ 12192000 w 12192000"/>
              <a:gd name="connsiteY1" fmla="*/ 0 h 2847975"/>
              <a:gd name="connsiteX2" fmla="*/ 12192000 w 12192000"/>
              <a:gd name="connsiteY2" fmla="*/ 2847975 h 2847975"/>
              <a:gd name="connsiteX3" fmla="*/ 0 w 12192000"/>
              <a:gd name="connsiteY3" fmla="*/ 2847975 h 2847975"/>
              <a:gd name="connsiteX4" fmla="*/ 0 w 12192000"/>
              <a:gd name="connsiteY4" fmla="*/ 0 h 2847975"/>
              <a:gd name="connsiteX0" fmla="*/ 0 w 12224084"/>
              <a:gd name="connsiteY0" fmla="*/ 0 h 2847975"/>
              <a:gd name="connsiteX1" fmla="*/ 12224084 w 12224084"/>
              <a:gd name="connsiteY1" fmla="*/ 192505 h 2847975"/>
              <a:gd name="connsiteX2" fmla="*/ 12192000 w 12224084"/>
              <a:gd name="connsiteY2" fmla="*/ 2847975 h 2847975"/>
              <a:gd name="connsiteX3" fmla="*/ 0 w 12224084"/>
              <a:gd name="connsiteY3" fmla="*/ 2847975 h 2847975"/>
              <a:gd name="connsiteX4" fmla="*/ 0 w 12224084"/>
              <a:gd name="connsiteY4" fmla="*/ 0 h 2847975"/>
              <a:gd name="connsiteX0" fmla="*/ 0 w 12224084"/>
              <a:gd name="connsiteY0" fmla="*/ 161941 h 3009916"/>
              <a:gd name="connsiteX1" fmla="*/ 12224084 w 12224084"/>
              <a:gd name="connsiteY1" fmla="*/ 354446 h 3009916"/>
              <a:gd name="connsiteX2" fmla="*/ 12192000 w 12224084"/>
              <a:gd name="connsiteY2" fmla="*/ 3009916 h 3009916"/>
              <a:gd name="connsiteX3" fmla="*/ 0 w 12224084"/>
              <a:gd name="connsiteY3" fmla="*/ 3009916 h 3009916"/>
              <a:gd name="connsiteX4" fmla="*/ 0 w 12224084"/>
              <a:gd name="connsiteY4" fmla="*/ 161941 h 3009916"/>
              <a:gd name="connsiteX0" fmla="*/ 0 w 12224084"/>
              <a:gd name="connsiteY0" fmla="*/ 400352 h 3248327"/>
              <a:gd name="connsiteX1" fmla="*/ 12224084 w 12224084"/>
              <a:gd name="connsiteY1" fmla="*/ 272015 h 3248327"/>
              <a:gd name="connsiteX2" fmla="*/ 12192000 w 12224084"/>
              <a:gd name="connsiteY2" fmla="*/ 3248327 h 3248327"/>
              <a:gd name="connsiteX3" fmla="*/ 0 w 12224084"/>
              <a:gd name="connsiteY3" fmla="*/ 3248327 h 3248327"/>
              <a:gd name="connsiteX4" fmla="*/ 0 w 12224084"/>
              <a:gd name="connsiteY4" fmla="*/ 400352 h 3248327"/>
              <a:gd name="connsiteX0" fmla="*/ 0 w 12224084"/>
              <a:gd name="connsiteY0" fmla="*/ 324451 h 3172426"/>
              <a:gd name="connsiteX1" fmla="*/ 12224084 w 12224084"/>
              <a:gd name="connsiteY1" fmla="*/ 196114 h 3172426"/>
              <a:gd name="connsiteX2" fmla="*/ 12192000 w 12224084"/>
              <a:gd name="connsiteY2" fmla="*/ 3172426 h 3172426"/>
              <a:gd name="connsiteX3" fmla="*/ 0 w 12224084"/>
              <a:gd name="connsiteY3" fmla="*/ 3172426 h 3172426"/>
              <a:gd name="connsiteX4" fmla="*/ 0 w 12224084"/>
              <a:gd name="connsiteY4" fmla="*/ 324451 h 3172426"/>
              <a:gd name="connsiteX0" fmla="*/ 0 w 12224084"/>
              <a:gd name="connsiteY0" fmla="*/ 368424 h 3216399"/>
              <a:gd name="connsiteX1" fmla="*/ 12224084 w 12224084"/>
              <a:gd name="connsiteY1" fmla="*/ 240087 h 3216399"/>
              <a:gd name="connsiteX2" fmla="*/ 12192000 w 12224084"/>
              <a:gd name="connsiteY2" fmla="*/ 3216399 h 3216399"/>
              <a:gd name="connsiteX3" fmla="*/ 0 w 12224084"/>
              <a:gd name="connsiteY3" fmla="*/ 3216399 h 3216399"/>
              <a:gd name="connsiteX4" fmla="*/ 0 w 12224084"/>
              <a:gd name="connsiteY4" fmla="*/ 368424 h 3216399"/>
              <a:gd name="connsiteX0" fmla="*/ 0 w 12224084"/>
              <a:gd name="connsiteY0" fmla="*/ 355250 h 3203225"/>
              <a:gd name="connsiteX1" fmla="*/ 12224084 w 12224084"/>
              <a:gd name="connsiteY1" fmla="*/ 226913 h 3203225"/>
              <a:gd name="connsiteX2" fmla="*/ 12192000 w 12224084"/>
              <a:gd name="connsiteY2" fmla="*/ 3203225 h 3203225"/>
              <a:gd name="connsiteX3" fmla="*/ 0 w 12224084"/>
              <a:gd name="connsiteY3" fmla="*/ 3203225 h 3203225"/>
              <a:gd name="connsiteX4" fmla="*/ 0 w 12224084"/>
              <a:gd name="connsiteY4" fmla="*/ 355250 h 3203225"/>
              <a:gd name="connsiteX0" fmla="*/ 0 w 12224084"/>
              <a:gd name="connsiteY0" fmla="*/ 355250 h 3203225"/>
              <a:gd name="connsiteX1" fmla="*/ 12224084 w 12224084"/>
              <a:gd name="connsiteY1" fmla="*/ 226913 h 3203225"/>
              <a:gd name="connsiteX2" fmla="*/ 12192000 w 12224084"/>
              <a:gd name="connsiteY2" fmla="*/ 3203225 h 3203225"/>
              <a:gd name="connsiteX3" fmla="*/ 0 w 12224084"/>
              <a:gd name="connsiteY3" fmla="*/ 2732125 h 3203225"/>
              <a:gd name="connsiteX4" fmla="*/ 0 w 12224084"/>
              <a:gd name="connsiteY4" fmla="*/ 355250 h 3203225"/>
              <a:gd name="connsiteX0" fmla="*/ 0 w 12224084"/>
              <a:gd name="connsiteY0" fmla="*/ 355250 h 2759045"/>
              <a:gd name="connsiteX1" fmla="*/ 12224084 w 12224084"/>
              <a:gd name="connsiteY1" fmla="*/ 226913 h 2759045"/>
              <a:gd name="connsiteX2" fmla="*/ 11984182 w 12224084"/>
              <a:gd name="connsiteY2" fmla="*/ 2759045 h 2759045"/>
              <a:gd name="connsiteX3" fmla="*/ 0 w 12224084"/>
              <a:gd name="connsiteY3" fmla="*/ 2732125 h 2759045"/>
              <a:gd name="connsiteX4" fmla="*/ 0 w 12224084"/>
              <a:gd name="connsiteY4" fmla="*/ 355250 h 2759045"/>
              <a:gd name="connsiteX0" fmla="*/ 0 w 12247419"/>
              <a:gd name="connsiteY0" fmla="*/ 355250 h 2772504"/>
              <a:gd name="connsiteX1" fmla="*/ 12224084 w 12247419"/>
              <a:gd name="connsiteY1" fmla="*/ 226913 h 2772504"/>
              <a:gd name="connsiteX2" fmla="*/ 12247419 w 12247419"/>
              <a:gd name="connsiteY2" fmla="*/ 2772504 h 2772504"/>
              <a:gd name="connsiteX3" fmla="*/ 0 w 12247419"/>
              <a:gd name="connsiteY3" fmla="*/ 2732125 h 2772504"/>
              <a:gd name="connsiteX4" fmla="*/ 0 w 12247419"/>
              <a:gd name="connsiteY4" fmla="*/ 355250 h 2772504"/>
              <a:gd name="connsiteX0" fmla="*/ 72571 w 12247419"/>
              <a:gd name="connsiteY0" fmla="*/ 1017874 h 2715979"/>
              <a:gd name="connsiteX1" fmla="*/ 12224084 w 12247419"/>
              <a:gd name="connsiteY1" fmla="*/ 170388 h 2715979"/>
              <a:gd name="connsiteX2" fmla="*/ 12247419 w 12247419"/>
              <a:gd name="connsiteY2" fmla="*/ 2715979 h 2715979"/>
              <a:gd name="connsiteX3" fmla="*/ 0 w 12247419"/>
              <a:gd name="connsiteY3" fmla="*/ 2675600 h 2715979"/>
              <a:gd name="connsiteX4" fmla="*/ 72571 w 12247419"/>
              <a:gd name="connsiteY4" fmla="*/ 1017874 h 2715979"/>
              <a:gd name="connsiteX0" fmla="*/ 72571 w 12247419"/>
              <a:gd name="connsiteY0" fmla="*/ 2125800 h 3823905"/>
              <a:gd name="connsiteX1" fmla="*/ 12209570 w 12247419"/>
              <a:gd name="connsiteY1" fmla="*/ 122034 h 3823905"/>
              <a:gd name="connsiteX2" fmla="*/ 12247419 w 12247419"/>
              <a:gd name="connsiteY2" fmla="*/ 3823905 h 3823905"/>
              <a:gd name="connsiteX3" fmla="*/ 0 w 12247419"/>
              <a:gd name="connsiteY3" fmla="*/ 3783526 h 3823905"/>
              <a:gd name="connsiteX4" fmla="*/ 72571 w 12247419"/>
              <a:gd name="connsiteY4" fmla="*/ 2125800 h 3823905"/>
              <a:gd name="connsiteX0" fmla="*/ 0 w 12247420"/>
              <a:gd name="connsiteY0" fmla="*/ 2276452 h 3819446"/>
              <a:gd name="connsiteX1" fmla="*/ 12209571 w 12247420"/>
              <a:gd name="connsiteY1" fmla="*/ 117575 h 3819446"/>
              <a:gd name="connsiteX2" fmla="*/ 12247420 w 12247420"/>
              <a:gd name="connsiteY2" fmla="*/ 3819446 h 3819446"/>
              <a:gd name="connsiteX3" fmla="*/ 1 w 12247420"/>
              <a:gd name="connsiteY3" fmla="*/ 3779067 h 3819446"/>
              <a:gd name="connsiteX4" fmla="*/ 0 w 12247420"/>
              <a:gd name="connsiteY4" fmla="*/ 2276452 h 3819446"/>
              <a:gd name="connsiteX0" fmla="*/ 0 w 12247420"/>
              <a:gd name="connsiteY0" fmla="*/ 2275703 h 3818697"/>
              <a:gd name="connsiteX1" fmla="*/ 12209571 w 12247420"/>
              <a:gd name="connsiteY1" fmla="*/ 116826 h 3818697"/>
              <a:gd name="connsiteX2" fmla="*/ 12247420 w 12247420"/>
              <a:gd name="connsiteY2" fmla="*/ 3818697 h 3818697"/>
              <a:gd name="connsiteX3" fmla="*/ 1 w 12247420"/>
              <a:gd name="connsiteY3" fmla="*/ 3778318 h 3818697"/>
              <a:gd name="connsiteX4" fmla="*/ 0 w 12247420"/>
              <a:gd name="connsiteY4" fmla="*/ 2275703 h 3818697"/>
              <a:gd name="connsiteX0" fmla="*/ 0 w 12247420"/>
              <a:gd name="connsiteY0" fmla="*/ 2212527 h 3755521"/>
              <a:gd name="connsiteX1" fmla="*/ 12209571 w 12247420"/>
              <a:gd name="connsiteY1" fmla="*/ 53650 h 3755521"/>
              <a:gd name="connsiteX2" fmla="*/ 12247420 w 12247420"/>
              <a:gd name="connsiteY2" fmla="*/ 3755521 h 3755521"/>
              <a:gd name="connsiteX3" fmla="*/ 1 w 12247420"/>
              <a:gd name="connsiteY3" fmla="*/ 3715142 h 3755521"/>
              <a:gd name="connsiteX4" fmla="*/ 0 w 12247420"/>
              <a:gd name="connsiteY4" fmla="*/ 2212527 h 3755521"/>
              <a:gd name="connsiteX0" fmla="*/ 0 w 12247420"/>
              <a:gd name="connsiteY0" fmla="*/ 2602296 h 3750462"/>
              <a:gd name="connsiteX1" fmla="*/ 12209571 w 12247420"/>
              <a:gd name="connsiteY1" fmla="*/ 48591 h 3750462"/>
              <a:gd name="connsiteX2" fmla="*/ 12247420 w 12247420"/>
              <a:gd name="connsiteY2" fmla="*/ 3750462 h 3750462"/>
              <a:gd name="connsiteX3" fmla="*/ 1 w 12247420"/>
              <a:gd name="connsiteY3" fmla="*/ 3710083 h 3750462"/>
              <a:gd name="connsiteX4" fmla="*/ 0 w 12247420"/>
              <a:gd name="connsiteY4" fmla="*/ 2602296 h 3750462"/>
              <a:gd name="connsiteX0" fmla="*/ 0 w 12247420"/>
              <a:gd name="connsiteY0" fmla="*/ 2615429 h 3763595"/>
              <a:gd name="connsiteX1" fmla="*/ 12209571 w 12247420"/>
              <a:gd name="connsiteY1" fmla="*/ 61724 h 3763595"/>
              <a:gd name="connsiteX2" fmla="*/ 12247420 w 12247420"/>
              <a:gd name="connsiteY2" fmla="*/ 3763595 h 3763595"/>
              <a:gd name="connsiteX3" fmla="*/ 1 w 12247420"/>
              <a:gd name="connsiteY3" fmla="*/ 3723216 h 3763595"/>
              <a:gd name="connsiteX4" fmla="*/ 0 w 12247420"/>
              <a:gd name="connsiteY4" fmla="*/ 2615429 h 3763595"/>
              <a:gd name="connsiteX0" fmla="*/ 0 w 12261935"/>
              <a:gd name="connsiteY0" fmla="*/ 2934255 h 3758098"/>
              <a:gd name="connsiteX1" fmla="*/ 12224086 w 12261935"/>
              <a:gd name="connsiteY1" fmla="*/ 56227 h 3758098"/>
              <a:gd name="connsiteX2" fmla="*/ 12261935 w 12261935"/>
              <a:gd name="connsiteY2" fmla="*/ 3758098 h 3758098"/>
              <a:gd name="connsiteX3" fmla="*/ 14516 w 12261935"/>
              <a:gd name="connsiteY3" fmla="*/ 3717719 h 3758098"/>
              <a:gd name="connsiteX4" fmla="*/ 0 w 12261935"/>
              <a:gd name="connsiteY4" fmla="*/ 2934255 h 3758098"/>
              <a:gd name="connsiteX0" fmla="*/ 29027 w 12290962"/>
              <a:gd name="connsiteY0" fmla="*/ 2934255 h 3758098"/>
              <a:gd name="connsiteX1" fmla="*/ 12253113 w 12290962"/>
              <a:gd name="connsiteY1" fmla="*/ 56227 h 3758098"/>
              <a:gd name="connsiteX2" fmla="*/ 12290962 w 12290962"/>
              <a:gd name="connsiteY2" fmla="*/ 3758098 h 3758098"/>
              <a:gd name="connsiteX3" fmla="*/ 0 w 12290962"/>
              <a:gd name="connsiteY3" fmla="*/ 3745922 h 3758098"/>
              <a:gd name="connsiteX4" fmla="*/ 29027 w 12290962"/>
              <a:gd name="connsiteY4" fmla="*/ 2934255 h 3758098"/>
              <a:gd name="connsiteX0" fmla="*/ 0 w 12305478"/>
              <a:gd name="connsiteY0" fmla="*/ 2948140 h 3757881"/>
              <a:gd name="connsiteX1" fmla="*/ 12267629 w 12305478"/>
              <a:gd name="connsiteY1" fmla="*/ 56010 h 3757881"/>
              <a:gd name="connsiteX2" fmla="*/ 12305478 w 12305478"/>
              <a:gd name="connsiteY2" fmla="*/ 3757881 h 3757881"/>
              <a:gd name="connsiteX3" fmla="*/ 14516 w 12305478"/>
              <a:gd name="connsiteY3" fmla="*/ 3745705 h 3757881"/>
              <a:gd name="connsiteX4" fmla="*/ 0 w 12305478"/>
              <a:gd name="connsiteY4" fmla="*/ 2948140 h 3757881"/>
              <a:gd name="connsiteX0" fmla="*/ 0 w 12340201"/>
              <a:gd name="connsiteY0" fmla="*/ 2948140 h 3757881"/>
              <a:gd name="connsiteX1" fmla="*/ 12340201 w 12340201"/>
              <a:gd name="connsiteY1" fmla="*/ 56010 h 3757881"/>
              <a:gd name="connsiteX2" fmla="*/ 12305478 w 12340201"/>
              <a:gd name="connsiteY2" fmla="*/ 3757881 h 3757881"/>
              <a:gd name="connsiteX3" fmla="*/ 14516 w 12340201"/>
              <a:gd name="connsiteY3" fmla="*/ 3745705 h 3757881"/>
              <a:gd name="connsiteX4" fmla="*/ 0 w 12340201"/>
              <a:gd name="connsiteY4" fmla="*/ 2948140 h 3757881"/>
              <a:gd name="connsiteX0" fmla="*/ 0 w 12363535"/>
              <a:gd name="connsiteY0" fmla="*/ 2948140 h 3800184"/>
              <a:gd name="connsiteX1" fmla="*/ 12340201 w 12363535"/>
              <a:gd name="connsiteY1" fmla="*/ 56010 h 3800184"/>
              <a:gd name="connsiteX2" fmla="*/ 12363535 w 12363535"/>
              <a:gd name="connsiteY2" fmla="*/ 3800184 h 3800184"/>
              <a:gd name="connsiteX3" fmla="*/ 14516 w 12363535"/>
              <a:gd name="connsiteY3" fmla="*/ 3745705 h 3800184"/>
              <a:gd name="connsiteX4" fmla="*/ 0 w 12363535"/>
              <a:gd name="connsiteY4" fmla="*/ 2948140 h 3800184"/>
              <a:gd name="connsiteX0" fmla="*/ 0 w 12363535"/>
              <a:gd name="connsiteY0" fmla="*/ 2947931 h 3799975"/>
              <a:gd name="connsiteX1" fmla="*/ 12340201 w 12363535"/>
              <a:gd name="connsiteY1" fmla="*/ 55801 h 3799975"/>
              <a:gd name="connsiteX2" fmla="*/ 12363535 w 12363535"/>
              <a:gd name="connsiteY2" fmla="*/ 3799975 h 3799975"/>
              <a:gd name="connsiteX3" fmla="*/ 14516 w 12363535"/>
              <a:gd name="connsiteY3" fmla="*/ 3745496 h 3799975"/>
              <a:gd name="connsiteX4" fmla="*/ 0 w 12363535"/>
              <a:gd name="connsiteY4" fmla="*/ 2947931 h 3799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3535" h="3799975">
                <a:moveTo>
                  <a:pt x="0" y="2947931"/>
                </a:moveTo>
                <a:cubicBezTo>
                  <a:pt x="7642918" y="2843691"/>
                  <a:pt x="6836995" y="-466225"/>
                  <a:pt x="12340201" y="55801"/>
                </a:cubicBezTo>
                <a:lnTo>
                  <a:pt x="12363535" y="3799975"/>
                </a:lnTo>
                <a:lnTo>
                  <a:pt x="14516" y="3745496"/>
                </a:lnTo>
                <a:cubicBezTo>
                  <a:pt x="14516" y="2953204"/>
                  <a:pt x="0" y="3740223"/>
                  <a:pt x="0" y="2947931"/>
                </a:cubicBezTo>
                <a:close/>
              </a:path>
            </a:pathLst>
          </a:custGeom>
          <a:solidFill>
            <a:schemeClr val="bg1"/>
          </a:solidFill>
        </p:spPr>
        <p:txBody>
          <a:bodyPr anchor="ctr"/>
          <a:lstStyle>
            <a:lvl1pPr marL="0" indent="0" algn="ctr">
              <a:buNone/>
              <a:defRPr sz="1600"/>
            </a:lvl1pPr>
          </a:lstStyle>
          <a:p>
            <a:r>
              <a:rPr lang="en-US"/>
              <a:t>Click icon to add picture</a:t>
            </a:r>
          </a:p>
        </p:txBody>
      </p:sp>
      <p:sp>
        <p:nvSpPr>
          <p:cNvPr id="2" name="Title 1">
            <a:extLst>
              <a:ext uri="{FF2B5EF4-FFF2-40B4-BE49-F238E27FC236}">
                <a16:creationId xmlns:a16="http://schemas.microsoft.com/office/drawing/2014/main" id="{7016C233-02FF-230A-D02F-72F0F1B5201B}"/>
              </a:ext>
            </a:extLst>
          </p:cNvPr>
          <p:cNvSpPr>
            <a:spLocks noGrp="1"/>
          </p:cNvSpPr>
          <p:nvPr>
            <p:ph type="ctrTitle" hasCustomPrompt="1"/>
          </p:nvPr>
        </p:nvSpPr>
        <p:spPr>
          <a:xfrm>
            <a:off x="294780" y="271017"/>
            <a:ext cx="9407889" cy="2756253"/>
          </a:xfrm>
          <a:prstGeom prst="rect">
            <a:avLst/>
          </a:prstGeom>
        </p:spPr>
        <p:txBody>
          <a:bodyPr anchor="t"/>
          <a:lstStyle>
            <a:lvl1pPr algn="l">
              <a:lnSpc>
                <a:spcPts val="11000"/>
              </a:lnSpc>
              <a:defRPr sz="9000" b="1" i="0">
                <a:solidFill>
                  <a:schemeClr val="accent5"/>
                </a:solidFill>
                <a:latin typeface="Barlow Condensed SemiBold" pitchFamily="2" charset="77"/>
              </a:defRPr>
            </a:lvl1pPr>
          </a:lstStyle>
          <a:p>
            <a:r>
              <a:rPr lang="en-US"/>
              <a:t>Slide title</a:t>
            </a:r>
          </a:p>
        </p:txBody>
      </p:sp>
      <p:sp>
        <p:nvSpPr>
          <p:cNvPr id="3" name="Subtitle 2">
            <a:extLst>
              <a:ext uri="{FF2B5EF4-FFF2-40B4-BE49-F238E27FC236}">
                <a16:creationId xmlns:a16="http://schemas.microsoft.com/office/drawing/2014/main" id="{59754FA2-43DD-6395-5110-43E9DA76397D}"/>
              </a:ext>
            </a:extLst>
          </p:cNvPr>
          <p:cNvSpPr>
            <a:spLocks noGrp="1"/>
          </p:cNvSpPr>
          <p:nvPr>
            <p:ph type="subTitle" idx="1" hasCustomPrompt="1"/>
          </p:nvPr>
        </p:nvSpPr>
        <p:spPr>
          <a:xfrm>
            <a:off x="294783" y="3225800"/>
            <a:ext cx="6570251" cy="1390265"/>
          </a:xfrm>
          <a:prstGeom prst="rect">
            <a:avLst/>
          </a:prstGeom>
        </p:spPr>
        <p:txBody>
          <a:bodyPr/>
          <a:lstStyle>
            <a:lvl1pPr marL="0" indent="0" algn="l">
              <a:lnSpc>
                <a:spcPts val="2840"/>
              </a:lnSpc>
              <a:buNone/>
              <a:defRPr sz="35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mc:AlternateContent xmlns:mc="http://schemas.openxmlformats.org/markup-compatibility/2006" xmlns:p14="http://schemas.microsoft.com/office/powerpoint/2010/main">
        <mc:Choice Requires="p14">
          <p:contentPart p14:bwMode="auto" r:id="rId2">
            <p14:nvContentPartPr>
              <p14:cNvPr id="27" name="Ink 26">
                <a:extLst>
                  <a:ext uri="{FF2B5EF4-FFF2-40B4-BE49-F238E27FC236}">
                    <a16:creationId xmlns:a16="http://schemas.microsoft.com/office/drawing/2014/main" id="{2D5361FA-F623-6E90-291C-0DA7E66D81C4}"/>
                  </a:ext>
                </a:extLst>
              </p14:cNvPr>
              <p14:cNvContentPartPr/>
              <p14:nvPr userDrawn="1"/>
            </p14:nvContentPartPr>
            <p14:xfrm>
              <a:off x="-864992" y="-1623688"/>
              <a:ext cx="360" cy="360"/>
            </p14:xfrm>
          </p:contentPart>
        </mc:Choice>
        <mc:Fallback xmlns="">
          <p:pic>
            <p:nvPicPr>
              <p:cNvPr id="27" name="Ink 26">
                <a:extLst>
                  <a:ext uri="{FF2B5EF4-FFF2-40B4-BE49-F238E27FC236}">
                    <a16:creationId xmlns:a16="http://schemas.microsoft.com/office/drawing/2014/main" id="{2D5361FA-F623-6E90-291C-0DA7E66D81C4}"/>
                  </a:ext>
                </a:extLst>
              </p:cNvPr>
              <p:cNvPicPr/>
              <p:nvPr/>
            </p:nvPicPr>
            <p:blipFill>
              <a:blip r:embed="rId3"/>
              <a:stretch>
                <a:fillRect/>
              </a:stretch>
            </p:blipFill>
            <p:spPr>
              <a:xfrm>
                <a:off x="-871112" y="-1629808"/>
                <a:ext cx="12600" cy="12600"/>
              </a:xfrm>
              <a:prstGeom prst="rect">
                <a:avLst/>
              </a:prstGeom>
            </p:spPr>
          </p:pic>
        </mc:Fallback>
      </mc:AlternateContent>
      <p:sp>
        <p:nvSpPr>
          <p:cNvPr id="13" name="Slide Number Placeholder 5">
            <a:extLst>
              <a:ext uri="{FF2B5EF4-FFF2-40B4-BE49-F238E27FC236}">
                <a16:creationId xmlns:a16="http://schemas.microsoft.com/office/drawing/2014/main" id="{4CD9DE97-CFA3-4DF0-2B82-DE202A853BB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6"/>
                </a:solidFill>
              </a:defRPr>
            </a:lvl1pPr>
          </a:lstStyle>
          <a:p>
            <a:fld id="{5286523A-CEE5-3E49-97C1-9902E38FFDC5}" type="slidenum">
              <a:rPr lang="en-US" smtClean="0"/>
              <a:pPr/>
              <a:t>‹#›</a:t>
            </a:fld>
            <a:endParaRPr lang="en-US"/>
          </a:p>
        </p:txBody>
      </p:sp>
      <p:sp>
        <p:nvSpPr>
          <p:cNvPr id="15" name="Text Placeholder 4">
            <a:extLst>
              <a:ext uri="{FF2B5EF4-FFF2-40B4-BE49-F238E27FC236}">
                <a16:creationId xmlns:a16="http://schemas.microsoft.com/office/drawing/2014/main" id="{198FC766-599A-9357-9EEA-214A5B04EA43}"/>
              </a:ext>
            </a:extLst>
          </p:cNvPr>
          <p:cNvSpPr>
            <a:spLocks noGrp="1"/>
          </p:cNvSpPr>
          <p:nvPr>
            <p:ph type="body" sz="quarter" idx="18" hasCustomPrompt="1"/>
          </p:nvPr>
        </p:nvSpPr>
        <p:spPr>
          <a:xfrm>
            <a:off x="267741" y="5425419"/>
            <a:ext cx="1997477" cy="528572"/>
          </a:xfrm>
          <a:prstGeom prst="rect">
            <a:avLst/>
          </a:prstGeom>
        </p:spPr>
        <p:txBody>
          <a:bodyPr anchor="t"/>
          <a:lstStyle>
            <a:lvl1pPr marL="0" indent="0" algn="l" defTabSz="914400" rtl="0" eaLnBrk="1" latinLnBrk="0" hangingPunct="1">
              <a:lnSpc>
                <a:spcPts val="540"/>
              </a:lnSpc>
              <a:spcBef>
                <a:spcPts val="1000"/>
              </a:spcBef>
              <a:buFont typeface="Arial" panose="020B0604020202020204" pitchFamily="34" charset="0"/>
              <a:buNone/>
              <a:defRPr lang="en-US" sz="1200" b="0" i="0" kern="1200" dirty="0" smtClean="0">
                <a:solidFill>
                  <a:schemeClr val="tx2"/>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 </a:t>
            </a:r>
            <a:br>
              <a:rPr lang="en-US"/>
            </a:br>
            <a:endParaRPr lang="en-US"/>
          </a:p>
        </p:txBody>
      </p:sp>
      <p:pic>
        <p:nvPicPr>
          <p:cNvPr id="4" name="Picture 3" descr="A black background with white text&#10;&#10;Description automatically generated">
            <a:extLst>
              <a:ext uri="{FF2B5EF4-FFF2-40B4-BE49-F238E27FC236}">
                <a16:creationId xmlns:a16="http://schemas.microsoft.com/office/drawing/2014/main" id="{F67D13F1-EA7E-34D1-039F-EE1FC0BA575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74406" y="298627"/>
            <a:ext cx="1577586" cy="456409"/>
          </a:xfrm>
          <a:prstGeom prst="rect">
            <a:avLst/>
          </a:prstGeom>
        </p:spPr>
      </p:pic>
    </p:spTree>
    <p:extLst>
      <p:ext uri="{BB962C8B-B14F-4D97-AF65-F5344CB8AC3E}">
        <p14:creationId xmlns:p14="http://schemas.microsoft.com/office/powerpoint/2010/main" val="635642211"/>
      </p:ext>
    </p:extLst>
  </p:cSld>
  <p:clrMapOvr>
    <a:masterClrMapping/>
  </p:clrMapOvr>
  <p:extLst>
    <p:ext uri="{DCECCB84-F9BA-43D5-87BE-67443E8EF086}">
      <p15:sldGuideLst xmlns:p15="http://schemas.microsoft.com/office/powerpoint/2012/main">
        <p15:guide id="1" orient="horz" pos="168">
          <p15:clr>
            <a:srgbClr val="FBAE40"/>
          </p15:clr>
        </p15:guide>
        <p15:guide id="2" pos="168">
          <p15:clr>
            <a:srgbClr val="FBAE40"/>
          </p15:clr>
        </p15:guide>
        <p15:guide id="3" pos="7512">
          <p15:clr>
            <a:srgbClr val="FBAE40"/>
          </p15:clr>
        </p15:guide>
        <p15:guide id="4" orient="horz" pos="43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Lower Image Green">
    <p:spTree>
      <p:nvGrpSpPr>
        <p:cNvPr id="1" name=""/>
        <p:cNvGrpSpPr/>
        <p:nvPr/>
      </p:nvGrpSpPr>
      <p:grpSpPr>
        <a:xfrm>
          <a:off x="0" y="0"/>
          <a:ext cx="0" cy="0"/>
          <a:chOff x="0" y="0"/>
          <a:chExt cx="0" cy="0"/>
        </a:xfrm>
      </p:grpSpPr>
      <p:sp>
        <p:nvSpPr>
          <p:cNvPr id="40" name="Picture Placeholder 39">
            <a:extLst>
              <a:ext uri="{FF2B5EF4-FFF2-40B4-BE49-F238E27FC236}">
                <a16:creationId xmlns:a16="http://schemas.microsoft.com/office/drawing/2014/main" id="{4E4BFCF3-B920-73D0-E2C8-421BCF5796C2}"/>
              </a:ext>
            </a:extLst>
          </p:cNvPr>
          <p:cNvSpPr>
            <a:spLocks noGrp="1" noChangeAspect="1"/>
          </p:cNvSpPr>
          <p:nvPr>
            <p:ph type="pic" sz="quarter" idx="15"/>
          </p:nvPr>
        </p:nvSpPr>
        <p:spPr>
          <a:xfrm>
            <a:off x="-28136" y="4490275"/>
            <a:ext cx="12275555" cy="2433582"/>
          </a:xfrm>
          <a:custGeom>
            <a:avLst/>
            <a:gdLst>
              <a:gd name="connsiteX0" fmla="*/ 0 w 12192000"/>
              <a:gd name="connsiteY0" fmla="*/ 0 h 2847975"/>
              <a:gd name="connsiteX1" fmla="*/ 12192000 w 12192000"/>
              <a:gd name="connsiteY1" fmla="*/ 0 h 2847975"/>
              <a:gd name="connsiteX2" fmla="*/ 12192000 w 12192000"/>
              <a:gd name="connsiteY2" fmla="*/ 2847975 h 2847975"/>
              <a:gd name="connsiteX3" fmla="*/ 0 w 12192000"/>
              <a:gd name="connsiteY3" fmla="*/ 2847975 h 2847975"/>
              <a:gd name="connsiteX4" fmla="*/ 0 w 12192000"/>
              <a:gd name="connsiteY4" fmla="*/ 0 h 2847975"/>
              <a:gd name="connsiteX0" fmla="*/ 0 w 12224084"/>
              <a:gd name="connsiteY0" fmla="*/ 0 h 2847975"/>
              <a:gd name="connsiteX1" fmla="*/ 12224084 w 12224084"/>
              <a:gd name="connsiteY1" fmla="*/ 192505 h 2847975"/>
              <a:gd name="connsiteX2" fmla="*/ 12192000 w 12224084"/>
              <a:gd name="connsiteY2" fmla="*/ 2847975 h 2847975"/>
              <a:gd name="connsiteX3" fmla="*/ 0 w 12224084"/>
              <a:gd name="connsiteY3" fmla="*/ 2847975 h 2847975"/>
              <a:gd name="connsiteX4" fmla="*/ 0 w 12224084"/>
              <a:gd name="connsiteY4" fmla="*/ 0 h 2847975"/>
              <a:gd name="connsiteX0" fmla="*/ 0 w 12224084"/>
              <a:gd name="connsiteY0" fmla="*/ 161941 h 3009916"/>
              <a:gd name="connsiteX1" fmla="*/ 12224084 w 12224084"/>
              <a:gd name="connsiteY1" fmla="*/ 354446 h 3009916"/>
              <a:gd name="connsiteX2" fmla="*/ 12192000 w 12224084"/>
              <a:gd name="connsiteY2" fmla="*/ 3009916 h 3009916"/>
              <a:gd name="connsiteX3" fmla="*/ 0 w 12224084"/>
              <a:gd name="connsiteY3" fmla="*/ 3009916 h 3009916"/>
              <a:gd name="connsiteX4" fmla="*/ 0 w 12224084"/>
              <a:gd name="connsiteY4" fmla="*/ 161941 h 3009916"/>
              <a:gd name="connsiteX0" fmla="*/ 0 w 12224084"/>
              <a:gd name="connsiteY0" fmla="*/ 400352 h 3248327"/>
              <a:gd name="connsiteX1" fmla="*/ 12224084 w 12224084"/>
              <a:gd name="connsiteY1" fmla="*/ 272015 h 3248327"/>
              <a:gd name="connsiteX2" fmla="*/ 12192000 w 12224084"/>
              <a:gd name="connsiteY2" fmla="*/ 3248327 h 3248327"/>
              <a:gd name="connsiteX3" fmla="*/ 0 w 12224084"/>
              <a:gd name="connsiteY3" fmla="*/ 3248327 h 3248327"/>
              <a:gd name="connsiteX4" fmla="*/ 0 w 12224084"/>
              <a:gd name="connsiteY4" fmla="*/ 400352 h 3248327"/>
              <a:gd name="connsiteX0" fmla="*/ 0 w 12224084"/>
              <a:gd name="connsiteY0" fmla="*/ 324451 h 3172426"/>
              <a:gd name="connsiteX1" fmla="*/ 12224084 w 12224084"/>
              <a:gd name="connsiteY1" fmla="*/ 196114 h 3172426"/>
              <a:gd name="connsiteX2" fmla="*/ 12192000 w 12224084"/>
              <a:gd name="connsiteY2" fmla="*/ 3172426 h 3172426"/>
              <a:gd name="connsiteX3" fmla="*/ 0 w 12224084"/>
              <a:gd name="connsiteY3" fmla="*/ 3172426 h 3172426"/>
              <a:gd name="connsiteX4" fmla="*/ 0 w 12224084"/>
              <a:gd name="connsiteY4" fmla="*/ 324451 h 3172426"/>
              <a:gd name="connsiteX0" fmla="*/ 0 w 12224084"/>
              <a:gd name="connsiteY0" fmla="*/ 368424 h 3216399"/>
              <a:gd name="connsiteX1" fmla="*/ 12224084 w 12224084"/>
              <a:gd name="connsiteY1" fmla="*/ 240087 h 3216399"/>
              <a:gd name="connsiteX2" fmla="*/ 12192000 w 12224084"/>
              <a:gd name="connsiteY2" fmla="*/ 3216399 h 3216399"/>
              <a:gd name="connsiteX3" fmla="*/ 0 w 12224084"/>
              <a:gd name="connsiteY3" fmla="*/ 3216399 h 3216399"/>
              <a:gd name="connsiteX4" fmla="*/ 0 w 12224084"/>
              <a:gd name="connsiteY4" fmla="*/ 368424 h 3216399"/>
              <a:gd name="connsiteX0" fmla="*/ 0 w 12224084"/>
              <a:gd name="connsiteY0" fmla="*/ 355250 h 3203225"/>
              <a:gd name="connsiteX1" fmla="*/ 12224084 w 12224084"/>
              <a:gd name="connsiteY1" fmla="*/ 226913 h 3203225"/>
              <a:gd name="connsiteX2" fmla="*/ 12192000 w 12224084"/>
              <a:gd name="connsiteY2" fmla="*/ 3203225 h 3203225"/>
              <a:gd name="connsiteX3" fmla="*/ 0 w 12224084"/>
              <a:gd name="connsiteY3" fmla="*/ 3203225 h 3203225"/>
              <a:gd name="connsiteX4" fmla="*/ 0 w 12224084"/>
              <a:gd name="connsiteY4" fmla="*/ 355250 h 3203225"/>
              <a:gd name="connsiteX0" fmla="*/ 0 w 12224084"/>
              <a:gd name="connsiteY0" fmla="*/ 355250 h 3203225"/>
              <a:gd name="connsiteX1" fmla="*/ 12224084 w 12224084"/>
              <a:gd name="connsiteY1" fmla="*/ 226913 h 3203225"/>
              <a:gd name="connsiteX2" fmla="*/ 12192000 w 12224084"/>
              <a:gd name="connsiteY2" fmla="*/ 3203225 h 3203225"/>
              <a:gd name="connsiteX3" fmla="*/ 0 w 12224084"/>
              <a:gd name="connsiteY3" fmla="*/ 2732125 h 3203225"/>
              <a:gd name="connsiteX4" fmla="*/ 0 w 12224084"/>
              <a:gd name="connsiteY4" fmla="*/ 355250 h 3203225"/>
              <a:gd name="connsiteX0" fmla="*/ 0 w 12224084"/>
              <a:gd name="connsiteY0" fmla="*/ 355250 h 2759045"/>
              <a:gd name="connsiteX1" fmla="*/ 12224084 w 12224084"/>
              <a:gd name="connsiteY1" fmla="*/ 226913 h 2759045"/>
              <a:gd name="connsiteX2" fmla="*/ 11984182 w 12224084"/>
              <a:gd name="connsiteY2" fmla="*/ 2759045 h 2759045"/>
              <a:gd name="connsiteX3" fmla="*/ 0 w 12224084"/>
              <a:gd name="connsiteY3" fmla="*/ 2732125 h 2759045"/>
              <a:gd name="connsiteX4" fmla="*/ 0 w 12224084"/>
              <a:gd name="connsiteY4" fmla="*/ 355250 h 2759045"/>
              <a:gd name="connsiteX0" fmla="*/ 0 w 12247419"/>
              <a:gd name="connsiteY0" fmla="*/ 355250 h 2772504"/>
              <a:gd name="connsiteX1" fmla="*/ 12224084 w 12247419"/>
              <a:gd name="connsiteY1" fmla="*/ 226913 h 2772504"/>
              <a:gd name="connsiteX2" fmla="*/ 12247419 w 12247419"/>
              <a:gd name="connsiteY2" fmla="*/ 2772504 h 2772504"/>
              <a:gd name="connsiteX3" fmla="*/ 0 w 12247419"/>
              <a:gd name="connsiteY3" fmla="*/ 2732125 h 2772504"/>
              <a:gd name="connsiteX4" fmla="*/ 0 w 12247419"/>
              <a:gd name="connsiteY4" fmla="*/ 355250 h 2772504"/>
              <a:gd name="connsiteX0" fmla="*/ 0 w 12247419"/>
              <a:gd name="connsiteY0" fmla="*/ 665928 h 2741505"/>
              <a:gd name="connsiteX1" fmla="*/ 12224084 w 12247419"/>
              <a:gd name="connsiteY1" fmla="*/ 195914 h 2741505"/>
              <a:gd name="connsiteX2" fmla="*/ 12247419 w 12247419"/>
              <a:gd name="connsiteY2" fmla="*/ 2741505 h 2741505"/>
              <a:gd name="connsiteX3" fmla="*/ 0 w 12247419"/>
              <a:gd name="connsiteY3" fmla="*/ 2701126 h 2741505"/>
              <a:gd name="connsiteX4" fmla="*/ 0 w 12247419"/>
              <a:gd name="connsiteY4" fmla="*/ 665928 h 2741505"/>
              <a:gd name="connsiteX0" fmla="*/ 0 w 12247419"/>
              <a:gd name="connsiteY0" fmla="*/ 683201 h 2758778"/>
              <a:gd name="connsiteX1" fmla="*/ 12224084 w 12247419"/>
              <a:gd name="connsiteY1" fmla="*/ 213187 h 2758778"/>
              <a:gd name="connsiteX2" fmla="*/ 12247419 w 12247419"/>
              <a:gd name="connsiteY2" fmla="*/ 2758778 h 2758778"/>
              <a:gd name="connsiteX3" fmla="*/ 0 w 12247419"/>
              <a:gd name="connsiteY3" fmla="*/ 2718399 h 2758778"/>
              <a:gd name="connsiteX4" fmla="*/ 0 w 12247419"/>
              <a:gd name="connsiteY4" fmla="*/ 683201 h 2758778"/>
              <a:gd name="connsiteX0" fmla="*/ 0 w 12280354"/>
              <a:gd name="connsiteY0" fmla="*/ 474689 h 2550266"/>
              <a:gd name="connsiteX1" fmla="*/ 12280354 w 12280354"/>
              <a:gd name="connsiteY1" fmla="*/ 237016 h 2550266"/>
              <a:gd name="connsiteX2" fmla="*/ 12247419 w 12280354"/>
              <a:gd name="connsiteY2" fmla="*/ 2550266 h 2550266"/>
              <a:gd name="connsiteX3" fmla="*/ 0 w 12280354"/>
              <a:gd name="connsiteY3" fmla="*/ 2509887 h 2550266"/>
              <a:gd name="connsiteX4" fmla="*/ 0 w 12280354"/>
              <a:gd name="connsiteY4" fmla="*/ 474689 h 2550266"/>
              <a:gd name="connsiteX0" fmla="*/ 0 w 12247419"/>
              <a:gd name="connsiteY0" fmla="*/ 260750 h 2336327"/>
              <a:gd name="connsiteX1" fmla="*/ 12224084 w 12247419"/>
              <a:gd name="connsiteY1" fmla="*/ 269085 h 2336327"/>
              <a:gd name="connsiteX2" fmla="*/ 12247419 w 12247419"/>
              <a:gd name="connsiteY2" fmla="*/ 2336327 h 2336327"/>
              <a:gd name="connsiteX3" fmla="*/ 0 w 12247419"/>
              <a:gd name="connsiteY3" fmla="*/ 2295948 h 2336327"/>
              <a:gd name="connsiteX4" fmla="*/ 0 w 12247419"/>
              <a:gd name="connsiteY4" fmla="*/ 260750 h 2336327"/>
              <a:gd name="connsiteX0" fmla="*/ 28136 w 12275555"/>
              <a:gd name="connsiteY0" fmla="*/ 260750 h 2364284"/>
              <a:gd name="connsiteX1" fmla="*/ 12252220 w 12275555"/>
              <a:gd name="connsiteY1" fmla="*/ 269085 h 2364284"/>
              <a:gd name="connsiteX2" fmla="*/ 12275555 w 12275555"/>
              <a:gd name="connsiteY2" fmla="*/ 2336327 h 2364284"/>
              <a:gd name="connsiteX3" fmla="*/ 0 w 12275555"/>
              <a:gd name="connsiteY3" fmla="*/ 2364284 h 2364284"/>
              <a:gd name="connsiteX4" fmla="*/ 28136 w 12275555"/>
              <a:gd name="connsiteY4" fmla="*/ 260750 h 2364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5555" h="2364284">
                <a:moveTo>
                  <a:pt x="28136" y="260750"/>
                </a:moveTo>
                <a:cubicBezTo>
                  <a:pt x="4906418" y="812097"/>
                  <a:pt x="7503757" y="-549062"/>
                  <a:pt x="12252220" y="269085"/>
                </a:cubicBezTo>
                <a:lnTo>
                  <a:pt x="12275555" y="2336327"/>
                </a:lnTo>
                <a:lnTo>
                  <a:pt x="0" y="2364284"/>
                </a:lnTo>
                <a:lnTo>
                  <a:pt x="28136" y="260750"/>
                </a:lnTo>
                <a:close/>
              </a:path>
            </a:pathLst>
          </a:custGeom>
          <a:solidFill>
            <a:schemeClr val="accent1"/>
          </a:solidFill>
        </p:spPr>
        <p:txBody>
          <a:bodyPr anchor="ctr"/>
          <a:lstStyle>
            <a:lvl1pPr marL="0" indent="0" algn="ctr">
              <a:buNone/>
              <a:defRPr sz="1600"/>
            </a:lvl1pPr>
          </a:lstStyle>
          <a:p>
            <a:r>
              <a:rPr lang="en-US"/>
              <a:t>Click icon to add picture</a:t>
            </a:r>
          </a:p>
        </p:txBody>
      </p:sp>
      <p:sp>
        <p:nvSpPr>
          <p:cNvPr id="2" name="Title 1">
            <a:extLst>
              <a:ext uri="{FF2B5EF4-FFF2-40B4-BE49-F238E27FC236}">
                <a16:creationId xmlns:a16="http://schemas.microsoft.com/office/drawing/2014/main" id="{7016C233-02FF-230A-D02F-72F0F1B5201B}"/>
              </a:ext>
            </a:extLst>
          </p:cNvPr>
          <p:cNvSpPr>
            <a:spLocks noGrp="1"/>
          </p:cNvSpPr>
          <p:nvPr>
            <p:ph type="ctrTitle" hasCustomPrompt="1"/>
          </p:nvPr>
        </p:nvSpPr>
        <p:spPr>
          <a:xfrm>
            <a:off x="294780" y="191999"/>
            <a:ext cx="9407889" cy="2752787"/>
          </a:xfrm>
          <a:prstGeom prst="rect">
            <a:avLst/>
          </a:prstGeom>
        </p:spPr>
        <p:txBody>
          <a:bodyPr anchor="t"/>
          <a:lstStyle>
            <a:lvl1pPr algn="l">
              <a:lnSpc>
                <a:spcPts val="11000"/>
              </a:lnSpc>
              <a:defRPr sz="9000" b="1" i="0">
                <a:solidFill>
                  <a:schemeClr val="accent1"/>
                </a:solidFill>
                <a:latin typeface="Barlow Condensed SemiBold" pitchFamily="2" charset="77"/>
              </a:defRPr>
            </a:lvl1pPr>
          </a:lstStyle>
          <a:p>
            <a:r>
              <a:rPr lang="en-US"/>
              <a:t>Slide title</a:t>
            </a:r>
          </a:p>
        </p:txBody>
      </p:sp>
      <p:sp>
        <p:nvSpPr>
          <p:cNvPr id="3" name="Subtitle 2">
            <a:extLst>
              <a:ext uri="{FF2B5EF4-FFF2-40B4-BE49-F238E27FC236}">
                <a16:creationId xmlns:a16="http://schemas.microsoft.com/office/drawing/2014/main" id="{59754FA2-43DD-6395-5110-43E9DA76397D}"/>
              </a:ext>
            </a:extLst>
          </p:cNvPr>
          <p:cNvSpPr>
            <a:spLocks noGrp="1"/>
          </p:cNvSpPr>
          <p:nvPr>
            <p:ph type="subTitle" idx="1" hasCustomPrompt="1"/>
          </p:nvPr>
        </p:nvSpPr>
        <p:spPr>
          <a:xfrm>
            <a:off x="294782" y="3073400"/>
            <a:ext cx="11076881" cy="1202175"/>
          </a:xfrm>
          <a:prstGeom prst="rect">
            <a:avLst/>
          </a:prstGeom>
        </p:spPr>
        <p:txBody>
          <a:bodyPr/>
          <a:lstStyle>
            <a:lvl1pPr marL="0" indent="0" algn="l">
              <a:lnSpc>
                <a:spcPts val="2500"/>
              </a:lnSpc>
              <a:buNone/>
              <a:defRPr sz="35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mc:AlternateContent xmlns:mc="http://schemas.openxmlformats.org/markup-compatibility/2006" xmlns:p14="http://schemas.microsoft.com/office/powerpoint/2010/main">
        <mc:Choice Requires="p14">
          <p:contentPart p14:bwMode="auto" r:id="rId2">
            <p14:nvContentPartPr>
              <p14:cNvPr id="27" name="Ink 26">
                <a:extLst>
                  <a:ext uri="{FF2B5EF4-FFF2-40B4-BE49-F238E27FC236}">
                    <a16:creationId xmlns:a16="http://schemas.microsoft.com/office/drawing/2014/main" id="{2D5361FA-F623-6E90-291C-0DA7E66D81C4}"/>
                  </a:ext>
                </a:extLst>
              </p14:cNvPr>
              <p14:cNvContentPartPr/>
              <p14:nvPr userDrawn="1"/>
            </p14:nvContentPartPr>
            <p14:xfrm>
              <a:off x="-864992" y="-1623688"/>
              <a:ext cx="360" cy="360"/>
            </p14:xfrm>
          </p:contentPart>
        </mc:Choice>
        <mc:Fallback xmlns="">
          <p:pic>
            <p:nvPicPr>
              <p:cNvPr id="27" name="Ink 26">
                <a:extLst>
                  <a:ext uri="{FF2B5EF4-FFF2-40B4-BE49-F238E27FC236}">
                    <a16:creationId xmlns:a16="http://schemas.microsoft.com/office/drawing/2014/main" id="{2D5361FA-F623-6E90-291C-0DA7E66D81C4}"/>
                  </a:ext>
                </a:extLst>
              </p:cNvPr>
              <p:cNvPicPr/>
              <p:nvPr/>
            </p:nvPicPr>
            <p:blipFill>
              <a:blip r:embed="rId3"/>
              <a:stretch>
                <a:fillRect/>
              </a:stretch>
            </p:blipFill>
            <p:spPr>
              <a:xfrm>
                <a:off x="-871112" y="-1629808"/>
                <a:ext cx="12600" cy="12600"/>
              </a:xfrm>
              <a:prstGeom prst="rect">
                <a:avLst/>
              </a:prstGeom>
            </p:spPr>
          </p:pic>
        </mc:Fallback>
      </mc:AlternateContent>
      <p:sp>
        <p:nvSpPr>
          <p:cNvPr id="13" name="Slide Number Placeholder 5">
            <a:extLst>
              <a:ext uri="{FF2B5EF4-FFF2-40B4-BE49-F238E27FC236}">
                <a16:creationId xmlns:a16="http://schemas.microsoft.com/office/drawing/2014/main" id="{4CD9DE97-CFA3-4DF0-2B82-DE202A853BB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6"/>
                </a:solidFill>
              </a:defRPr>
            </a:lvl1pPr>
          </a:lstStyle>
          <a:p>
            <a:fld id="{5286523A-CEE5-3E49-97C1-9902E38FFDC5}" type="slidenum">
              <a:rPr lang="en-US" smtClean="0"/>
              <a:pPr/>
              <a:t>‹#›</a:t>
            </a:fld>
            <a:endParaRPr lang="en-US"/>
          </a:p>
        </p:txBody>
      </p:sp>
      <p:pic>
        <p:nvPicPr>
          <p:cNvPr id="19" name="Picture 18" descr="A black and white sign with white text&#10;&#10;Description automatically generated">
            <a:extLst>
              <a:ext uri="{FF2B5EF4-FFF2-40B4-BE49-F238E27FC236}">
                <a16:creationId xmlns:a16="http://schemas.microsoft.com/office/drawing/2014/main" id="{6FBC70F6-3485-B28B-4AF8-FD1CB9DF94F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15" name="Text Placeholder 4">
            <a:extLst>
              <a:ext uri="{FF2B5EF4-FFF2-40B4-BE49-F238E27FC236}">
                <a16:creationId xmlns:a16="http://schemas.microsoft.com/office/drawing/2014/main" id="{198FC766-599A-9357-9EEA-214A5B04EA43}"/>
              </a:ext>
            </a:extLst>
          </p:cNvPr>
          <p:cNvSpPr>
            <a:spLocks noGrp="1"/>
          </p:cNvSpPr>
          <p:nvPr>
            <p:ph type="body" sz="quarter" idx="18" hasCustomPrompt="1"/>
          </p:nvPr>
        </p:nvSpPr>
        <p:spPr>
          <a:xfrm>
            <a:off x="267742" y="4490275"/>
            <a:ext cx="3687314"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bg1"/>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Tree>
    <p:extLst>
      <p:ext uri="{BB962C8B-B14F-4D97-AF65-F5344CB8AC3E}">
        <p14:creationId xmlns:p14="http://schemas.microsoft.com/office/powerpoint/2010/main" val="877974603"/>
      </p:ext>
    </p:extLst>
  </p:cSld>
  <p:clrMapOvr>
    <a:masterClrMapping/>
  </p:clrMapOvr>
  <p:extLst>
    <p:ext uri="{DCECCB84-F9BA-43D5-87BE-67443E8EF086}">
      <p15:sldGuideLst xmlns:p15="http://schemas.microsoft.com/office/powerpoint/2012/main">
        <p15:guide id="1" orient="horz" pos="168">
          <p15:clr>
            <a:srgbClr val="FBAE40"/>
          </p15:clr>
        </p15:guide>
        <p15:guide id="2" pos="168">
          <p15:clr>
            <a:srgbClr val="FBAE40"/>
          </p15:clr>
        </p15:guide>
        <p15:guide id="3" pos="7512">
          <p15:clr>
            <a:srgbClr val="FBAE40"/>
          </p15:clr>
        </p15:guide>
        <p15:guide id="4" orient="horz" pos="43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Lower Image Indigo">
    <p:spTree>
      <p:nvGrpSpPr>
        <p:cNvPr id="1" name=""/>
        <p:cNvGrpSpPr/>
        <p:nvPr/>
      </p:nvGrpSpPr>
      <p:grpSpPr>
        <a:xfrm>
          <a:off x="0" y="0"/>
          <a:ext cx="0" cy="0"/>
          <a:chOff x="0" y="0"/>
          <a:chExt cx="0" cy="0"/>
        </a:xfrm>
      </p:grpSpPr>
      <p:sp>
        <p:nvSpPr>
          <p:cNvPr id="8" name="Picture Placeholder 39">
            <a:extLst>
              <a:ext uri="{FF2B5EF4-FFF2-40B4-BE49-F238E27FC236}">
                <a16:creationId xmlns:a16="http://schemas.microsoft.com/office/drawing/2014/main" id="{6406935D-461F-F351-CBA3-F47E0BD1FB0D}"/>
              </a:ext>
            </a:extLst>
          </p:cNvPr>
          <p:cNvSpPr>
            <a:spLocks noGrp="1" noChangeAspect="1"/>
          </p:cNvSpPr>
          <p:nvPr>
            <p:ph type="pic" sz="quarter" idx="15"/>
          </p:nvPr>
        </p:nvSpPr>
        <p:spPr>
          <a:xfrm>
            <a:off x="0" y="4041312"/>
            <a:ext cx="12247419" cy="2853769"/>
          </a:xfrm>
          <a:custGeom>
            <a:avLst/>
            <a:gdLst>
              <a:gd name="connsiteX0" fmla="*/ 0 w 12192000"/>
              <a:gd name="connsiteY0" fmla="*/ 0 h 2847975"/>
              <a:gd name="connsiteX1" fmla="*/ 12192000 w 12192000"/>
              <a:gd name="connsiteY1" fmla="*/ 0 h 2847975"/>
              <a:gd name="connsiteX2" fmla="*/ 12192000 w 12192000"/>
              <a:gd name="connsiteY2" fmla="*/ 2847975 h 2847975"/>
              <a:gd name="connsiteX3" fmla="*/ 0 w 12192000"/>
              <a:gd name="connsiteY3" fmla="*/ 2847975 h 2847975"/>
              <a:gd name="connsiteX4" fmla="*/ 0 w 12192000"/>
              <a:gd name="connsiteY4" fmla="*/ 0 h 2847975"/>
              <a:gd name="connsiteX0" fmla="*/ 0 w 12224084"/>
              <a:gd name="connsiteY0" fmla="*/ 0 h 2847975"/>
              <a:gd name="connsiteX1" fmla="*/ 12224084 w 12224084"/>
              <a:gd name="connsiteY1" fmla="*/ 192505 h 2847975"/>
              <a:gd name="connsiteX2" fmla="*/ 12192000 w 12224084"/>
              <a:gd name="connsiteY2" fmla="*/ 2847975 h 2847975"/>
              <a:gd name="connsiteX3" fmla="*/ 0 w 12224084"/>
              <a:gd name="connsiteY3" fmla="*/ 2847975 h 2847975"/>
              <a:gd name="connsiteX4" fmla="*/ 0 w 12224084"/>
              <a:gd name="connsiteY4" fmla="*/ 0 h 2847975"/>
              <a:gd name="connsiteX0" fmla="*/ 0 w 12224084"/>
              <a:gd name="connsiteY0" fmla="*/ 161941 h 3009916"/>
              <a:gd name="connsiteX1" fmla="*/ 12224084 w 12224084"/>
              <a:gd name="connsiteY1" fmla="*/ 354446 h 3009916"/>
              <a:gd name="connsiteX2" fmla="*/ 12192000 w 12224084"/>
              <a:gd name="connsiteY2" fmla="*/ 3009916 h 3009916"/>
              <a:gd name="connsiteX3" fmla="*/ 0 w 12224084"/>
              <a:gd name="connsiteY3" fmla="*/ 3009916 h 3009916"/>
              <a:gd name="connsiteX4" fmla="*/ 0 w 12224084"/>
              <a:gd name="connsiteY4" fmla="*/ 161941 h 3009916"/>
              <a:gd name="connsiteX0" fmla="*/ 0 w 12224084"/>
              <a:gd name="connsiteY0" fmla="*/ 400352 h 3248327"/>
              <a:gd name="connsiteX1" fmla="*/ 12224084 w 12224084"/>
              <a:gd name="connsiteY1" fmla="*/ 272015 h 3248327"/>
              <a:gd name="connsiteX2" fmla="*/ 12192000 w 12224084"/>
              <a:gd name="connsiteY2" fmla="*/ 3248327 h 3248327"/>
              <a:gd name="connsiteX3" fmla="*/ 0 w 12224084"/>
              <a:gd name="connsiteY3" fmla="*/ 3248327 h 3248327"/>
              <a:gd name="connsiteX4" fmla="*/ 0 w 12224084"/>
              <a:gd name="connsiteY4" fmla="*/ 400352 h 3248327"/>
              <a:gd name="connsiteX0" fmla="*/ 0 w 12224084"/>
              <a:gd name="connsiteY0" fmla="*/ 324451 h 3172426"/>
              <a:gd name="connsiteX1" fmla="*/ 12224084 w 12224084"/>
              <a:gd name="connsiteY1" fmla="*/ 196114 h 3172426"/>
              <a:gd name="connsiteX2" fmla="*/ 12192000 w 12224084"/>
              <a:gd name="connsiteY2" fmla="*/ 3172426 h 3172426"/>
              <a:gd name="connsiteX3" fmla="*/ 0 w 12224084"/>
              <a:gd name="connsiteY3" fmla="*/ 3172426 h 3172426"/>
              <a:gd name="connsiteX4" fmla="*/ 0 w 12224084"/>
              <a:gd name="connsiteY4" fmla="*/ 324451 h 3172426"/>
              <a:gd name="connsiteX0" fmla="*/ 0 w 12224084"/>
              <a:gd name="connsiteY0" fmla="*/ 368424 h 3216399"/>
              <a:gd name="connsiteX1" fmla="*/ 12224084 w 12224084"/>
              <a:gd name="connsiteY1" fmla="*/ 240087 h 3216399"/>
              <a:gd name="connsiteX2" fmla="*/ 12192000 w 12224084"/>
              <a:gd name="connsiteY2" fmla="*/ 3216399 h 3216399"/>
              <a:gd name="connsiteX3" fmla="*/ 0 w 12224084"/>
              <a:gd name="connsiteY3" fmla="*/ 3216399 h 3216399"/>
              <a:gd name="connsiteX4" fmla="*/ 0 w 12224084"/>
              <a:gd name="connsiteY4" fmla="*/ 368424 h 3216399"/>
              <a:gd name="connsiteX0" fmla="*/ 0 w 12224084"/>
              <a:gd name="connsiteY0" fmla="*/ 355250 h 3203225"/>
              <a:gd name="connsiteX1" fmla="*/ 12224084 w 12224084"/>
              <a:gd name="connsiteY1" fmla="*/ 226913 h 3203225"/>
              <a:gd name="connsiteX2" fmla="*/ 12192000 w 12224084"/>
              <a:gd name="connsiteY2" fmla="*/ 3203225 h 3203225"/>
              <a:gd name="connsiteX3" fmla="*/ 0 w 12224084"/>
              <a:gd name="connsiteY3" fmla="*/ 3203225 h 3203225"/>
              <a:gd name="connsiteX4" fmla="*/ 0 w 12224084"/>
              <a:gd name="connsiteY4" fmla="*/ 355250 h 3203225"/>
              <a:gd name="connsiteX0" fmla="*/ 0 w 12224084"/>
              <a:gd name="connsiteY0" fmla="*/ 355250 h 3203225"/>
              <a:gd name="connsiteX1" fmla="*/ 12224084 w 12224084"/>
              <a:gd name="connsiteY1" fmla="*/ 226913 h 3203225"/>
              <a:gd name="connsiteX2" fmla="*/ 12192000 w 12224084"/>
              <a:gd name="connsiteY2" fmla="*/ 3203225 h 3203225"/>
              <a:gd name="connsiteX3" fmla="*/ 0 w 12224084"/>
              <a:gd name="connsiteY3" fmla="*/ 2732125 h 3203225"/>
              <a:gd name="connsiteX4" fmla="*/ 0 w 12224084"/>
              <a:gd name="connsiteY4" fmla="*/ 355250 h 3203225"/>
              <a:gd name="connsiteX0" fmla="*/ 0 w 12224084"/>
              <a:gd name="connsiteY0" fmla="*/ 355250 h 2759045"/>
              <a:gd name="connsiteX1" fmla="*/ 12224084 w 12224084"/>
              <a:gd name="connsiteY1" fmla="*/ 226913 h 2759045"/>
              <a:gd name="connsiteX2" fmla="*/ 11984182 w 12224084"/>
              <a:gd name="connsiteY2" fmla="*/ 2759045 h 2759045"/>
              <a:gd name="connsiteX3" fmla="*/ 0 w 12224084"/>
              <a:gd name="connsiteY3" fmla="*/ 2732125 h 2759045"/>
              <a:gd name="connsiteX4" fmla="*/ 0 w 12224084"/>
              <a:gd name="connsiteY4" fmla="*/ 355250 h 2759045"/>
              <a:gd name="connsiteX0" fmla="*/ 0 w 12247419"/>
              <a:gd name="connsiteY0" fmla="*/ 355250 h 2772504"/>
              <a:gd name="connsiteX1" fmla="*/ 12224084 w 12247419"/>
              <a:gd name="connsiteY1" fmla="*/ 226913 h 2772504"/>
              <a:gd name="connsiteX2" fmla="*/ 12247419 w 12247419"/>
              <a:gd name="connsiteY2" fmla="*/ 2772504 h 2772504"/>
              <a:gd name="connsiteX3" fmla="*/ 0 w 12247419"/>
              <a:gd name="connsiteY3" fmla="*/ 2732125 h 2772504"/>
              <a:gd name="connsiteX4" fmla="*/ 0 w 12247419"/>
              <a:gd name="connsiteY4" fmla="*/ 355250 h 2772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7419" h="2772504">
                <a:moveTo>
                  <a:pt x="0" y="355250"/>
                </a:moveTo>
                <a:cubicBezTo>
                  <a:pt x="4203032" y="1125270"/>
                  <a:pt x="7475621" y="-591234"/>
                  <a:pt x="12224084" y="226913"/>
                </a:cubicBezTo>
                <a:lnTo>
                  <a:pt x="12247419" y="2772504"/>
                </a:lnTo>
                <a:lnTo>
                  <a:pt x="0" y="2732125"/>
                </a:lnTo>
                <a:lnTo>
                  <a:pt x="0" y="355250"/>
                </a:lnTo>
                <a:close/>
              </a:path>
            </a:pathLst>
          </a:custGeom>
          <a:solidFill>
            <a:schemeClr val="accent4"/>
          </a:solidFill>
        </p:spPr>
        <p:txBody>
          <a:bodyPr anchor="ctr"/>
          <a:lstStyle>
            <a:lvl1pPr marL="0" indent="0" algn="ctr">
              <a:buNone/>
              <a:defRPr sz="1600"/>
            </a:lvl1pPr>
          </a:lstStyle>
          <a:p>
            <a:r>
              <a:rPr lang="en-US"/>
              <a:t>Click icon to add picture</a:t>
            </a:r>
          </a:p>
        </p:txBody>
      </p:sp>
      <p:sp>
        <p:nvSpPr>
          <p:cNvPr id="2" name="Title 1">
            <a:extLst>
              <a:ext uri="{FF2B5EF4-FFF2-40B4-BE49-F238E27FC236}">
                <a16:creationId xmlns:a16="http://schemas.microsoft.com/office/drawing/2014/main" id="{7016C233-02FF-230A-D02F-72F0F1B5201B}"/>
              </a:ext>
            </a:extLst>
          </p:cNvPr>
          <p:cNvSpPr>
            <a:spLocks noGrp="1"/>
          </p:cNvSpPr>
          <p:nvPr>
            <p:ph type="ctrTitle" hasCustomPrompt="1"/>
          </p:nvPr>
        </p:nvSpPr>
        <p:spPr>
          <a:xfrm>
            <a:off x="294780" y="191999"/>
            <a:ext cx="9407889" cy="2853769"/>
          </a:xfrm>
          <a:prstGeom prst="rect">
            <a:avLst/>
          </a:prstGeom>
        </p:spPr>
        <p:txBody>
          <a:bodyPr anchor="t"/>
          <a:lstStyle>
            <a:lvl1pPr algn="l">
              <a:lnSpc>
                <a:spcPts val="11000"/>
              </a:lnSpc>
              <a:defRPr sz="9000" b="1" i="0">
                <a:solidFill>
                  <a:schemeClr val="accent4"/>
                </a:solidFill>
                <a:latin typeface="Barlow Condensed SemiBold" pitchFamily="2" charset="77"/>
              </a:defRPr>
            </a:lvl1pPr>
          </a:lstStyle>
          <a:p>
            <a:r>
              <a:rPr lang="en-US"/>
              <a:t>Slide title</a:t>
            </a:r>
          </a:p>
        </p:txBody>
      </p:sp>
      <mc:AlternateContent xmlns:mc="http://schemas.openxmlformats.org/markup-compatibility/2006" xmlns:p14="http://schemas.microsoft.com/office/powerpoint/2010/main">
        <mc:Choice Requires="p14">
          <p:contentPart p14:bwMode="auto" r:id="rId2">
            <p14:nvContentPartPr>
              <p14:cNvPr id="27" name="Ink 26">
                <a:extLst>
                  <a:ext uri="{FF2B5EF4-FFF2-40B4-BE49-F238E27FC236}">
                    <a16:creationId xmlns:a16="http://schemas.microsoft.com/office/drawing/2014/main" id="{2D5361FA-F623-6E90-291C-0DA7E66D81C4}"/>
                  </a:ext>
                </a:extLst>
              </p14:cNvPr>
              <p14:cNvContentPartPr/>
              <p14:nvPr userDrawn="1"/>
            </p14:nvContentPartPr>
            <p14:xfrm>
              <a:off x="-864992" y="-1623688"/>
              <a:ext cx="360" cy="360"/>
            </p14:xfrm>
          </p:contentPart>
        </mc:Choice>
        <mc:Fallback xmlns="">
          <p:pic>
            <p:nvPicPr>
              <p:cNvPr id="27" name="Ink 26">
                <a:extLst>
                  <a:ext uri="{FF2B5EF4-FFF2-40B4-BE49-F238E27FC236}">
                    <a16:creationId xmlns:a16="http://schemas.microsoft.com/office/drawing/2014/main" id="{2D5361FA-F623-6E90-291C-0DA7E66D81C4}"/>
                  </a:ext>
                </a:extLst>
              </p:cNvPr>
              <p:cNvPicPr/>
              <p:nvPr/>
            </p:nvPicPr>
            <p:blipFill>
              <a:blip r:embed="rId3"/>
              <a:stretch>
                <a:fillRect/>
              </a:stretch>
            </p:blipFill>
            <p:spPr>
              <a:xfrm>
                <a:off x="-871112" y="-1629808"/>
                <a:ext cx="12600" cy="12600"/>
              </a:xfrm>
              <a:prstGeom prst="rect">
                <a:avLst/>
              </a:prstGeom>
            </p:spPr>
          </p:pic>
        </mc:Fallback>
      </mc:AlternateContent>
      <p:sp>
        <p:nvSpPr>
          <p:cNvPr id="13" name="Slide Number Placeholder 5">
            <a:extLst>
              <a:ext uri="{FF2B5EF4-FFF2-40B4-BE49-F238E27FC236}">
                <a16:creationId xmlns:a16="http://schemas.microsoft.com/office/drawing/2014/main" id="{4CD9DE97-CFA3-4DF0-2B82-DE202A853BB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effectLst/>
              </a:defRPr>
            </a:lvl1pPr>
          </a:lstStyle>
          <a:p>
            <a:fld id="{5286523A-CEE5-3E49-97C1-9902E38FFDC5}" type="slidenum">
              <a:rPr lang="en-US" smtClean="0"/>
              <a:pPr/>
              <a:t>‹#›</a:t>
            </a:fld>
            <a:endParaRPr lang="en-US"/>
          </a:p>
        </p:txBody>
      </p:sp>
      <p:pic>
        <p:nvPicPr>
          <p:cNvPr id="19" name="Picture 18" descr="A black and white sign with white text&#10;&#10;Description automatically generated">
            <a:extLst>
              <a:ext uri="{FF2B5EF4-FFF2-40B4-BE49-F238E27FC236}">
                <a16:creationId xmlns:a16="http://schemas.microsoft.com/office/drawing/2014/main" id="{6FBC70F6-3485-B28B-4AF8-FD1CB9DF94F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4" name="Text Placeholder 4">
            <a:extLst>
              <a:ext uri="{FF2B5EF4-FFF2-40B4-BE49-F238E27FC236}">
                <a16:creationId xmlns:a16="http://schemas.microsoft.com/office/drawing/2014/main" id="{8DB847A0-74F9-E2D4-D6C3-E98E9888A779}"/>
              </a:ext>
            </a:extLst>
          </p:cNvPr>
          <p:cNvSpPr>
            <a:spLocks noGrp="1"/>
          </p:cNvSpPr>
          <p:nvPr>
            <p:ph type="body" sz="quarter" idx="18" hasCustomPrompt="1"/>
          </p:nvPr>
        </p:nvSpPr>
        <p:spPr>
          <a:xfrm>
            <a:off x="303600" y="4186464"/>
            <a:ext cx="3687314"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bg1"/>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
        <p:nvSpPr>
          <p:cNvPr id="5" name="Subtitle 2">
            <a:extLst>
              <a:ext uri="{FF2B5EF4-FFF2-40B4-BE49-F238E27FC236}">
                <a16:creationId xmlns:a16="http://schemas.microsoft.com/office/drawing/2014/main" id="{2AD6CACA-2F02-432A-D47A-19A7596B180C}"/>
              </a:ext>
            </a:extLst>
          </p:cNvPr>
          <p:cNvSpPr>
            <a:spLocks noGrp="1"/>
          </p:cNvSpPr>
          <p:nvPr>
            <p:ph type="subTitle" idx="1" hasCustomPrompt="1"/>
          </p:nvPr>
        </p:nvSpPr>
        <p:spPr>
          <a:xfrm>
            <a:off x="294782" y="3263705"/>
            <a:ext cx="11076881" cy="922760"/>
          </a:xfrm>
          <a:prstGeom prst="rect">
            <a:avLst/>
          </a:prstGeom>
        </p:spPr>
        <p:txBody>
          <a:bodyPr/>
          <a:lstStyle>
            <a:lvl1pPr marL="0" indent="0" algn="l">
              <a:lnSpc>
                <a:spcPts val="2500"/>
              </a:lnSpc>
              <a:buNone/>
              <a:defRPr sz="35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Subheader</a:t>
            </a:r>
            <a:endParaRPr lang="en-US"/>
          </a:p>
        </p:txBody>
      </p:sp>
    </p:spTree>
    <p:extLst>
      <p:ext uri="{BB962C8B-B14F-4D97-AF65-F5344CB8AC3E}">
        <p14:creationId xmlns:p14="http://schemas.microsoft.com/office/powerpoint/2010/main" val="4197853769"/>
      </p:ext>
    </p:extLst>
  </p:cSld>
  <p:clrMapOvr>
    <a:masterClrMapping/>
  </p:clrMapOvr>
  <p:extLst>
    <p:ext uri="{DCECCB84-F9BA-43D5-87BE-67443E8EF086}">
      <p15:sldGuideLst xmlns:p15="http://schemas.microsoft.com/office/powerpoint/2012/main">
        <p15:guide id="1" orient="horz" pos="168">
          <p15:clr>
            <a:srgbClr val="FBAE40"/>
          </p15:clr>
        </p15:guide>
        <p15:guide id="2" pos="168">
          <p15:clr>
            <a:srgbClr val="FBAE40"/>
          </p15:clr>
        </p15:guide>
        <p15:guide id="3" pos="7512">
          <p15:clr>
            <a:srgbClr val="FBAE40"/>
          </p15:clr>
        </p15:guide>
        <p15:guide id="4" orient="horz" pos="43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ong Headlin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02F113B-F872-EDB3-91AE-9F465157B7C5}"/>
              </a:ext>
            </a:extLst>
          </p:cNvPr>
          <p:cNvSpPr>
            <a:spLocks noGrp="1"/>
          </p:cNvSpPr>
          <p:nvPr>
            <p:ph type="pic" sz="quarter" idx="19"/>
          </p:nvPr>
        </p:nvSpPr>
        <p:spPr>
          <a:xfrm>
            <a:off x="-17463" y="-51425"/>
            <a:ext cx="12285663" cy="4439263"/>
          </a:xfrm>
          <a:custGeom>
            <a:avLst/>
            <a:gdLst>
              <a:gd name="connsiteX0" fmla="*/ 0 w 12285663"/>
              <a:gd name="connsiteY0" fmla="*/ 0 h 4403726"/>
              <a:gd name="connsiteX1" fmla="*/ 12285663 w 12285663"/>
              <a:gd name="connsiteY1" fmla="*/ 0 h 4403726"/>
              <a:gd name="connsiteX2" fmla="*/ 12285663 w 12285663"/>
              <a:gd name="connsiteY2" fmla="*/ 4403726 h 4403726"/>
              <a:gd name="connsiteX3" fmla="*/ 0 w 12285663"/>
              <a:gd name="connsiteY3" fmla="*/ 4403726 h 4403726"/>
              <a:gd name="connsiteX4" fmla="*/ 0 w 12285663"/>
              <a:gd name="connsiteY4" fmla="*/ 0 h 4403726"/>
              <a:gd name="connsiteX0" fmla="*/ 0 w 12285663"/>
              <a:gd name="connsiteY0" fmla="*/ 0 h 4403726"/>
              <a:gd name="connsiteX1" fmla="*/ 12285663 w 12285663"/>
              <a:gd name="connsiteY1" fmla="*/ 0 h 4403726"/>
              <a:gd name="connsiteX2" fmla="*/ 12232909 w 12285663"/>
              <a:gd name="connsiteY2" fmla="*/ 2698018 h 4403726"/>
              <a:gd name="connsiteX3" fmla="*/ 0 w 12285663"/>
              <a:gd name="connsiteY3" fmla="*/ 4403726 h 4403726"/>
              <a:gd name="connsiteX4" fmla="*/ 0 w 12285663"/>
              <a:gd name="connsiteY4" fmla="*/ 0 h 4403726"/>
              <a:gd name="connsiteX0" fmla="*/ 0 w 12285663"/>
              <a:gd name="connsiteY0" fmla="*/ 0 h 4403726"/>
              <a:gd name="connsiteX1" fmla="*/ 12285663 w 12285663"/>
              <a:gd name="connsiteY1" fmla="*/ 0 h 4403726"/>
              <a:gd name="connsiteX2" fmla="*/ 12268078 w 12285663"/>
              <a:gd name="connsiteY2" fmla="*/ 4298218 h 4403726"/>
              <a:gd name="connsiteX3" fmla="*/ 0 w 12285663"/>
              <a:gd name="connsiteY3" fmla="*/ 4403726 h 4403726"/>
              <a:gd name="connsiteX4" fmla="*/ 0 w 12285663"/>
              <a:gd name="connsiteY4" fmla="*/ 0 h 4403726"/>
              <a:gd name="connsiteX0" fmla="*/ 0 w 12285663"/>
              <a:gd name="connsiteY0" fmla="*/ 0 h 4298218"/>
              <a:gd name="connsiteX1" fmla="*/ 12285663 w 12285663"/>
              <a:gd name="connsiteY1" fmla="*/ 0 h 4298218"/>
              <a:gd name="connsiteX2" fmla="*/ 12268078 w 12285663"/>
              <a:gd name="connsiteY2" fmla="*/ 4298218 h 4298218"/>
              <a:gd name="connsiteX3" fmla="*/ 15498 w 12285663"/>
              <a:gd name="connsiteY3" fmla="*/ 2667915 h 4298218"/>
              <a:gd name="connsiteX4" fmla="*/ 0 w 12285663"/>
              <a:gd name="connsiteY4" fmla="*/ 0 h 4298218"/>
              <a:gd name="connsiteX0" fmla="*/ 0 w 12285663"/>
              <a:gd name="connsiteY0" fmla="*/ 0 h 4298218"/>
              <a:gd name="connsiteX1" fmla="*/ 12285663 w 12285663"/>
              <a:gd name="connsiteY1" fmla="*/ 0 h 4298218"/>
              <a:gd name="connsiteX2" fmla="*/ 12268078 w 12285663"/>
              <a:gd name="connsiteY2" fmla="*/ 4298218 h 4298218"/>
              <a:gd name="connsiteX3" fmla="*/ 15498 w 12285663"/>
              <a:gd name="connsiteY3" fmla="*/ 3768295 h 4298218"/>
              <a:gd name="connsiteX4" fmla="*/ 0 w 12285663"/>
              <a:gd name="connsiteY4" fmla="*/ 0 h 4298218"/>
              <a:gd name="connsiteX0" fmla="*/ 0 w 12285663"/>
              <a:gd name="connsiteY0" fmla="*/ 0 h 4298218"/>
              <a:gd name="connsiteX1" fmla="*/ 12285663 w 12285663"/>
              <a:gd name="connsiteY1" fmla="*/ 0 h 4298218"/>
              <a:gd name="connsiteX2" fmla="*/ 12268078 w 12285663"/>
              <a:gd name="connsiteY2" fmla="*/ 4298218 h 4298218"/>
              <a:gd name="connsiteX3" fmla="*/ 15498 w 12285663"/>
              <a:gd name="connsiteY3" fmla="*/ 3768295 h 4298218"/>
              <a:gd name="connsiteX4" fmla="*/ 0 w 12285663"/>
              <a:gd name="connsiteY4" fmla="*/ 0 h 4298218"/>
              <a:gd name="connsiteX0" fmla="*/ 0 w 12285663"/>
              <a:gd name="connsiteY0" fmla="*/ 0 h 4298218"/>
              <a:gd name="connsiteX1" fmla="*/ 12285663 w 12285663"/>
              <a:gd name="connsiteY1" fmla="*/ 0 h 4298218"/>
              <a:gd name="connsiteX2" fmla="*/ 12268078 w 12285663"/>
              <a:gd name="connsiteY2" fmla="*/ 4298218 h 4298218"/>
              <a:gd name="connsiteX3" fmla="*/ 15498 w 12285663"/>
              <a:gd name="connsiteY3" fmla="*/ 3768295 h 4298218"/>
              <a:gd name="connsiteX4" fmla="*/ 0 w 12285663"/>
              <a:gd name="connsiteY4" fmla="*/ 0 h 4298218"/>
              <a:gd name="connsiteX0" fmla="*/ 0 w 12285663"/>
              <a:gd name="connsiteY0" fmla="*/ 0 h 4399941"/>
              <a:gd name="connsiteX1" fmla="*/ 12285663 w 12285663"/>
              <a:gd name="connsiteY1" fmla="*/ 0 h 4399941"/>
              <a:gd name="connsiteX2" fmla="*/ 12268078 w 12285663"/>
              <a:gd name="connsiteY2" fmla="*/ 4298218 h 4399941"/>
              <a:gd name="connsiteX3" fmla="*/ 15498 w 12285663"/>
              <a:gd name="connsiteY3" fmla="*/ 3768295 h 4399941"/>
              <a:gd name="connsiteX4" fmla="*/ 0 w 12285663"/>
              <a:gd name="connsiteY4" fmla="*/ 0 h 4399941"/>
              <a:gd name="connsiteX0" fmla="*/ 0 w 12285663"/>
              <a:gd name="connsiteY0" fmla="*/ 0 h 4352665"/>
              <a:gd name="connsiteX1" fmla="*/ 12285663 w 12285663"/>
              <a:gd name="connsiteY1" fmla="*/ 0 h 4352665"/>
              <a:gd name="connsiteX2" fmla="*/ 12268078 w 12285663"/>
              <a:gd name="connsiteY2" fmla="*/ 4298218 h 4352665"/>
              <a:gd name="connsiteX3" fmla="*/ 15498 w 12285663"/>
              <a:gd name="connsiteY3" fmla="*/ 3768295 h 4352665"/>
              <a:gd name="connsiteX4" fmla="*/ 0 w 12285663"/>
              <a:gd name="connsiteY4" fmla="*/ 0 h 4352665"/>
              <a:gd name="connsiteX0" fmla="*/ 0 w 12285663"/>
              <a:gd name="connsiteY0" fmla="*/ 0 h 4380672"/>
              <a:gd name="connsiteX1" fmla="*/ 12285663 w 12285663"/>
              <a:gd name="connsiteY1" fmla="*/ 0 h 4380672"/>
              <a:gd name="connsiteX2" fmla="*/ 12268078 w 12285663"/>
              <a:gd name="connsiteY2" fmla="*/ 4298218 h 4380672"/>
              <a:gd name="connsiteX3" fmla="*/ 15498 w 12285663"/>
              <a:gd name="connsiteY3" fmla="*/ 3768295 h 4380672"/>
              <a:gd name="connsiteX4" fmla="*/ 0 w 12285663"/>
              <a:gd name="connsiteY4" fmla="*/ 0 h 4380672"/>
              <a:gd name="connsiteX0" fmla="*/ 0 w 12285663"/>
              <a:gd name="connsiteY0" fmla="*/ 0 h 4376185"/>
              <a:gd name="connsiteX1" fmla="*/ 12285663 w 12285663"/>
              <a:gd name="connsiteY1" fmla="*/ 0 h 4376185"/>
              <a:gd name="connsiteX2" fmla="*/ 12268078 w 12285663"/>
              <a:gd name="connsiteY2" fmla="*/ 4298218 h 4376185"/>
              <a:gd name="connsiteX3" fmla="*/ 15498 w 12285663"/>
              <a:gd name="connsiteY3" fmla="*/ 3628810 h 4376185"/>
              <a:gd name="connsiteX4" fmla="*/ 0 w 12285663"/>
              <a:gd name="connsiteY4" fmla="*/ 0 h 4376185"/>
              <a:gd name="connsiteX0" fmla="*/ 0 w 12285663"/>
              <a:gd name="connsiteY0" fmla="*/ 0 h 4404294"/>
              <a:gd name="connsiteX1" fmla="*/ 12285663 w 12285663"/>
              <a:gd name="connsiteY1" fmla="*/ 0 h 4404294"/>
              <a:gd name="connsiteX2" fmla="*/ 12268078 w 12285663"/>
              <a:gd name="connsiteY2" fmla="*/ 4298218 h 4404294"/>
              <a:gd name="connsiteX3" fmla="*/ 15498 w 12285663"/>
              <a:gd name="connsiteY3" fmla="*/ 3628810 h 4404294"/>
              <a:gd name="connsiteX4" fmla="*/ 0 w 12285663"/>
              <a:gd name="connsiteY4" fmla="*/ 0 h 4404294"/>
              <a:gd name="connsiteX0" fmla="*/ 0 w 12285663"/>
              <a:gd name="connsiteY0" fmla="*/ 0 h 4408812"/>
              <a:gd name="connsiteX1" fmla="*/ 12285663 w 12285663"/>
              <a:gd name="connsiteY1" fmla="*/ 0 h 4408812"/>
              <a:gd name="connsiteX2" fmla="*/ 12268078 w 12285663"/>
              <a:gd name="connsiteY2" fmla="*/ 4298218 h 4408812"/>
              <a:gd name="connsiteX3" fmla="*/ 0 w 12285663"/>
              <a:gd name="connsiteY3" fmla="*/ 3706301 h 4408812"/>
              <a:gd name="connsiteX4" fmla="*/ 0 w 12285663"/>
              <a:gd name="connsiteY4" fmla="*/ 0 h 4408812"/>
              <a:gd name="connsiteX0" fmla="*/ 0 w 12285663"/>
              <a:gd name="connsiteY0" fmla="*/ 0 h 4395423"/>
              <a:gd name="connsiteX1" fmla="*/ 12285663 w 12285663"/>
              <a:gd name="connsiteY1" fmla="*/ 0 h 4395423"/>
              <a:gd name="connsiteX2" fmla="*/ 12268078 w 12285663"/>
              <a:gd name="connsiteY2" fmla="*/ 4298218 h 4395423"/>
              <a:gd name="connsiteX3" fmla="*/ 0 w 12285663"/>
              <a:gd name="connsiteY3" fmla="*/ 3706301 h 4395423"/>
              <a:gd name="connsiteX4" fmla="*/ 0 w 12285663"/>
              <a:gd name="connsiteY4" fmla="*/ 0 h 4395423"/>
              <a:gd name="connsiteX0" fmla="*/ 0 w 12285663"/>
              <a:gd name="connsiteY0" fmla="*/ 0 h 4424061"/>
              <a:gd name="connsiteX1" fmla="*/ 12285663 w 12285663"/>
              <a:gd name="connsiteY1" fmla="*/ 0 h 4424061"/>
              <a:gd name="connsiteX2" fmla="*/ 12268078 w 12285663"/>
              <a:gd name="connsiteY2" fmla="*/ 4298218 h 4424061"/>
              <a:gd name="connsiteX3" fmla="*/ 0 w 12285663"/>
              <a:gd name="connsiteY3" fmla="*/ 3706301 h 4424061"/>
              <a:gd name="connsiteX4" fmla="*/ 0 w 12285663"/>
              <a:gd name="connsiteY4" fmla="*/ 0 h 4424061"/>
              <a:gd name="connsiteX0" fmla="*/ 0 w 12285663"/>
              <a:gd name="connsiteY0" fmla="*/ 0 h 4424061"/>
              <a:gd name="connsiteX1" fmla="*/ 12285663 w 12285663"/>
              <a:gd name="connsiteY1" fmla="*/ 1456841 h 4424061"/>
              <a:gd name="connsiteX2" fmla="*/ 12268078 w 12285663"/>
              <a:gd name="connsiteY2" fmla="*/ 4298218 h 4424061"/>
              <a:gd name="connsiteX3" fmla="*/ 0 w 12285663"/>
              <a:gd name="connsiteY3" fmla="*/ 3706301 h 4424061"/>
              <a:gd name="connsiteX4" fmla="*/ 0 w 12285663"/>
              <a:gd name="connsiteY4" fmla="*/ 0 h 4424061"/>
              <a:gd name="connsiteX0" fmla="*/ 0 w 12285663"/>
              <a:gd name="connsiteY0" fmla="*/ 0 h 4424061"/>
              <a:gd name="connsiteX1" fmla="*/ 12285663 w 12285663"/>
              <a:gd name="connsiteY1" fmla="*/ 1363851 h 4424061"/>
              <a:gd name="connsiteX2" fmla="*/ 12268078 w 12285663"/>
              <a:gd name="connsiteY2" fmla="*/ 4298218 h 4424061"/>
              <a:gd name="connsiteX3" fmla="*/ 0 w 12285663"/>
              <a:gd name="connsiteY3" fmla="*/ 3706301 h 4424061"/>
              <a:gd name="connsiteX4" fmla="*/ 0 w 12285663"/>
              <a:gd name="connsiteY4" fmla="*/ 0 h 4424061"/>
              <a:gd name="connsiteX0" fmla="*/ 0 w 12285663"/>
              <a:gd name="connsiteY0" fmla="*/ 0 h 4424061"/>
              <a:gd name="connsiteX1" fmla="*/ 7596134 w 12285663"/>
              <a:gd name="connsiteY1" fmla="*/ 852703 h 4424061"/>
              <a:gd name="connsiteX2" fmla="*/ 12285663 w 12285663"/>
              <a:gd name="connsiteY2" fmla="*/ 1363851 h 4424061"/>
              <a:gd name="connsiteX3" fmla="*/ 12268078 w 12285663"/>
              <a:gd name="connsiteY3" fmla="*/ 4298218 h 4424061"/>
              <a:gd name="connsiteX4" fmla="*/ 0 w 12285663"/>
              <a:gd name="connsiteY4" fmla="*/ 3706301 h 4424061"/>
              <a:gd name="connsiteX5" fmla="*/ 0 w 12285663"/>
              <a:gd name="connsiteY5" fmla="*/ 0 h 4424061"/>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92159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79967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 name="connsiteX0" fmla="*/ 0 w 12285663"/>
              <a:gd name="connsiteY0" fmla="*/ 15202 h 4439263"/>
              <a:gd name="connsiteX1" fmla="*/ 7799679 w 12285663"/>
              <a:gd name="connsiteY1" fmla="*/ 0 h 4439263"/>
              <a:gd name="connsiteX2" fmla="*/ 12285663 w 12285663"/>
              <a:gd name="connsiteY2" fmla="*/ 1379053 h 4439263"/>
              <a:gd name="connsiteX3" fmla="*/ 12268078 w 12285663"/>
              <a:gd name="connsiteY3" fmla="*/ 4313420 h 4439263"/>
              <a:gd name="connsiteX4" fmla="*/ 0 w 12285663"/>
              <a:gd name="connsiteY4" fmla="*/ 3721503 h 4439263"/>
              <a:gd name="connsiteX5" fmla="*/ 0 w 12285663"/>
              <a:gd name="connsiteY5" fmla="*/ 15202 h 44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5663" h="4439263">
                <a:moveTo>
                  <a:pt x="0" y="15202"/>
                </a:moveTo>
                <a:lnTo>
                  <a:pt x="7799679" y="0"/>
                </a:lnTo>
                <a:cubicBezTo>
                  <a:pt x="9099383" y="289202"/>
                  <a:pt x="10308165" y="1471969"/>
                  <a:pt x="12285663" y="1379053"/>
                </a:cubicBezTo>
                <a:cubicBezTo>
                  <a:pt x="12279801" y="2811792"/>
                  <a:pt x="12273940" y="2880681"/>
                  <a:pt x="12268078" y="4313420"/>
                </a:cubicBezTo>
                <a:cubicBezTo>
                  <a:pt x="7656943" y="4927193"/>
                  <a:pt x="4843609" y="3061236"/>
                  <a:pt x="0" y="3721503"/>
                </a:cubicBezTo>
                <a:lnTo>
                  <a:pt x="0" y="15202"/>
                </a:lnTo>
                <a:close/>
              </a:path>
            </a:pathLst>
          </a:custGeom>
          <a:solidFill>
            <a:schemeClr val="accent1"/>
          </a:solidFill>
        </p:spPr>
        <p:txBody>
          <a:bodyPr anchor="ctr"/>
          <a:lstStyle>
            <a:lvl1pPr marL="0" indent="0" algn="ctr">
              <a:buNone/>
              <a:defRPr sz="1600"/>
            </a:lvl1pPr>
          </a:lstStyle>
          <a:p>
            <a:r>
              <a:rPr lang="en-US"/>
              <a:t>Click icon to add picture</a:t>
            </a:r>
          </a:p>
        </p:txBody>
      </p:sp>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7" y="3860800"/>
            <a:ext cx="4748793" cy="2483231"/>
          </a:xfrm>
          <a:prstGeom prst="rect">
            <a:avLst/>
          </a:prstGeom>
        </p:spPr>
        <p:txBody>
          <a:bodyPr anchor="t"/>
          <a:lstStyle>
            <a:lvl1pPr algn="l">
              <a:lnSpc>
                <a:spcPts val="7000"/>
              </a:lnSpc>
              <a:defRPr sz="6000" b="1" i="0">
                <a:solidFill>
                  <a:srgbClr val="FFFFFF"/>
                </a:solidFill>
                <a:latin typeface="Barlow Condensed SemiBold" pitchFamily="2" charset="77"/>
              </a:defRPr>
            </a:lvl1pPr>
          </a:lstStyle>
          <a:p>
            <a:r>
              <a:rPr lang="en-US"/>
              <a:t>Slide Title</a:t>
            </a:r>
          </a:p>
        </p:txBody>
      </p:sp>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5283200" y="4682745"/>
            <a:ext cx="6668792" cy="1661286"/>
          </a:xfrm>
          <a:prstGeom prst="rect">
            <a:avLst/>
          </a:prstGeom>
        </p:spPr>
        <p:txBody>
          <a:bodyPr/>
          <a:lstStyle>
            <a:lvl1pPr marL="0" indent="0" algn="l">
              <a:buNone/>
              <a:defRPr sz="1400" b="0" i="0">
                <a:solidFill>
                  <a:schemeClr val="bg2"/>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2"/>
                </a:solidFill>
              </a:defRPr>
            </a:lvl1pPr>
          </a:lstStyle>
          <a:p>
            <a:fld id="{5286523A-CEE5-3E49-97C1-9902E38FFDC5}" type="slidenum">
              <a:rPr lang="en-US" smtClean="0"/>
              <a:pPr/>
              <a:t>‹#›</a:t>
            </a:fld>
            <a:endParaRPr lang="en-US"/>
          </a:p>
        </p:txBody>
      </p:sp>
      <p:pic>
        <p:nvPicPr>
          <p:cNvPr id="3" name="Picture 2" descr="A black and white sign with white text&#10;&#10;Description automatically generated">
            <a:extLst>
              <a:ext uri="{FF2B5EF4-FFF2-40B4-BE49-F238E27FC236}">
                <a16:creationId xmlns:a16="http://schemas.microsoft.com/office/drawing/2014/main" id="{6D04D539-B198-98AB-52C6-AC8D16ACB2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7" name="Text Placeholder 4">
            <a:extLst>
              <a:ext uri="{FF2B5EF4-FFF2-40B4-BE49-F238E27FC236}">
                <a16:creationId xmlns:a16="http://schemas.microsoft.com/office/drawing/2014/main" id="{A27AE29C-F219-5F60-5EDE-C9A0EDDDCC43}"/>
              </a:ext>
            </a:extLst>
          </p:cNvPr>
          <p:cNvSpPr>
            <a:spLocks noGrp="1"/>
          </p:cNvSpPr>
          <p:nvPr>
            <p:ph type="body" sz="quarter" idx="18" hasCustomPrompt="1"/>
          </p:nvPr>
        </p:nvSpPr>
        <p:spPr>
          <a:xfrm>
            <a:off x="318507" y="6415638"/>
            <a:ext cx="3091958"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bg1"/>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Tree>
    <p:extLst>
      <p:ext uri="{BB962C8B-B14F-4D97-AF65-F5344CB8AC3E}">
        <p14:creationId xmlns:p14="http://schemas.microsoft.com/office/powerpoint/2010/main" val="2785994282"/>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g Headline Split Image">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E2E311A5-23AF-13DB-7F8B-1D62EE53BF08}"/>
              </a:ext>
            </a:extLst>
          </p:cNvPr>
          <p:cNvSpPr>
            <a:spLocks noGrp="1" noChangeAspect="1"/>
          </p:cNvSpPr>
          <p:nvPr>
            <p:ph type="pic" sz="quarter" idx="22"/>
          </p:nvPr>
        </p:nvSpPr>
        <p:spPr>
          <a:xfrm>
            <a:off x="7019148" y="2732360"/>
            <a:ext cx="5290098" cy="4207516"/>
          </a:xfrm>
          <a:custGeom>
            <a:avLst/>
            <a:gdLst>
              <a:gd name="connsiteX0" fmla="*/ 0 w 4427537"/>
              <a:gd name="connsiteY0" fmla="*/ 0 h 6858000"/>
              <a:gd name="connsiteX1" fmla="*/ 4427537 w 4427537"/>
              <a:gd name="connsiteY1" fmla="*/ 0 h 6858000"/>
              <a:gd name="connsiteX2" fmla="*/ 4427537 w 4427537"/>
              <a:gd name="connsiteY2" fmla="*/ 6858000 h 6858000"/>
              <a:gd name="connsiteX3" fmla="*/ 0 w 4427537"/>
              <a:gd name="connsiteY3" fmla="*/ 6858000 h 6858000"/>
              <a:gd name="connsiteX4" fmla="*/ 0 w 4427537"/>
              <a:gd name="connsiteY4" fmla="*/ 0 h 6858000"/>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703309"/>
              <a:gd name="connsiteY0" fmla="*/ 696686 h 6887029"/>
              <a:gd name="connsiteX1" fmla="*/ 4703309 w 4703309"/>
              <a:gd name="connsiteY1" fmla="*/ 0 h 6887029"/>
              <a:gd name="connsiteX2" fmla="*/ 4703309 w 4703309"/>
              <a:gd name="connsiteY2" fmla="*/ 6858000 h 6887029"/>
              <a:gd name="connsiteX3" fmla="*/ 1378858 w 4703309"/>
              <a:gd name="connsiteY3" fmla="*/ 6887029 h 6887029"/>
              <a:gd name="connsiteX4" fmla="*/ 0 w 4703309"/>
              <a:gd name="connsiteY4" fmla="*/ 696686 h 6887029"/>
              <a:gd name="connsiteX0" fmla="*/ 201995 w 4905304"/>
              <a:gd name="connsiteY0" fmla="*/ 696686 h 6887029"/>
              <a:gd name="connsiteX1" fmla="*/ 4905304 w 4905304"/>
              <a:gd name="connsiteY1" fmla="*/ 0 h 6887029"/>
              <a:gd name="connsiteX2" fmla="*/ 4905304 w 4905304"/>
              <a:gd name="connsiteY2" fmla="*/ 6858000 h 6887029"/>
              <a:gd name="connsiteX3" fmla="*/ 1580853 w 4905304"/>
              <a:gd name="connsiteY3" fmla="*/ 6887029 h 6887029"/>
              <a:gd name="connsiteX4" fmla="*/ 201995 w 4905304"/>
              <a:gd name="connsiteY4" fmla="*/ 696686 h 6887029"/>
              <a:gd name="connsiteX0" fmla="*/ 227067 w 4640090"/>
              <a:gd name="connsiteY0" fmla="*/ 0 h 6901543"/>
              <a:gd name="connsiteX1" fmla="*/ 4640090 w 4640090"/>
              <a:gd name="connsiteY1" fmla="*/ 14514 h 6901543"/>
              <a:gd name="connsiteX2" fmla="*/ 4640090 w 4640090"/>
              <a:gd name="connsiteY2" fmla="*/ 6872514 h 6901543"/>
              <a:gd name="connsiteX3" fmla="*/ 1315639 w 4640090"/>
              <a:gd name="connsiteY3" fmla="*/ 6901543 h 6901543"/>
              <a:gd name="connsiteX4" fmla="*/ 227067 w 4640090"/>
              <a:gd name="connsiteY4" fmla="*/ 0 h 6901543"/>
              <a:gd name="connsiteX0" fmla="*/ 398117 w 4811140"/>
              <a:gd name="connsiteY0" fmla="*/ 0 h 6901543"/>
              <a:gd name="connsiteX1" fmla="*/ 4811140 w 4811140"/>
              <a:gd name="connsiteY1" fmla="*/ 14514 h 6901543"/>
              <a:gd name="connsiteX2" fmla="*/ 4811140 w 4811140"/>
              <a:gd name="connsiteY2" fmla="*/ 6872514 h 6901543"/>
              <a:gd name="connsiteX3" fmla="*/ 1486689 w 4811140"/>
              <a:gd name="connsiteY3" fmla="*/ 6901543 h 6901543"/>
              <a:gd name="connsiteX4" fmla="*/ 398117 w 4811140"/>
              <a:gd name="connsiteY4" fmla="*/ 0 h 6901543"/>
              <a:gd name="connsiteX0" fmla="*/ 401550 w 4814573"/>
              <a:gd name="connsiteY0" fmla="*/ 0 h 6901543"/>
              <a:gd name="connsiteX1" fmla="*/ 4814573 w 4814573"/>
              <a:gd name="connsiteY1" fmla="*/ 14514 h 6901543"/>
              <a:gd name="connsiteX2" fmla="*/ 4814573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901658"/>
              <a:gd name="connsiteY0" fmla="*/ 87087 h 7003144"/>
              <a:gd name="connsiteX1" fmla="*/ 4901658 w 4901658"/>
              <a:gd name="connsiteY1" fmla="*/ 0 h 7003144"/>
              <a:gd name="connsiteX2" fmla="*/ 4161430 w 4901658"/>
              <a:gd name="connsiteY2" fmla="*/ 7003144 h 7003144"/>
              <a:gd name="connsiteX3" fmla="*/ 1490122 w 4901658"/>
              <a:gd name="connsiteY3" fmla="*/ 6988630 h 7003144"/>
              <a:gd name="connsiteX4" fmla="*/ 401550 w 4901658"/>
              <a:gd name="connsiteY4" fmla="*/ 87087 h 7003144"/>
              <a:gd name="connsiteX0" fmla="*/ 378015 w 4878123"/>
              <a:gd name="connsiteY0" fmla="*/ 87087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87087 h 7003144"/>
              <a:gd name="connsiteX0" fmla="*/ 378015 w 4878123"/>
              <a:gd name="connsiteY0" fmla="*/ 14515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14515 h 7003144"/>
              <a:gd name="connsiteX0" fmla="*/ 378015 w 5199537"/>
              <a:gd name="connsiteY0" fmla="*/ 14515 h 6988630"/>
              <a:gd name="connsiteX1" fmla="*/ 4878123 w 5199537"/>
              <a:gd name="connsiteY1" fmla="*/ 0 h 6988630"/>
              <a:gd name="connsiteX2" fmla="*/ 4941458 w 5199537"/>
              <a:gd name="connsiteY2" fmla="*/ 6961580 h 6988630"/>
              <a:gd name="connsiteX3" fmla="*/ 1466587 w 5199537"/>
              <a:gd name="connsiteY3" fmla="*/ 6988630 h 6988630"/>
              <a:gd name="connsiteX4" fmla="*/ 378015 w 5199537"/>
              <a:gd name="connsiteY4" fmla="*/ 14515 h 6988630"/>
              <a:gd name="connsiteX0" fmla="*/ 378015 w 4878123"/>
              <a:gd name="connsiteY0" fmla="*/ 14515 h 6988630"/>
              <a:gd name="connsiteX1" fmla="*/ 4878123 w 4878123"/>
              <a:gd name="connsiteY1" fmla="*/ 0 h 6988630"/>
              <a:gd name="connsiteX2" fmla="*/ 4331858 w 4878123"/>
              <a:gd name="connsiteY2" fmla="*/ 6961580 h 6988630"/>
              <a:gd name="connsiteX3" fmla="*/ 1466587 w 4878123"/>
              <a:gd name="connsiteY3" fmla="*/ 6988630 h 6988630"/>
              <a:gd name="connsiteX4" fmla="*/ 378015 w 4878123"/>
              <a:gd name="connsiteY4" fmla="*/ 14515 h 6988630"/>
              <a:gd name="connsiteX0" fmla="*/ 526719 w 4181700"/>
              <a:gd name="connsiteY0" fmla="*/ 0 h 7001824"/>
              <a:gd name="connsiteX1" fmla="*/ 4181700 w 4181700"/>
              <a:gd name="connsiteY1" fmla="*/ 13194 h 7001824"/>
              <a:gd name="connsiteX2" fmla="*/ 3635435 w 4181700"/>
              <a:gd name="connsiteY2" fmla="*/ 6974774 h 7001824"/>
              <a:gd name="connsiteX3" fmla="*/ 770164 w 4181700"/>
              <a:gd name="connsiteY3" fmla="*/ 7001824 h 7001824"/>
              <a:gd name="connsiteX4" fmla="*/ 526719 w 4181700"/>
              <a:gd name="connsiteY4" fmla="*/ 0 h 7001824"/>
              <a:gd name="connsiteX0" fmla="*/ 364407 w 4019388"/>
              <a:gd name="connsiteY0" fmla="*/ 0 h 7043387"/>
              <a:gd name="connsiteX1" fmla="*/ 4019388 w 4019388"/>
              <a:gd name="connsiteY1" fmla="*/ 13194 h 7043387"/>
              <a:gd name="connsiteX2" fmla="*/ 3473123 w 4019388"/>
              <a:gd name="connsiteY2" fmla="*/ 6974774 h 7043387"/>
              <a:gd name="connsiteX3" fmla="*/ 1563816 w 4019388"/>
              <a:gd name="connsiteY3" fmla="*/ 7043387 h 7043387"/>
              <a:gd name="connsiteX4" fmla="*/ 364407 w 4019388"/>
              <a:gd name="connsiteY4" fmla="*/ 0 h 7043387"/>
              <a:gd name="connsiteX0" fmla="*/ 330160 w 4303795"/>
              <a:gd name="connsiteY0" fmla="*/ 0 h 7071096"/>
              <a:gd name="connsiteX1" fmla="*/ 4303795 w 4303795"/>
              <a:gd name="connsiteY1" fmla="*/ 40903 h 7071096"/>
              <a:gd name="connsiteX2" fmla="*/ 3757530 w 4303795"/>
              <a:gd name="connsiteY2" fmla="*/ 7002483 h 7071096"/>
              <a:gd name="connsiteX3" fmla="*/ 1848223 w 4303795"/>
              <a:gd name="connsiteY3" fmla="*/ 7071096 h 7071096"/>
              <a:gd name="connsiteX4" fmla="*/ 330160 w 4303795"/>
              <a:gd name="connsiteY4" fmla="*/ 0 h 7071096"/>
              <a:gd name="connsiteX0" fmla="*/ 374520 w 4348155"/>
              <a:gd name="connsiteY0" fmla="*/ 0 h 7057241"/>
              <a:gd name="connsiteX1" fmla="*/ 4348155 w 4348155"/>
              <a:gd name="connsiteY1" fmla="*/ 40903 h 7057241"/>
              <a:gd name="connsiteX2" fmla="*/ 3801890 w 4348155"/>
              <a:gd name="connsiteY2" fmla="*/ 7002483 h 7057241"/>
              <a:gd name="connsiteX3" fmla="*/ 1490801 w 4348155"/>
              <a:gd name="connsiteY3" fmla="*/ 7057241 h 7057241"/>
              <a:gd name="connsiteX4" fmla="*/ 374520 w 4348155"/>
              <a:gd name="connsiteY4" fmla="*/ 0 h 7057241"/>
              <a:gd name="connsiteX0" fmla="*/ 462666 w 3862864"/>
              <a:gd name="connsiteY0" fmla="*/ 0 h 7103736"/>
              <a:gd name="connsiteX1" fmla="*/ 3862864 w 3862864"/>
              <a:gd name="connsiteY1" fmla="*/ 87398 h 7103736"/>
              <a:gd name="connsiteX2" fmla="*/ 3316599 w 3862864"/>
              <a:gd name="connsiteY2" fmla="*/ 7048978 h 7103736"/>
              <a:gd name="connsiteX3" fmla="*/ 1005510 w 3862864"/>
              <a:gd name="connsiteY3" fmla="*/ 7103736 h 7103736"/>
              <a:gd name="connsiteX4" fmla="*/ 462666 w 3862864"/>
              <a:gd name="connsiteY4" fmla="*/ 0 h 7103736"/>
              <a:gd name="connsiteX0" fmla="*/ 376466 w 4334603"/>
              <a:gd name="connsiteY0" fmla="*/ 53670 h 7017921"/>
              <a:gd name="connsiteX1" fmla="*/ 4334603 w 4334603"/>
              <a:gd name="connsiteY1" fmla="*/ 1583 h 7017921"/>
              <a:gd name="connsiteX2" fmla="*/ 3788338 w 4334603"/>
              <a:gd name="connsiteY2" fmla="*/ 6963163 h 7017921"/>
              <a:gd name="connsiteX3" fmla="*/ 1477249 w 4334603"/>
              <a:gd name="connsiteY3" fmla="*/ 7017921 h 7017921"/>
              <a:gd name="connsiteX4" fmla="*/ 376466 w 4334603"/>
              <a:gd name="connsiteY4" fmla="*/ 53670 h 7017921"/>
              <a:gd name="connsiteX0" fmla="*/ 52731 w 4010868"/>
              <a:gd name="connsiteY0" fmla="*/ 53670 h 7017921"/>
              <a:gd name="connsiteX1" fmla="*/ 4010868 w 4010868"/>
              <a:gd name="connsiteY1" fmla="*/ 1583 h 7017921"/>
              <a:gd name="connsiteX2" fmla="*/ 3464603 w 4010868"/>
              <a:gd name="connsiteY2" fmla="*/ 6963163 h 7017921"/>
              <a:gd name="connsiteX3" fmla="*/ 1153514 w 4010868"/>
              <a:gd name="connsiteY3" fmla="*/ 7017921 h 7017921"/>
              <a:gd name="connsiteX4" fmla="*/ 52731 w 4010868"/>
              <a:gd name="connsiteY4" fmla="*/ 53670 h 7017921"/>
              <a:gd name="connsiteX0" fmla="*/ 77995 w 4036132"/>
              <a:gd name="connsiteY0" fmla="*/ 53670 h 6971426"/>
              <a:gd name="connsiteX1" fmla="*/ 4036132 w 4036132"/>
              <a:gd name="connsiteY1" fmla="*/ 1583 h 6971426"/>
              <a:gd name="connsiteX2" fmla="*/ 3489867 w 4036132"/>
              <a:gd name="connsiteY2" fmla="*/ 6963163 h 6971426"/>
              <a:gd name="connsiteX3" fmla="*/ 713829 w 4036132"/>
              <a:gd name="connsiteY3" fmla="*/ 6971426 h 6971426"/>
              <a:gd name="connsiteX4" fmla="*/ 77995 w 4036132"/>
              <a:gd name="connsiteY4" fmla="*/ 53670 h 6971426"/>
              <a:gd name="connsiteX0" fmla="*/ 208912 w 4167049"/>
              <a:gd name="connsiteY0" fmla="*/ 53670 h 6971426"/>
              <a:gd name="connsiteX1" fmla="*/ 4167049 w 4167049"/>
              <a:gd name="connsiteY1" fmla="*/ 1583 h 6971426"/>
              <a:gd name="connsiteX2" fmla="*/ 3620784 w 4167049"/>
              <a:gd name="connsiteY2" fmla="*/ 6963163 h 6971426"/>
              <a:gd name="connsiteX3" fmla="*/ 844746 w 4167049"/>
              <a:gd name="connsiteY3" fmla="*/ 6971426 h 6971426"/>
              <a:gd name="connsiteX4" fmla="*/ 208912 w 4167049"/>
              <a:gd name="connsiteY4" fmla="*/ 53670 h 6971426"/>
              <a:gd name="connsiteX0" fmla="*/ 0 w 3958137"/>
              <a:gd name="connsiteY0" fmla="*/ 53670 h 6971426"/>
              <a:gd name="connsiteX1" fmla="*/ 3958137 w 3958137"/>
              <a:gd name="connsiteY1" fmla="*/ 1583 h 6971426"/>
              <a:gd name="connsiteX2" fmla="*/ 3411872 w 3958137"/>
              <a:gd name="connsiteY2" fmla="*/ 6963163 h 6971426"/>
              <a:gd name="connsiteX3" fmla="*/ 635834 w 3958137"/>
              <a:gd name="connsiteY3" fmla="*/ 6971426 h 6971426"/>
              <a:gd name="connsiteX4" fmla="*/ 0 w 3958137"/>
              <a:gd name="connsiteY4" fmla="*/ 53670 h 6971426"/>
              <a:gd name="connsiteX0" fmla="*/ 580336 w 4538473"/>
              <a:gd name="connsiteY0" fmla="*/ 53670 h 6971426"/>
              <a:gd name="connsiteX1" fmla="*/ 4538473 w 4538473"/>
              <a:gd name="connsiteY1" fmla="*/ 1583 h 6971426"/>
              <a:gd name="connsiteX2" fmla="*/ 3992208 w 4538473"/>
              <a:gd name="connsiteY2" fmla="*/ 6963163 h 6971426"/>
              <a:gd name="connsiteX3" fmla="*/ 1216170 w 4538473"/>
              <a:gd name="connsiteY3" fmla="*/ 6971426 h 6971426"/>
              <a:gd name="connsiteX4" fmla="*/ 57393 w 4538473"/>
              <a:gd name="connsiteY4" fmla="*/ 3605802 h 6971426"/>
              <a:gd name="connsiteX5" fmla="*/ 580336 w 4538473"/>
              <a:gd name="connsiteY5" fmla="*/ 53670 h 6971426"/>
              <a:gd name="connsiteX0" fmla="*/ 522943 w 4481080"/>
              <a:gd name="connsiteY0" fmla="*/ 53670 h 6971426"/>
              <a:gd name="connsiteX1" fmla="*/ 4481080 w 4481080"/>
              <a:gd name="connsiteY1" fmla="*/ 1583 h 6971426"/>
              <a:gd name="connsiteX2" fmla="*/ 3934815 w 4481080"/>
              <a:gd name="connsiteY2" fmla="*/ 6963163 h 6971426"/>
              <a:gd name="connsiteX3" fmla="*/ 1158777 w 4481080"/>
              <a:gd name="connsiteY3" fmla="*/ 6971426 h 6971426"/>
              <a:gd name="connsiteX4" fmla="*/ 0 w 4481080"/>
              <a:gd name="connsiteY4" fmla="*/ 3605802 h 6971426"/>
              <a:gd name="connsiteX5" fmla="*/ 522943 w 4481080"/>
              <a:gd name="connsiteY5" fmla="*/ 53670 h 6971426"/>
              <a:gd name="connsiteX0" fmla="*/ 941397 w 4481080"/>
              <a:gd name="connsiteY0" fmla="*/ 38510 h 6971764"/>
              <a:gd name="connsiteX1" fmla="*/ 4481080 w 4481080"/>
              <a:gd name="connsiteY1" fmla="*/ 1921 h 6971764"/>
              <a:gd name="connsiteX2" fmla="*/ 3934815 w 4481080"/>
              <a:gd name="connsiteY2" fmla="*/ 6963501 h 6971764"/>
              <a:gd name="connsiteX3" fmla="*/ 1158777 w 4481080"/>
              <a:gd name="connsiteY3" fmla="*/ 6971764 h 6971764"/>
              <a:gd name="connsiteX4" fmla="*/ 0 w 4481080"/>
              <a:gd name="connsiteY4" fmla="*/ 3606140 h 6971764"/>
              <a:gd name="connsiteX5" fmla="*/ 941397 w 4481080"/>
              <a:gd name="connsiteY5" fmla="*/ 38510 h 6971764"/>
              <a:gd name="connsiteX0" fmla="*/ 553939 w 4481080"/>
              <a:gd name="connsiteY0" fmla="*/ 21091 h 6969843"/>
              <a:gd name="connsiteX1" fmla="*/ 4481080 w 4481080"/>
              <a:gd name="connsiteY1" fmla="*/ 0 h 6969843"/>
              <a:gd name="connsiteX2" fmla="*/ 3934815 w 4481080"/>
              <a:gd name="connsiteY2" fmla="*/ 6961580 h 6969843"/>
              <a:gd name="connsiteX3" fmla="*/ 1158777 w 4481080"/>
              <a:gd name="connsiteY3" fmla="*/ 6969843 h 6969843"/>
              <a:gd name="connsiteX4" fmla="*/ 0 w 4481080"/>
              <a:gd name="connsiteY4" fmla="*/ 3604219 h 6969843"/>
              <a:gd name="connsiteX5" fmla="*/ 553939 w 4481080"/>
              <a:gd name="connsiteY5" fmla="*/ 21091 h 6969843"/>
              <a:gd name="connsiteX0" fmla="*/ 553939 w 4481080"/>
              <a:gd name="connsiteY0" fmla="*/ 21091 h 6969843"/>
              <a:gd name="connsiteX1" fmla="*/ 4481080 w 4481080"/>
              <a:gd name="connsiteY1" fmla="*/ 0 h 6969843"/>
              <a:gd name="connsiteX2" fmla="*/ 3934815 w 4481080"/>
              <a:gd name="connsiteY2" fmla="*/ 6961580 h 6969843"/>
              <a:gd name="connsiteX3" fmla="*/ 1158777 w 4481080"/>
              <a:gd name="connsiteY3" fmla="*/ 6969843 h 6969843"/>
              <a:gd name="connsiteX4" fmla="*/ 0 w 4481080"/>
              <a:gd name="connsiteY4" fmla="*/ 3604219 h 6969843"/>
              <a:gd name="connsiteX5" fmla="*/ 553939 w 4481080"/>
              <a:gd name="connsiteY5" fmla="*/ 21091 h 6969843"/>
              <a:gd name="connsiteX0" fmla="*/ 558319 w 4485460"/>
              <a:gd name="connsiteY0" fmla="*/ 21091 h 6969843"/>
              <a:gd name="connsiteX1" fmla="*/ 4485460 w 4485460"/>
              <a:gd name="connsiteY1" fmla="*/ 0 h 6969843"/>
              <a:gd name="connsiteX2" fmla="*/ 3939195 w 4485460"/>
              <a:gd name="connsiteY2" fmla="*/ 6961580 h 6969843"/>
              <a:gd name="connsiteX3" fmla="*/ 1163157 w 4485460"/>
              <a:gd name="connsiteY3" fmla="*/ 6969843 h 6969843"/>
              <a:gd name="connsiteX4" fmla="*/ 4380 w 4485460"/>
              <a:gd name="connsiteY4" fmla="*/ 3604219 h 6969843"/>
              <a:gd name="connsiteX5" fmla="*/ 558319 w 4485460"/>
              <a:gd name="connsiteY5" fmla="*/ 21091 h 6969843"/>
              <a:gd name="connsiteX0" fmla="*/ 556571 w 4483712"/>
              <a:gd name="connsiteY0" fmla="*/ 21091 h 6969843"/>
              <a:gd name="connsiteX1" fmla="*/ 4483712 w 4483712"/>
              <a:gd name="connsiteY1" fmla="*/ 0 h 6969843"/>
              <a:gd name="connsiteX2" fmla="*/ 3937447 w 4483712"/>
              <a:gd name="connsiteY2" fmla="*/ 6961580 h 6969843"/>
              <a:gd name="connsiteX3" fmla="*/ 1161409 w 4483712"/>
              <a:gd name="connsiteY3" fmla="*/ 6969843 h 6969843"/>
              <a:gd name="connsiteX4" fmla="*/ 2632 w 4483712"/>
              <a:gd name="connsiteY4" fmla="*/ 3604219 h 6969843"/>
              <a:gd name="connsiteX5" fmla="*/ 556571 w 4483712"/>
              <a:gd name="connsiteY5" fmla="*/ 21091 h 6969843"/>
              <a:gd name="connsiteX0" fmla="*/ 555981 w 4483122"/>
              <a:gd name="connsiteY0" fmla="*/ 21091 h 6969843"/>
              <a:gd name="connsiteX1" fmla="*/ 4483122 w 4483122"/>
              <a:gd name="connsiteY1" fmla="*/ 0 h 6969843"/>
              <a:gd name="connsiteX2" fmla="*/ 3936857 w 4483122"/>
              <a:gd name="connsiteY2" fmla="*/ 6961580 h 6969843"/>
              <a:gd name="connsiteX3" fmla="*/ 1160819 w 4483122"/>
              <a:gd name="connsiteY3" fmla="*/ 6969843 h 6969843"/>
              <a:gd name="connsiteX4" fmla="*/ 2042 w 4483122"/>
              <a:gd name="connsiteY4" fmla="*/ 3604219 h 6969843"/>
              <a:gd name="connsiteX5" fmla="*/ 555981 w 4483122"/>
              <a:gd name="connsiteY5" fmla="*/ 21091 h 6969843"/>
              <a:gd name="connsiteX0" fmla="*/ 559066 w 4486207"/>
              <a:gd name="connsiteY0" fmla="*/ 21091 h 6969843"/>
              <a:gd name="connsiteX1" fmla="*/ 4486207 w 4486207"/>
              <a:gd name="connsiteY1" fmla="*/ 0 h 6969843"/>
              <a:gd name="connsiteX2" fmla="*/ 3939942 w 4486207"/>
              <a:gd name="connsiteY2" fmla="*/ 6961580 h 6969843"/>
              <a:gd name="connsiteX3" fmla="*/ 1163904 w 4486207"/>
              <a:gd name="connsiteY3" fmla="*/ 6969843 h 6969843"/>
              <a:gd name="connsiteX4" fmla="*/ 5127 w 4486207"/>
              <a:gd name="connsiteY4" fmla="*/ 3604219 h 6969843"/>
              <a:gd name="connsiteX5" fmla="*/ 559066 w 4486207"/>
              <a:gd name="connsiteY5" fmla="*/ 21091 h 6969843"/>
              <a:gd name="connsiteX0" fmla="*/ 459729 w 4496598"/>
              <a:gd name="connsiteY0" fmla="*/ 21091 h 6969843"/>
              <a:gd name="connsiteX1" fmla="*/ 4496598 w 4496598"/>
              <a:gd name="connsiteY1" fmla="*/ 0 h 6969843"/>
              <a:gd name="connsiteX2" fmla="*/ 3950333 w 4496598"/>
              <a:gd name="connsiteY2" fmla="*/ 6961580 h 6969843"/>
              <a:gd name="connsiteX3" fmla="*/ 1174295 w 4496598"/>
              <a:gd name="connsiteY3" fmla="*/ 6969843 h 6969843"/>
              <a:gd name="connsiteX4" fmla="*/ 15518 w 4496598"/>
              <a:gd name="connsiteY4" fmla="*/ 3604219 h 6969843"/>
              <a:gd name="connsiteX5" fmla="*/ 459729 w 4496598"/>
              <a:gd name="connsiteY5" fmla="*/ 21091 h 6969843"/>
              <a:gd name="connsiteX0" fmla="*/ 457056 w 4493925"/>
              <a:gd name="connsiteY0" fmla="*/ 21091 h 6969843"/>
              <a:gd name="connsiteX1" fmla="*/ 4493925 w 4493925"/>
              <a:gd name="connsiteY1" fmla="*/ 0 h 6969843"/>
              <a:gd name="connsiteX2" fmla="*/ 3947660 w 4493925"/>
              <a:gd name="connsiteY2" fmla="*/ 6961580 h 6969843"/>
              <a:gd name="connsiteX3" fmla="*/ 1171622 w 4493925"/>
              <a:gd name="connsiteY3" fmla="*/ 6969843 h 6969843"/>
              <a:gd name="connsiteX4" fmla="*/ 12845 w 4493925"/>
              <a:gd name="connsiteY4" fmla="*/ 3604219 h 6969843"/>
              <a:gd name="connsiteX5" fmla="*/ 457056 w 4493925"/>
              <a:gd name="connsiteY5" fmla="*/ 21091 h 6969843"/>
              <a:gd name="connsiteX0" fmla="*/ 505105 w 4541974"/>
              <a:gd name="connsiteY0" fmla="*/ 21091 h 6969843"/>
              <a:gd name="connsiteX1" fmla="*/ 4541974 w 4541974"/>
              <a:gd name="connsiteY1" fmla="*/ 0 h 6969843"/>
              <a:gd name="connsiteX2" fmla="*/ 3995709 w 4541974"/>
              <a:gd name="connsiteY2" fmla="*/ 6961580 h 6969843"/>
              <a:gd name="connsiteX3" fmla="*/ 1219671 w 4541974"/>
              <a:gd name="connsiteY3" fmla="*/ 6969843 h 6969843"/>
              <a:gd name="connsiteX4" fmla="*/ 12126 w 4541974"/>
              <a:gd name="connsiteY4" fmla="*/ 3923316 h 6969843"/>
              <a:gd name="connsiteX5" fmla="*/ 505105 w 4541974"/>
              <a:gd name="connsiteY5" fmla="*/ 21091 h 6969843"/>
              <a:gd name="connsiteX0" fmla="*/ 512369 w 4549238"/>
              <a:gd name="connsiteY0" fmla="*/ 21091 h 6969843"/>
              <a:gd name="connsiteX1" fmla="*/ 4549238 w 4549238"/>
              <a:gd name="connsiteY1" fmla="*/ 0 h 6969843"/>
              <a:gd name="connsiteX2" fmla="*/ 4002973 w 4549238"/>
              <a:gd name="connsiteY2" fmla="*/ 6961580 h 6969843"/>
              <a:gd name="connsiteX3" fmla="*/ 1226935 w 4549238"/>
              <a:gd name="connsiteY3" fmla="*/ 6969843 h 6969843"/>
              <a:gd name="connsiteX4" fmla="*/ 19390 w 4549238"/>
              <a:gd name="connsiteY4" fmla="*/ 3923316 h 6969843"/>
              <a:gd name="connsiteX5" fmla="*/ 512369 w 4549238"/>
              <a:gd name="connsiteY5" fmla="*/ 21091 h 6969843"/>
              <a:gd name="connsiteX0" fmla="*/ 501015 w 4537884"/>
              <a:gd name="connsiteY0" fmla="*/ 21091 h 6969843"/>
              <a:gd name="connsiteX1" fmla="*/ 4537884 w 4537884"/>
              <a:gd name="connsiteY1" fmla="*/ 0 h 6969843"/>
              <a:gd name="connsiteX2" fmla="*/ 3991619 w 4537884"/>
              <a:gd name="connsiteY2" fmla="*/ 6961580 h 6969843"/>
              <a:gd name="connsiteX3" fmla="*/ 1215581 w 4537884"/>
              <a:gd name="connsiteY3" fmla="*/ 6969843 h 6969843"/>
              <a:gd name="connsiteX4" fmla="*/ 8036 w 4537884"/>
              <a:gd name="connsiteY4" fmla="*/ 3923316 h 6969843"/>
              <a:gd name="connsiteX5" fmla="*/ 501015 w 4537884"/>
              <a:gd name="connsiteY5" fmla="*/ 21091 h 6969843"/>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7010672"/>
              <a:gd name="connsiteX1" fmla="*/ 4538519 w 4538519"/>
              <a:gd name="connsiteY1" fmla="*/ 0 h 7010672"/>
              <a:gd name="connsiteX2" fmla="*/ 3516766 w 4538519"/>
              <a:gd name="connsiteY2" fmla="*/ 7010672 h 7010672"/>
              <a:gd name="connsiteX3" fmla="*/ 1094296 w 4538519"/>
              <a:gd name="connsiteY3" fmla="*/ 6982116 h 7010672"/>
              <a:gd name="connsiteX4" fmla="*/ 8671 w 4538519"/>
              <a:gd name="connsiteY4" fmla="*/ 3923316 h 7010672"/>
              <a:gd name="connsiteX5" fmla="*/ 501650 w 4538519"/>
              <a:gd name="connsiteY5" fmla="*/ 21091 h 7010672"/>
              <a:gd name="connsiteX0" fmla="*/ 501650 w 4538519"/>
              <a:gd name="connsiteY0" fmla="*/ 21091 h 6986126"/>
              <a:gd name="connsiteX1" fmla="*/ 4538519 w 4538519"/>
              <a:gd name="connsiteY1" fmla="*/ 0 h 6986126"/>
              <a:gd name="connsiteX2" fmla="*/ 2882782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3220837"/>
              <a:gd name="connsiteY0" fmla="*/ 0 h 6965035"/>
              <a:gd name="connsiteX1" fmla="*/ 3038903 w 3220837"/>
              <a:gd name="connsiteY1" fmla="*/ 52547 h 6965035"/>
              <a:gd name="connsiteX2" fmla="*/ 3211966 w 3220837"/>
              <a:gd name="connsiteY2" fmla="*/ 6965035 h 6965035"/>
              <a:gd name="connsiteX3" fmla="*/ 1094296 w 3220837"/>
              <a:gd name="connsiteY3" fmla="*/ 6961025 h 6965035"/>
              <a:gd name="connsiteX4" fmla="*/ 8671 w 3220837"/>
              <a:gd name="connsiteY4" fmla="*/ 3902225 h 6965035"/>
              <a:gd name="connsiteX5" fmla="*/ 501650 w 3220837"/>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66588 w 4281908"/>
              <a:gd name="connsiteY4" fmla="*/ 3902225 h 6965035"/>
              <a:gd name="connsiteX5" fmla="*/ 0 w 4281908"/>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66588 w 4281908"/>
              <a:gd name="connsiteY4" fmla="*/ 3902225 h 6965035"/>
              <a:gd name="connsiteX5" fmla="*/ 0 w 4281908"/>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81578 w 4281908"/>
              <a:gd name="connsiteY4" fmla="*/ 4581261 h 6965035"/>
              <a:gd name="connsiteX5" fmla="*/ 0 w 4281908"/>
              <a:gd name="connsiteY5" fmla="*/ 0 h 6965035"/>
              <a:gd name="connsiteX0" fmla="*/ 121581 w 4403489"/>
              <a:gd name="connsiteY0" fmla="*/ 0 h 6965035"/>
              <a:gd name="connsiteX1" fmla="*/ 4403489 w 4403489"/>
              <a:gd name="connsiteY1" fmla="*/ 28001 h 6965035"/>
              <a:gd name="connsiteX2" fmla="*/ 3491464 w 4403489"/>
              <a:gd name="connsiteY2" fmla="*/ 6965035 h 6965035"/>
              <a:gd name="connsiteX3" fmla="*/ 1373794 w 4403489"/>
              <a:gd name="connsiteY3" fmla="*/ 6961025 h 6965035"/>
              <a:gd name="connsiteX4" fmla="*/ 121581 w 4403489"/>
              <a:gd name="connsiteY4"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0 w 4281908"/>
              <a:gd name="connsiteY4"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0 w 4281908"/>
              <a:gd name="connsiteY4" fmla="*/ 0 h 6965035"/>
              <a:gd name="connsiteX0" fmla="*/ 0 w 3392973"/>
              <a:gd name="connsiteY0" fmla="*/ 0 h 6965035"/>
              <a:gd name="connsiteX1" fmla="*/ 2722931 w 3392973"/>
              <a:gd name="connsiteY1" fmla="*/ 12911 h 6965035"/>
              <a:gd name="connsiteX2" fmla="*/ 3369883 w 3392973"/>
              <a:gd name="connsiteY2" fmla="*/ 6965035 h 6965035"/>
              <a:gd name="connsiteX3" fmla="*/ 1252213 w 3392973"/>
              <a:gd name="connsiteY3" fmla="*/ 6961025 h 6965035"/>
              <a:gd name="connsiteX4" fmla="*/ 0 w 3392973"/>
              <a:gd name="connsiteY4" fmla="*/ 0 h 6965035"/>
              <a:gd name="connsiteX0" fmla="*/ 0 w 3489951"/>
              <a:gd name="connsiteY0" fmla="*/ 0 h 6965035"/>
              <a:gd name="connsiteX1" fmla="*/ 2722931 w 3489951"/>
              <a:gd name="connsiteY1" fmla="*/ 12911 h 6965035"/>
              <a:gd name="connsiteX2" fmla="*/ 3369883 w 3489951"/>
              <a:gd name="connsiteY2" fmla="*/ 6965035 h 6965035"/>
              <a:gd name="connsiteX3" fmla="*/ 1252213 w 3489951"/>
              <a:gd name="connsiteY3" fmla="*/ 6961025 h 6965035"/>
              <a:gd name="connsiteX4" fmla="*/ 0 w 3489951"/>
              <a:gd name="connsiteY4" fmla="*/ 0 h 6965035"/>
              <a:gd name="connsiteX0" fmla="*/ 0 w 3369883"/>
              <a:gd name="connsiteY0" fmla="*/ 0 h 6965035"/>
              <a:gd name="connsiteX1" fmla="*/ 2722931 w 3369883"/>
              <a:gd name="connsiteY1" fmla="*/ 12911 h 6965035"/>
              <a:gd name="connsiteX2" fmla="*/ 3369883 w 3369883"/>
              <a:gd name="connsiteY2" fmla="*/ 6965035 h 6965035"/>
              <a:gd name="connsiteX3" fmla="*/ 1252213 w 3369883"/>
              <a:gd name="connsiteY3" fmla="*/ 6961025 h 6965035"/>
              <a:gd name="connsiteX4" fmla="*/ 0 w 3369883"/>
              <a:gd name="connsiteY4" fmla="*/ 0 h 6965035"/>
              <a:gd name="connsiteX0" fmla="*/ 0 w 3369883"/>
              <a:gd name="connsiteY0" fmla="*/ 0 h 6965035"/>
              <a:gd name="connsiteX1" fmla="*/ 2722931 w 3369883"/>
              <a:gd name="connsiteY1" fmla="*/ 12911 h 6965035"/>
              <a:gd name="connsiteX2" fmla="*/ 3369883 w 3369883"/>
              <a:gd name="connsiteY2" fmla="*/ 6965035 h 6965035"/>
              <a:gd name="connsiteX3" fmla="*/ 1252213 w 3369883"/>
              <a:gd name="connsiteY3" fmla="*/ 6961025 h 6965035"/>
              <a:gd name="connsiteX4" fmla="*/ 0 w 3369883"/>
              <a:gd name="connsiteY4" fmla="*/ 0 h 6965035"/>
              <a:gd name="connsiteX0" fmla="*/ 0 w 2867408"/>
              <a:gd name="connsiteY0" fmla="*/ 0 h 6961025"/>
              <a:gd name="connsiteX1" fmla="*/ 2722931 w 2867408"/>
              <a:gd name="connsiteY1" fmla="*/ 12911 h 6961025"/>
              <a:gd name="connsiteX2" fmla="*/ 2860217 w 2867408"/>
              <a:gd name="connsiteY2" fmla="*/ 6949945 h 6961025"/>
              <a:gd name="connsiteX3" fmla="*/ 1252213 w 2867408"/>
              <a:gd name="connsiteY3" fmla="*/ 6961025 h 6961025"/>
              <a:gd name="connsiteX4" fmla="*/ 0 w 2867408"/>
              <a:gd name="connsiteY4" fmla="*/ 0 h 6961025"/>
              <a:gd name="connsiteX0" fmla="*/ 0 w 2867408"/>
              <a:gd name="connsiteY0" fmla="*/ 0 h 6968752"/>
              <a:gd name="connsiteX1" fmla="*/ 2722931 w 2867408"/>
              <a:gd name="connsiteY1" fmla="*/ 12911 h 6968752"/>
              <a:gd name="connsiteX2" fmla="*/ 2860217 w 2867408"/>
              <a:gd name="connsiteY2" fmla="*/ 6949945 h 6968752"/>
              <a:gd name="connsiteX3" fmla="*/ 1252213 w 2867408"/>
              <a:gd name="connsiteY3" fmla="*/ 6961025 h 6968752"/>
              <a:gd name="connsiteX4" fmla="*/ 0 w 2867408"/>
              <a:gd name="connsiteY4" fmla="*/ 0 h 6968752"/>
              <a:gd name="connsiteX0" fmla="*/ 0 w 2860217"/>
              <a:gd name="connsiteY0" fmla="*/ 0 h 6968752"/>
              <a:gd name="connsiteX1" fmla="*/ 2722931 w 2860217"/>
              <a:gd name="connsiteY1" fmla="*/ 12911 h 6968752"/>
              <a:gd name="connsiteX2" fmla="*/ 2860217 w 2860217"/>
              <a:gd name="connsiteY2" fmla="*/ 6949945 h 6968752"/>
              <a:gd name="connsiteX3" fmla="*/ 1252213 w 2860217"/>
              <a:gd name="connsiteY3" fmla="*/ 6961025 h 6968752"/>
              <a:gd name="connsiteX4" fmla="*/ 0 w 2860217"/>
              <a:gd name="connsiteY4" fmla="*/ 0 h 6968752"/>
              <a:gd name="connsiteX0" fmla="*/ 0 w 2970386"/>
              <a:gd name="connsiteY0" fmla="*/ 0 h 6976670"/>
              <a:gd name="connsiteX1" fmla="*/ 2722931 w 2970386"/>
              <a:gd name="connsiteY1" fmla="*/ 12911 h 6976670"/>
              <a:gd name="connsiteX2" fmla="*/ 2970386 w 2970386"/>
              <a:gd name="connsiteY2" fmla="*/ 6961035 h 6976670"/>
              <a:gd name="connsiteX3" fmla="*/ 1252213 w 2970386"/>
              <a:gd name="connsiteY3" fmla="*/ 6961025 h 6976670"/>
              <a:gd name="connsiteX4" fmla="*/ 0 w 2970386"/>
              <a:gd name="connsiteY4" fmla="*/ 0 h 6976670"/>
              <a:gd name="connsiteX0" fmla="*/ 0 w 3080555"/>
              <a:gd name="connsiteY0" fmla="*/ 0 h 6976670"/>
              <a:gd name="connsiteX1" fmla="*/ 2722931 w 3080555"/>
              <a:gd name="connsiteY1" fmla="*/ 12911 h 6976670"/>
              <a:gd name="connsiteX2" fmla="*/ 3080555 w 3080555"/>
              <a:gd name="connsiteY2" fmla="*/ 6961035 h 6976670"/>
              <a:gd name="connsiteX3" fmla="*/ 1252213 w 3080555"/>
              <a:gd name="connsiteY3" fmla="*/ 6961025 h 6976670"/>
              <a:gd name="connsiteX4" fmla="*/ 0 w 3080555"/>
              <a:gd name="connsiteY4" fmla="*/ 0 h 6976670"/>
              <a:gd name="connsiteX0" fmla="*/ 0 w 3664448"/>
              <a:gd name="connsiteY0" fmla="*/ 0 h 6968752"/>
              <a:gd name="connsiteX1" fmla="*/ 2722931 w 3664448"/>
              <a:gd name="connsiteY1" fmla="*/ 1291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722931 w 3664448"/>
              <a:gd name="connsiteY1" fmla="*/ 1291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800049 w 3664448"/>
              <a:gd name="connsiteY1" fmla="*/ 2400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800049 w 3664448"/>
              <a:gd name="connsiteY1" fmla="*/ 2400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5556748"/>
              <a:gd name="connsiteY0" fmla="*/ 0 h 6961025"/>
              <a:gd name="connsiteX1" fmla="*/ 2800049 w 5556748"/>
              <a:gd name="connsiteY1" fmla="*/ 24001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56748"/>
              <a:gd name="connsiteY0" fmla="*/ 0 h 6961025"/>
              <a:gd name="connsiteX1" fmla="*/ 2800049 w 5556748"/>
              <a:gd name="connsiteY1" fmla="*/ 24001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56748"/>
              <a:gd name="connsiteY0" fmla="*/ 1567 h 6962592"/>
              <a:gd name="connsiteX1" fmla="*/ 3015949 w 5556748"/>
              <a:gd name="connsiteY1" fmla="*/ 0 h 6962592"/>
              <a:gd name="connsiteX2" fmla="*/ 5556748 w 5556748"/>
              <a:gd name="connsiteY2" fmla="*/ 1313631 h 6962592"/>
              <a:gd name="connsiteX3" fmla="*/ 1252213 w 5556748"/>
              <a:gd name="connsiteY3" fmla="*/ 6962592 h 6962592"/>
              <a:gd name="connsiteX4" fmla="*/ 0 w 5556748"/>
              <a:gd name="connsiteY4" fmla="*/ 1567 h 6962592"/>
              <a:gd name="connsiteX0" fmla="*/ 0 w 5556748"/>
              <a:gd name="connsiteY0" fmla="*/ 1567 h 6962592"/>
              <a:gd name="connsiteX1" fmla="*/ 3015949 w 5556748"/>
              <a:gd name="connsiteY1" fmla="*/ 0 h 6962592"/>
              <a:gd name="connsiteX2" fmla="*/ 5556748 w 5556748"/>
              <a:gd name="connsiteY2" fmla="*/ 1313631 h 6962592"/>
              <a:gd name="connsiteX3" fmla="*/ 1252213 w 5556748"/>
              <a:gd name="connsiteY3" fmla="*/ 6962592 h 6962592"/>
              <a:gd name="connsiteX4" fmla="*/ 0 w 5556748"/>
              <a:gd name="connsiteY4" fmla="*/ 1567 h 6962592"/>
              <a:gd name="connsiteX0" fmla="*/ 0 w 5556748"/>
              <a:gd name="connsiteY0" fmla="*/ 0 h 6961025"/>
              <a:gd name="connsiteX1" fmla="*/ 3155649 w 5556748"/>
              <a:gd name="connsiteY1" fmla="*/ 49570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82148"/>
              <a:gd name="connsiteY0" fmla="*/ 0 h 6961025"/>
              <a:gd name="connsiteX1" fmla="*/ 3155649 w 5582148"/>
              <a:gd name="connsiteY1" fmla="*/ 49570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155649 w 5582148"/>
              <a:gd name="connsiteY1" fmla="*/ 49570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14352 h 6975377"/>
              <a:gd name="connsiteX1" fmla="*/ 3104849 w 5582148"/>
              <a:gd name="connsiteY1" fmla="*/ 0 h 6975377"/>
              <a:gd name="connsiteX2" fmla="*/ 5582148 w 5582148"/>
              <a:gd name="connsiteY2" fmla="*/ 1441475 h 6975377"/>
              <a:gd name="connsiteX3" fmla="*/ 1252213 w 5582148"/>
              <a:gd name="connsiteY3" fmla="*/ 6975377 h 6975377"/>
              <a:gd name="connsiteX4" fmla="*/ 0 w 5582148"/>
              <a:gd name="connsiteY4" fmla="*/ 14352 h 6975377"/>
              <a:gd name="connsiteX0" fmla="*/ 0 w 5582148"/>
              <a:gd name="connsiteY0" fmla="*/ 14352 h 6975377"/>
              <a:gd name="connsiteX1" fmla="*/ 3104849 w 5582148"/>
              <a:gd name="connsiteY1" fmla="*/ 0 h 6975377"/>
              <a:gd name="connsiteX2" fmla="*/ 5582148 w 5582148"/>
              <a:gd name="connsiteY2" fmla="*/ 1441475 h 6975377"/>
              <a:gd name="connsiteX3" fmla="*/ 1252213 w 5582148"/>
              <a:gd name="connsiteY3" fmla="*/ 6975377 h 6975377"/>
              <a:gd name="connsiteX4" fmla="*/ 0 w 5582148"/>
              <a:gd name="connsiteY4" fmla="*/ 14352 h 6975377"/>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18648"/>
              <a:gd name="connsiteY0" fmla="*/ 0 h 6961025"/>
              <a:gd name="connsiteX1" fmla="*/ 3257249 w 5518648"/>
              <a:gd name="connsiteY1" fmla="*/ 11217 h 6961025"/>
              <a:gd name="connsiteX2" fmla="*/ 5518648 w 5518648"/>
              <a:gd name="connsiteY2" fmla="*/ 1299280 h 6961025"/>
              <a:gd name="connsiteX3" fmla="*/ 1252213 w 5518648"/>
              <a:gd name="connsiteY3" fmla="*/ 6961025 h 6961025"/>
              <a:gd name="connsiteX4" fmla="*/ 0 w 5518648"/>
              <a:gd name="connsiteY4" fmla="*/ 0 h 6961025"/>
              <a:gd name="connsiteX0" fmla="*/ 0 w 5556748"/>
              <a:gd name="connsiteY0" fmla="*/ 0 h 6961025"/>
              <a:gd name="connsiteX1" fmla="*/ 3257249 w 5556748"/>
              <a:gd name="connsiteY1" fmla="*/ 11217 h 6961025"/>
              <a:gd name="connsiteX2" fmla="*/ 5556748 w 5556748"/>
              <a:gd name="connsiteY2" fmla="*/ 1427123 h 6961025"/>
              <a:gd name="connsiteX3" fmla="*/ 1252213 w 5556748"/>
              <a:gd name="connsiteY3" fmla="*/ 6961025 h 6961025"/>
              <a:gd name="connsiteX4" fmla="*/ 0 w 5556748"/>
              <a:gd name="connsiteY4" fmla="*/ 0 h 6961025"/>
              <a:gd name="connsiteX0" fmla="*/ 0 w 5556748"/>
              <a:gd name="connsiteY0" fmla="*/ 14352 h 6975377"/>
              <a:gd name="connsiteX1" fmla="*/ 3041349 w 5556748"/>
              <a:gd name="connsiteY1" fmla="*/ 0 h 6975377"/>
              <a:gd name="connsiteX2" fmla="*/ 5556748 w 5556748"/>
              <a:gd name="connsiteY2" fmla="*/ 1441475 h 6975377"/>
              <a:gd name="connsiteX3" fmla="*/ 1252213 w 5556748"/>
              <a:gd name="connsiteY3" fmla="*/ 6975377 h 6975377"/>
              <a:gd name="connsiteX4" fmla="*/ 0 w 5556748"/>
              <a:gd name="connsiteY4" fmla="*/ 14352 h 6975377"/>
              <a:gd name="connsiteX0" fmla="*/ 0 w 5556748"/>
              <a:gd name="connsiteY0" fmla="*/ 14352 h 6975377"/>
              <a:gd name="connsiteX1" fmla="*/ 3041349 w 5556748"/>
              <a:gd name="connsiteY1" fmla="*/ 0 h 6975377"/>
              <a:gd name="connsiteX2" fmla="*/ 5556748 w 5556748"/>
              <a:gd name="connsiteY2" fmla="*/ 1441475 h 6975377"/>
              <a:gd name="connsiteX3" fmla="*/ 1252213 w 5556748"/>
              <a:gd name="connsiteY3" fmla="*/ 6975377 h 6975377"/>
              <a:gd name="connsiteX4" fmla="*/ 0 w 5556748"/>
              <a:gd name="connsiteY4" fmla="*/ 14352 h 6975377"/>
              <a:gd name="connsiteX0" fmla="*/ 0 w 5575664"/>
              <a:gd name="connsiteY0" fmla="*/ 14352 h 6975377"/>
              <a:gd name="connsiteX1" fmla="*/ 3041349 w 5575664"/>
              <a:gd name="connsiteY1" fmla="*/ 0 h 6975377"/>
              <a:gd name="connsiteX2" fmla="*/ 5556748 w 5575664"/>
              <a:gd name="connsiteY2" fmla="*/ 1441475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441475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594887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594887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697162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697162 h 6975377"/>
              <a:gd name="connsiteX3" fmla="*/ 1252213 w 5575664"/>
              <a:gd name="connsiteY3" fmla="*/ 6975377 h 6975377"/>
              <a:gd name="connsiteX4" fmla="*/ 0 w 5575664"/>
              <a:gd name="connsiteY4" fmla="*/ 14352 h 6975377"/>
              <a:gd name="connsiteX0" fmla="*/ 0 w 5583604"/>
              <a:gd name="connsiteY0" fmla="*/ 14352 h 2370096"/>
              <a:gd name="connsiteX1" fmla="*/ 3041349 w 5583604"/>
              <a:gd name="connsiteY1" fmla="*/ 0 h 2370096"/>
              <a:gd name="connsiteX2" fmla="*/ 5556748 w 5583604"/>
              <a:gd name="connsiteY2" fmla="*/ 1697162 h 2370096"/>
              <a:gd name="connsiteX3" fmla="*/ 2534913 w 5583604"/>
              <a:gd name="connsiteY3" fmla="*/ 2347456 h 2370096"/>
              <a:gd name="connsiteX4" fmla="*/ 0 w 5583604"/>
              <a:gd name="connsiteY4" fmla="*/ 14352 h 2370096"/>
              <a:gd name="connsiteX0" fmla="*/ 0 w 5588954"/>
              <a:gd name="connsiteY0" fmla="*/ 14352 h 2625782"/>
              <a:gd name="connsiteX1" fmla="*/ 3041349 w 5588954"/>
              <a:gd name="connsiteY1" fmla="*/ 0 h 2625782"/>
              <a:gd name="connsiteX2" fmla="*/ 5556748 w 5588954"/>
              <a:gd name="connsiteY2" fmla="*/ 1697162 h 2625782"/>
              <a:gd name="connsiteX3" fmla="*/ 2534913 w 5588954"/>
              <a:gd name="connsiteY3" fmla="*/ 2347456 h 2625782"/>
              <a:gd name="connsiteX4" fmla="*/ 0 w 5588954"/>
              <a:gd name="connsiteY4" fmla="*/ 14352 h 2625782"/>
              <a:gd name="connsiteX0" fmla="*/ 0 w 5605222"/>
              <a:gd name="connsiteY0" fmla="*/ 14352 h 3357123"/>
              <a:gd name="connsiteX1" fmla="*/ 3041349 w 5605222"/>
              <a:gd name="connsiteY1" fmla="*/ 0 h 3357123"/>
              <a:gd name="connsiteX2" fmla="*/ 5556748 w 5605222"/>
              <a:gd name="connsiteY2" fmla="*/ 1697162 h 3357123"/>
              <a:gd name="connsiteX3" fmla="*/ 2534913 w 5605222"/>
              <a:gd name="connsiteY3" fmla="*/ 2347456 h 3357123"/>
              <a:gd name="connsiteX4" fmla="*/ 0 w 5605222"/>
              <a:gd name="connsiteY4" fmla="*/ 14352 h 3357123"/>
              <a:gd name="connsiteX0" fmla="*/ 0 w 5600902"/>
              <a:gd name="connsiteY0" fmla="*/ 14352 h 2629838"/>
              <a:gd name="connsiteX1" fmla="*/ 3041349 w 5600902"/>
              <a:gd name="connsiteY1" fmla="*/ 0 h 2629838"/>
              <a:gd name="connsiteX2" fmla="*/ 5556748 w 5600902"/>
              <a:gd name="connsiteY2" fmla="*/ 1697162 h 2629838"/>
              <a:gd name="connsiteX3" fmla="*/ 2534913 w 5600902"/>
              <a:gd name="connsiteY3" fmla="*/ 2347456 h 2629838"/>
              <a:gd name="connsiteX4" fmla="*/ 0 w 5600902"/>
              <a:gd name="connsiteY4" fmla="*/ 14352 h 2629838"/>
              <a:gd name="connsiteX0" fmla="*/ 0 w 5556748"/>
              <a:gd name="connsiteY0" fmla="*/ 14352 h 2588639"/>
              <a:gd name="connsiteX1" fmla="*/ 3041349 w 5556748"/>
              <a:gd name="connsiteY1" fmla="*/ 0 h 2588639"/>
              <a:gd name="connsiteX2" fmla="*/ 5556748 w 5556748"/>
              <a:gd name="connsiteY2" fmla="*/ 1697162 h 2588639"/>
              <a:gd name="connsiteX3" fmla="*/ 2534913 w 5556748"/>
              <a:gd name="connsiteY3" fmla="*/ 2347456 h 2588639"/>
              <a:gd name="connsiteX4" fmla="*/ 0 w 5556748"/>
              <a:gd name="connsiteY4" fmla="*/ 14352 h 2588639"/>
              <a:gd name="connsiteX0" fmla="*/ 0 w 6222427"/>
              <a:gd name="connsiteY0" fmla="*/ 14352 h 2811240"/>
              <a:gd name="connsiteX1" fmla="*/ 3041349 w 6222427"/>
              <a:gd name="connsiteY1" fmla="*/ 0 h 2811240"/>
              <a:gd name="connsiteX2" fmla="*/ 5556748 w 6222427"/>
              <a:gd name="connsiteY2" fmla="*/ 1697162 h 2811240"/>
              <a:gd name="connsiteX3" fmla="*/ 5506713 w 6222427"/>
              <a:gd name="connsiteY3" fmla="*/ 2615927 h 2811240"/>
              <a:gd name="connsiteX4" fmla="*/ 0 w 6222427"/>
              <a:gd name="connsiteY4" fmla="*/ 14352 h 2811240"/>
              <a:gd name="connsiteX0" fmla="*/ 0 w 5556748"/>
              <a:gd name="connsiteY0" fmla="*/ 14352 h 2674887"/>
              <a:gd name="connsiteX1" fmla="*/ 3041349 w 5556748"/>
              <a:gd name="connsiteY1" fmla="*/ 0 h 2674887"/>
              <a:gd name="connsiteX2" fmla="*/ 5556748 w 5556748"/>
              <a:gd name="connsiteY2" fmla="*/ 1697162 h 2674887"/>
              <a:gd name="connsiteX3" fmla="*/ 5506713 w 5556748"/>
              <a:gd name="connsiteY3" fmla="*/ 2615927 h 2674887"/>
              <a:gd name="connsiteX4" fmla="*/ 0 w 5556748"/>
              <a:gd name="connsiteY4" fmla="*/ 14352 h 2674887"/>
              <a:gd name="connsiteX0" fmla="*/ 0 w 5556748"/>
              <a:gd name="connsiteY0" fmla="*/ 14352 h 2665158"/>
              <a:gd name="connsiteX1" fmla="*/ 3041349 w 5556748"/>
              <a:gd name="connsiteY1" fmla="*/ 0 h 2665158"/>
              <a:gd name="connsiteX2" fmla="*/ 5556748 w 5556748"/>
              <a:gd name="connsiteY2" fmla="*/ 1697162 h 2665158"/>
              <a:gd name="connsiteX3" fmla="*/ 5506713 w 5556748"/>
              <a:gd name="connsiteY3" fmla="*/ 2615927 h 2665158"/>
              <a:gd name="connsiteX4" fmla="*/ 0 w 5556748"/>
              <a:gd name="connsiteY4" fmla="*/ 14352 h 2665158"/>
              <a:gd name="connsiteX0" fmla="*/ 0 w 5556748"/>
              <a:gd name="connsiteY0" fmla="*/ 14352 h 2665158"/>
              <a:gd name="connsiteX1" fmla="*/ 3041349 w 5556748"/>
              <a:gd name="connsiteY1" fmla="*/ 0 h 2665158"/>
              <a:gd name="connsiteX2" fmla="*/ 5556748 w 5556748"/>
              <a:gd name="connsiteY2" fmla="*/ 1697162 h 2665158"/>
              <a:gd name="connsiteX3" fmla="*/ 5506713 w 5556748"/>
              <a:gd name="connsiteY3" fmla="*/ 2615927 h 2665158"/>
              <a:gd name="connsiteX4" fmla="*/ 0 w 5556748"/>
              <a:gd name="connsiteY4" fmla="*/ 14352 h 2665158"/>
              <a:gd name="connsiteX0" fmla="*/ 0 w 5556748"/>
              <a:gd name="connsiteY0" fmla="*/ 14352 h 2615927"/>
              <a:gd name="connsiteX1" fmla="*/ 3041349 w 5556748"/>
              <a:gd name="connsiteY1" fmla="*/ 0 h 2615927"/>
              <a:gd name="connsiteX2" fmla="*/ 5556748 w 5556748"/>
              <a:gd name="connsiteY2" fmla="*/ 1697162 h 2615927"/>
              <a:gd name="connsiteX3" fmla="*/ 5506713 w 5556748"/>
              <a:gd name="connsiteY3" fmla="*/ 2615927 h 2615927"/>
              <a:gd name="connsiteX4" fmla="*/ 0 w 5556748"/>
              <a:gd name="connsiteY4" fmla="*/ 14352 h 2615927"/>
              <a:gd name="connsiteX0" fmla="*/ 0 w 5556748"/>
              <a:gd name="connsiteY0" fmla="*/ 14352 h 2634209"/>
              <a:gd name="connsiteX1" fmla="*/ 3041349 w 5556748"/>
              <a:gd name="connsiteY1" fmla="*/ 0 h 2634209"/>
              <a:gd name="connsiteX2" fmla="*/ 5556748 w 5556748"/>
              <a:gd name="connsiteY2" fmla="*/ 1697162 h 2634209"/>
              <a:gd name="connsiteX3" fmla="*/ 5506713 w 5556748"/>
              <a:gd name="connsiteY3" fmla="*/ 2615927 h 2634209"/>
              <a:gd name="connsiteX4" fmla="*/ 0 w 5556748"/>
              <a:gd name="connsiteY4" fmla="*/ 14352 h 2634209"/>
              <a:gd name="connsiteX0" fmla="*/ 0 w 5556748"/>
              <a:gd name="connsiteY0" fmla="*/ 14352 h 2634209"/>
              <a:gd name="connsiteX1" fmla="*/ 3041349 w 5556748"/>
              <a:gd name="connsiteY1" fmla="*/ 0 h 2634209"/>
              <a:gd name="connsiteX2" fmla="*/ 5556748 w 5556748"/>
              <a:gd name="connsiteY2" fmla="*/ 1697162 h 2634209"/>
              <a:gd name="connsiteX3" fmla="*/ 5506713 w 5556748"/>
              <a:gd name="connsiteY3" fmla="*/ 2615927 h 2634209"/>
              <a:gd name="connsiteX4" fmla="*/ 0 w 5556748"/>
              <a:gd name="connsiteY4" fmla="*/ 14352 h 2634209"/>
              <a:gd name="connsiteX0" fmla="*/ 0 w 5563535"/>
              <a:gd name="connsiteY0" fmla="*/ 14352 h 2961104"/>
              <a:gd name="connsiteX1" fmla="*/ 3041349 w 5563535"/>
              <a:gd name="connsiteY1" fmla="*/ 0 h 2961104"/>
              <a:gd name="connsiteX2" fmla="*/ 5556748 w 5563535"/>
              <a:gd name="connsiteY2" fmla="*/ 1697162 h 2961104"/>
              <a:gd name="connsiteX3" fmla="*/ 5532113 w 5563535"/>
              <a:gd name="connsiteY3" fmla="*/ 2961104 h 2961104"/>
              <a:gd name="connsiteX4" fmla="*/ 0 w 5563535"/>
              <a:gd name="connsiteY4" fmla="*/ 14352 h 2961104"/>
              <a:gd name="connsiteX0" fmla="*/ 0 w 5612481"/>
              <a:gd name="connsiteY0" fmla="*/ 14352 h 2961104"/>
              <a:gd name="connsiteX1" fmla="*/ 3041349 w 5612481"/>
              <a:gd name="connsiteY1" fmla="*/ 0 h 2961104"/>
              <a:gd name="connsiteX2" fmla="*/ 5556748 w 5612481"/>
              <a:gd name="connsiteY2" fmla="*/ 1697162 h 2961104"/>
              <a:gd name="connsiteX3" fmla="*/ 5532113 w 5612481"/>
              <a:gd name="connsiteY3" fmla="*/ 2961104 h 2961104"/>
              <a:gd name="connsiteX4" fmla="*/ 0 w 5612481"/>
              <a:gd name="connsiteY4" fmla="*/ 14352 h 2961104"/>
              <a:gd name="connsiteX0" fmla="*/ 0 w 5630697"/>
              <a:gd name="connsiteY0" fmla="*/ 14352 h 3280712"/>
              <a:gd name="connsiteX1" fmla="*/ 3041349 w 5630697"/>
              <a:gd name="connsiteY1" fmla="*/ 0 h 3280712"/>
              <a:gd name="connsiteX2" fmla="*/ 5556748 w 5630697"/>
              <a:gd name="connsiteY2" fmla="*/ 1697162 h 3280712"/>
              <a:gd name="connsiteX3" fmla="*/ 5557513 w 5630697"/>
              <a:gd name="connsiteY3" fmla="*/ 3280712 h 3280712"/>
              <a:gd name="connsiteX4" fmla="*/ 0 w 5630697"/>
              <a:gd name="connsiteY4" fmla="*/ 14352 h 3280712"/>
              <a:gd name="connsiteX0" fmla="*/ 0 w 5630697"/>
              <a:gd name="connsiteY0" fmla="*/ 14352 h 3280712"/>
              <a:gd name="connsiteX1" fmla="*/ 3041349 w 5630697"/>
              <a:gd name="connsiteY1" fmla="*/ 0 h 3280712"/>
              <a:gd name="connsiteX2" fmla="*/ 5556748 w 5630697"/>
              <a:gd name="connsiteY2" fmla="*/ 1697162 h 3280712"/>
              <a:gd name="connsiteX3" fmla="*/ 5557513 w 5630697"/>
              <a:gd name="connsiteY3" fmla="*/ 3280712 h 3280712"/>
              <a:gd name="connsiteX4" fmla="*/ 0 w 5630697"/>
              <a:gd name="connsiteY4" fmla="*/ 14352 h 3280712"/>
              <a:gd name="connsiteX0" fmla="*/ 0 w 5562968"/>
              <a:gd name="connsiteY0" fmla="*/ 14352 h 3280712"/>
              <a:gd name="connsiteX1" fmla="*/ 3041349 w 5562968"/>
              <a:gd name="connsiteY1" fmla="*/ 0 h 3280712"/>
              <a:gd name="connsiteX2" fmla="*/ 5556748 w 5562968"/>
              <a:gd name="connsiteY2" fmla="*/ 1697162 h 3280712"/>
              <a:gd name="connsiteX3" fmla="*/ 5557513 w 5562968"/>
              <a:gd name="connsiteY3" fmla="*/ 3280712 h 3280712"/>
              <a:gd name="connsiteX4" fmla="*/ 0 w 5562968"/>
              <a:gd name="connsiteY4" fmla="*/ 14352 h 3280712"/>
              <a:gd name="connsiteX0" fmla="*/ 0 w 5766168"/>
              <a:gd name="connsiteY0" fmla="*/ 1567 h 3280712"/>
              <a:gd name="connsiteX1" fmla="*/ 3244549 w 5766168"/>
              <a:gd name="connsiteY1" fmla="*/ 0 h 3280712"/>
              <a:gd name="connsiteX2" fmla="*/ 5759948 w 5766168"/>
              <a:gd name="connsiteY2" fmla="*/ 1697162 h 3280712"/>
              <a:gd name="connsiteX3" fmla="*/ 5760713 w 5766168"/>
              <a:gd name="connsiteY3" fmla="*/ 3280712 h 3280712"/>
              <a:gd name="connsiteX4" fmla="*/ 0 w 5766168"/>
              <a:gd name="connsiteY4" fmla="*/ 1567 h 3280712"/>
              <a:gd name="connsiteX0" fmla="*/ 0 w 5766168"/>
              <a:gd name="connsiteY0" fmla="*/ 1567 h 3280712"/>
              <a:gd name="connsiteX1" fmla="*/ 3244549 w 5766168"/>
              <a:gd name="connsiteY1" fmla="*/ 0 h 3280712"/>
              <a:gd name="connsiteX2" fmla="*/ 5759948 w 5766168"/>
              <a:gd name="connsiteY2" fmla="*/ 1697162 h 3280712"/>
              <a:gd name="connsiteX3" fmla="*/ 5760713 w 5766168"/>
              <a:gd name="connsiteY3" fmla="*/ 3280712 h 3280712"/>
              <a:gd name="connsiteX4" fmla="*/ 0 w 5766168"/>
              <a:gd name="connsiteY4" fmla="*/ 1567 h 3280712"/>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83 w 5760081"/>
              <a:gd name="connsiteY0" fmla="*/ 1567 h 3830438"/>
              <a:gd name="connsiteX1" fmla="*/ 3244632 w 5760081"/>
              <a:gd name="connsiteY1" fmla="*/ 0 h 3830438"/>
              <a:gd name="connsiteX2" fmla="*/ 5760031 w 5760081"/>
              <a:gd name="connsiteY2" fmla="*/ 1697162 h 3830438"/>
              <a:gd name="connsiteX3" fmla="*/ 5748096 w 5760081"/>
              <a:gd name="connsiteY3" fmla="*/ 3830438 h 3830438"/>
              <a:gd name="connsiteX4" fmla="*/ 83 w 5760081"/>
              <a:gd name="connsiteY4" fmla="*/ 1567 h 3830438"/>
              <a:gd name="connsiteX0" fmla="*/ 83 w 5760081"/>
              <a:gd name="connsiteY0" fmla="*/ 1567 h 4073340"/>
              <a:gd name="connsiteX1" fmla="*/ 3244632 w 5760081"/>
              <a:gd name="connsiteY1" fmla="*/ 0 h 4073340"/>
              <a:gd name="connsiteX2" fmla="*/ 5760031 w 5760081"/>
              <a:gd name="connsiteY2" fmla="*/ 1697162 h 4073340"/>
              <a:gd name="connsiteX3" fmla="*/ 5748096 w 5760081"/>
              <a:gd name="connsiteY3" fmla="*/ 4073340 h 4073340"/>
              <a:gd name="connsiteX4" fmla="*/ 83 w 5760081"/>
              <a:gd name="connsiteY4" fmla="*/ 1567 h 4073340"/>
              <a:gd name="connsiteX0" fmla="*/ 102 w 5760100"/>
              <a:gd name="connsiteY0" fmla="*/ 1567 h 4073340"/>
              <a:gd name="connsiteX1" fmla="*/ 3244651 w 5760100"/>
              <a:gd name="connsiteY1" fmla="*/ 0 h 4073340"/>
              <a:gd name="connsiteX2" fmla="*/ 5760050 w 5760100"/>
              <a:gd name="connsiteY2" fmla="*/ 1697162 h 4073340"/>
              <a:gd name="connsiteX3" fmla="*/ 5748115 w 5760100"/>
              <a:gd name="connsiteY3" fmla="*/ 4073340 h 4073340"/>
              <a:gd name="connsiteX4" fmla="*/ 102 w 5760100"/>
              <a:gd name="connsiteY4" fmla="*/ 1567 h 4073340"/>
              <a:gd name="connsiteX0" fmla="*/ 102 w 5760100"/>
              <a:gd name="connsiteY0" fmla="*/ 1567 h 4290673"/>
              <a:gd name="connsiteX1" fmla="*/ 3244651 w 5760100"/>
              <a:gd name="connsiteY1" fmla="*/ 0 h 4290673"/>
              <a:gd name="connsiteX2" fmla="*/ 5760050 w 5760100"/>
              <a:gd name="connsiteY2" fmla="*/ 1697162 h 4290673"/>
              <a:gd name="connsiteX3" fmla="*/ 5748115 w 5760100"/>
              <a:gd name="connsiteY3" fmla="*/ 4290673 h 4290673"/>
              <a:gd name="connsiteX4" fmla="*/ 102 w 5760100"/>
              <a:gd name="connsiteY4" fmla="*/ 1567 h 4290673"/>
              <a:gd name="connsiteX0" fmla="*/ 102 w 5760051"/>
              <a:gd name="connsiteY0" fmla="*/ 1567 h 4444085"/>
              <a:gd name="connsiteX1" fmla="*/ 3244651 w 5760051"/>
              <a:gd name="connsiteY1" fmla="*/ 0 h 4444085"/>
              <a:gd name="connsiteX2" fmla="*/ 5760050 w 5760051"/>
              <a:gd name="connsiteY2" fmla="*/ 1697162 h 4444085"/>
              <a:gd name="connsiteX3" fmla="*/ 5735415 w 5760051"/>
              <a:gd name="connsiteY3" fmla="*/ 4444085 h 4444085"/>
              <a:gd name="connsiteX4" fmla="*/ 102 w 5760051"/>
              <a:gd name="connsiteY4" fmla="*/ 1567 h 4444085"/>
              <a:gd name="connsiteX0" fmla="*/ 67 w 5760016"/>
              <a:gd name="connsiteY0" fmla="*/ 1567 h 4444085"/>
              <a:gd name="connsiteX1" fmla="*/ 3244616 w 5760016"/>
              <a:gd name="connsiteY1" fmla="*/ 0 h 4444085"/>
              <a:gd name="connsiteX2" fmla="*/ 5760015 w 5760016"/>
              <a:gd name="connsiteY2" fmla="*/ 1697162 h 4444085"/>
              <a:gd name="connsiteX3" fmla="*/ 5735380 w 5760016"/>
              <a:gd name="connsiteY3" fmla="*/ 4444085 h 4444085"/>
              <a:gd name="connsiteX4" fmla="*/ 67 w 5760016"/>
              <a:gd name="connsiteY4" fmla="*/ 1567 h 4444085"/>
              <a:gd name="connsiteX0" fmla="*/ 764 w 5760713"/>
              <a:gd name="connsiteY0" fmla="*/ 1567 h 4444085"/>
              <a:gd name="connsiteX1" fmla="*/ 3245313 w 5760713"/>
              <a:gd name="connsiteY1" fmla="*/ 0 h 4444085"/>
              <a:gd name="connsiteX2" fmla="*/ 5760712 w 5760713"/>
              <a:gd name="connsiteY2" fmla="*/ 1697162 h 4444085"/>
              <a:gd name="connsiteX3" fmla="*/ 5736077 w 5760713"/>
              <a:gd name="connsiteY3" fmla="*/ 4444085 h 4444085"/>
              <a:gd name="connsiteX4" fmla="*/ 764 w 5760713"/>
              <a:gd name="connsiteY4" fmla="*/ 1567 h 4444085"/>
              <a:gd name="connsiteX0" fmla="*/ 764 w 5760713"/>
              <a:gd name="connsiteY0" fmla="*/ 0 h 4442518"/>
              <a:gd name="connsiteX1" fmla="*/ 1873713 w 5760713"/>
              <a:gd name="connsiteY1" fmla="*/ 1046747 h 4442518"/>
              <a:gd name="connsiteX2" fmla="*/ 5760712 w 5760713"/>
              <a:gd name="connsiteY2" fmla="*/ 1695595 h 4442518"/>
              <a:gd name="connsiteX3" fmla="*/ 5736077 w 5760713"/>
              <a:gd name="connsiteY3" fmla="*/ 4442518 h 4442518"/>
              <a:gd name="connsiteX4" fmla="*/ 764 w 5760713"/>
              <a:gd name="connsiteY4" fmla="*/ 0 h 4442518"/>
              <a:gd name="connsiteX0" fmla="*/ 963 w 4719512"/>
              <a:gd name="connsiteY0" fmla="*/ 3146509 h 5305857"/>
              <a:gd name="connsiteX1" fmla="*/ 832512 w 4719512"/>
              <a:gd name="connsiteY1" fmla="*/ 0 h 5305857"/>
              <a:gd name="connsiteX2" fmla="*/ 4719511 w 4719512"/>
              <a:gd name="connsiteY2" fmla="*/ 648848 h 5305857"/>
              <a:gd name="connsiteX3" fmla="*/ 4694876 w 4719512"/>
              <a:gd name="connsiteY3" fmla="*/ 3395771 h 5305857"/>
              <a:gd name="connsiteX4" fmla="*/ 963 w 4719512"/>
              <a:gd name="connsiteY4" fmla="*/ 3146509 h 5305857"/>
              <a:gd name="connsiteX0" fmla="*/ 400351 w 5118900"/>
              <a:gd name="connsiteY0" fmla="*/ 3849646 h 6008994"/>
              <a:gd name="connsiteX1" fmla="*/ 0 w 5118900"/>
              <a:gd name="connsiteY1" fmla="*/ 0 h 6008994"/>
              <a:gd name="connsiteX2" fmla="*/ 5118899 w 5118900"/>
              <a:gd name="connsiteY2" fmla="*/ 1351985 h 6008994"/>
              <a:gd name="connsiteX3" fmla="*/ 5094264 w 5118900"/>
              <a:gd name="connsiteY3" fmla="*/ 4098908 h 6008994"/>
              <a:gd name="connsiteX4" fmla="*/ 400351 w 5118900"/>
              <a:gd name="connsiteY4" fmla="*/ 3849646 h 6008994"/>
              <a:gd name="connsiteX0" fmla="*/ 400351 w 5118900"/>
              <a:gd name="connsiteY0" fmla="*/ 3849646 h 6008994"/>
              <a:gd name="connsiteX1" fmla="*/ 0 w 5118900"/>
              <a:gd name="connsiteY1" fmla="*/ 0 h 6008994"/>
              <a:gd name="connsiteX2" fmla="*/ 5118899 w 5118900"/>
              <a:gd name="connsiteY2" fmla="*/ 1351985 h 6008994"/>
              <a:gd name="connsiteX3" fmla="*/ 5094264 w 5118900"/>
              <a:gd name="connsiteY3" fmla="*/ 4098908 h 6008994"/>
              <a:gd name="connsiteX4" fmla="*/ 400351 w 5118900"/>
              <a:gd name="connsiteY4" fmla="*/ 3849646 h 6008994"/>
              <a:gd name="connsiteX0" fmla="*/ 400351 w 5144299"/>
              <a:gd name="connsiteY0" fmla="*/ 3849646 h 6008994"/>
              <a:gd name="connsiteX1" fmla="*/ 0 w 5144299"/>
              <a:gd name="connsiteY1" fmla="*/ 0 h 6008994"/>
              <a:gd name="connsiteX2" fmla="*/ 5144299 w 5144299"/>
              <a:gd name="connsiteY2" fmla="*/ 2285240 h 6008994"/>
              <a:gd name="connsiteX3" fmla="*/ 5094264 w 5144299"/>
              <a:gd name="connsiteY3" fmla="*/ 4098908 h 6008994"/>
              <a:gd name="connsiteX4" fmla="*/ 400351 w 5144299"/>
              <a:gd name="connsiteY4" fmla="*/ 3849646 h 6008994"/>
              <a:gd name="connsiteX0" fmla="*/ 400351 w 5097730"/>
              <a:gd name="connsiteY0" fmla="*/ 3849646 h 6008994"/>
              <a:gd name="connsiteX1" fmla="*/ 0 w 5097730"/>
              <a:gd name="connsiteY1" fmla="*/ 0 h 6008994"/>
              <a:gd name="connsiteX2" fmla="*/ 5080799 w 5097730"/>
              <a:gd name="connsiteY2" fmla="*/ 1748299 h 6008994"/>
              <a:gd name="connsiteX3" fmla="*/ 5094264 w 5097730"/>
              <a:gd name="connsiteY3" fmla="*/ 4098908 h 6008994"/>
              <a:gd name="connsiteX4" fmla="*/ 400351 w 5097730"/>
              <a:gd name="connsiteY4" fmla="*/ 3849646 h 6008994"/>
              <a:gd name="connsiteX0" fmla="*/ 400351 w 5097730"/>
              <a:gd name="connsiteY0" fmla="*/ 3849646 h 6008994"/>
              <a:gd name="connsiteX1" fmla="*/ 0 w 5097730"/>
              <a:gd name="connsiteY1" fmla="*/ 0 h 6008994"/>
              <a:gd name="connsiteX2" fmla="*/ 5080799 w 5097730"/>
              <a:gd name="connsiteY2" fmla="*/ 1748299 h 6008994"/>
              <a:gd name="connsiteX3" fmla="*/ 5094264 w 5097730"/>
              <a:gd name="connsiteY3" fmla="*/ 4098908 h 6008994"/>
              <a:gd name="connsiteX4" fmla="*/ 400351 w 5097730"/>
              <a:gd name="connsiteY4" fmla="*/ 3849646 h 6008994"/>
              <a:gd name="connsiteX0" fmla="*/ 400351 w 5097730"/>
              <a:gd name="connsiteY0" fmla="*/ 3849646 h 6008994"/>
              <a:gd name="connsiteX1" fmla="*/ 0 w 5097730"/>
              <a:gd name="connsiteY1" fmla="*/ 0 h 6008994"/>
              <a:gd name="connsiteX2" fmla="*/ 5080799 w 5097730"/>
              <a:gd name="connsiteY2" fmla="*/ 1748299 h 6008994"/>
              <a:gd name="connsiteX3" fmla="*/ 5094264 w 5097730"/>
              <a:gd name="connsiteY3" fmla="*/ 4098908 h 6008994"/>
              <a:gd name="connsiteX4" fmla="*/ 400351 w 5097730"/>
              <a:gd name="connsiteY4" fmla="*/ 3849646 h 6008994"/>
              <a:gd name="connsiteX0" fmla="*/ 400351 w 5097730"/>
              <a:gd name="connsiteY0" fmla="*/ 3849646 h 6008994"/>
              <a:gd name="connsiteX1" fmla="*/ 0 w 5097730"/>
              <a:gd name="connsiteY1" fmla="*/ 0 h 6008994"/>
              <a:gd name="connsiteX2" fmla="*/ 5080799 w 5097730"/>
              <a:gd name="connsiteY2" fmla="*/ 1748299 h 6008994"/>
              <a:gd name="connsiteX3" fmla="*/ 5094264 w 5097730"/>
              <a:gd name="connsiteY3" fmla="*/ 4098908 h 6008994"/>
              <a:gd name="connsiteX4" fmla="*/ 400351 w 5097730"/>
              <a:gd name="connsiteY4" fmla="*/ 3849646 h 6008994"/>
              <a:gd name="connsiteX0" fmla="*/ 400351 w 5109501"/>
              <a:gd name="connsiteY0" fmla="*/ 3849646 h 6052953"/>
              <a:gd name="connsiteX1" fmla="*/ 0 w 5109501"/>
              <a:gd name="connsiteY1" fmla="*/ 0 h 6052953"/>
              <a:gd name="connsiteX2" fmla="*/ 5080799 w 5109501"/>
              <a:gd name="connsiteY2" fmla="*/ 1748299 h 6052953"/>
              <a:gd name="connsiteX3" fmla="*/ 5106964 w 5109501"/>
              <a:gd name="connsiteY3" fmla="*/ 4303458 h 6052953"/>
              <a:gd name="connsiteX4" fmla="*/ 400351 w 5109501"/>
              <a:gd name="connsiteY4" fmla="*/ 3849646 h 6052953"/>
              <a:gd name="connsiteX0" fmla="*/ 806751 w 5109501"/>
              <a:gd name="connsiteY0" fmla="*/ 4258745 h 6375896"/>
              <a:gd name="connsiteX1" fmla="*/ 0 w 5109501"/>
              <a:gd name="connsiteY1" fmla="*/ 0 h 6375896"/>
              <a:gd name="connsiteX2" fmla="*/ 5080799 w 5109501"/>
              <a:gd name="connsiteY2" fmla="*/ 1748299 h 6375896"/>
              <a:gd name="connsiteX3" fmla="*/ 5106964 w 5109501"/>
              <a:gd name="connsiteY3" fmla="*/ 4303458 h 6375896"/>
              <a:gd name="connsiteX4" fmla="*/ 806751 w 5109501"/>
              <a:gd name="connsiteY4" fmla="*/ 4258745 h 6375896"/>
              <a:gd name="connsiteX0" fmla="*/ 806751 w 5109501"/>
              <a:gd name="connsiteY0" fmla="*/ 4258745 h 4303458"/>
              <a:gd name="connsiteX1" fmla="*/ 0 w 5109501"/>
              <a:gd name="connsiteY1" fmla="*/ 0 h 4303458"/>
              <a:gd name="connsiteX2" fmla="*/ 5080799 w 5109501"/>
              <a:gd name="connsiteY2" fmla="*/ 1748299 h 4303458"/>
              <a:gd name="connsiteX3" fmla="*/ 5106964 w 5109501"/>
              <a:gd name="connsiteY3" fmla="*/ 4303458 h 4303458"/>
              <a:gd name="connsiteX4" fmla="*/ 806751 w 5109501"/>
              <a:gd name="connsiteY4" fmla="*/ 4258745 h 4303458"/>
              <a:gd name="connsiteX0" fmla="*/ 806751 w 5109501"/>
              <a:gd name="connsiteY0" fmla="*/ 4258745 h 4408184"/>
              <a:gd name="connsiteX1" fmla="*/ 0 w 5109501"/>
              <a:gd name="connsiteY1" fmla="*/ 0 h 4408184"/>
              <a:gd name="connsiteX2" fmla="*/ 5080799 w 5109501"/>
              <a:gd name="connsiteY2" fmla="*/ 1748299 h 4408184"/>
              <a:gd name="connsiteX3" fmla="*/ 5106964 w 5109501"/>
              <a:gd name="connsiteY3" fmla="*/ 4303458 h 4408184"/>
              <a:gd name="connsiteX4" fmla="*/ 806751 w 5109501"/>
              <a:gd name="connsiteY4" fmla="*/ 4258745 h 4408184"/>
              <a:gd name="connsiteX0" fmla="*/ 882951 w 5109501"/>
              <a:gd name="connsiteY0" fmla="*/ 4322667 h 4456091"/>
              <a:gd name="connsiteX1" fmla="*/ 0 w 5109501"/>
              <a:gd name="connsiteY1" fmla="*/ 0 h 4456091"/>
              <a:gd name="connsiteX2" fmla="*/ 5080799 w 5109501"/>
              <a:gd name="connsiteY2" fmla="*/ 1748299 h 4456091"/>
              <a:gd name="connsiteX3" fmla="*/ 5106964 w 5109501"/>
              <a:gd name="connsiteY3" fmla="*/ 4303458 h 4456091"/>
              <a:gd name="connsiteX4" fmla="*/ 882951 w 5109501"/>
              <a:gd name="connsiteY4" fmla="*/ 4322667 h 4456091"/>
              <a:gd name="connsiteX0" fmla="*/ 882951 w 5109501"/>
              <a:gd name="connsiteY0" fmla="*/ 4322667 h 4323058"/>
              <a:gd name="connsiteX1" fmla="*/ 0 w 5109501"/>
              <a:gd name="connsiteY1" fmla="*/ 0 h 4323058"/>
              <a:gd name="connsiteX2" fmla="*/ 5080799 w 5109501"/>
              <a:gd name="connsiteY2" fmla="*/ 1748299 h 4323058"/>
              <a:gd name="connsiteX3" fmla="*/ 5106964 w 5109501"/>
              <a:gd name="connsiteY3" fmla="*/ 4303458 h 4323058"/>
              <a:gd name="connsiteX4" fmla="*/ 882951 w 5109501"/>
              <a:gd name="connsiteY4" fmla="*/ 4322667 h 4323058"/>
              <a:gd name="connsiteX0" fmla="*/ 882951 w 5109501"/>
              <a:gd name="connsiteY0" fmla="*/ 4322667 h 4360848"/>
              <a:gd name="connsiteX1" fmla="*/ 0 w 5109501"/>
              <a:gd name="connsiteY1" fmla="*/ 0 h 4360848"/>
              <a:gd name="connsiteX2" fmla="*/ 5080799 w 5109501"/>
              <a:gd name="connsiteY2" fmla="*/ 1748299 h 4360848"/>
              <a:gd name="connsiteX3" fmla="*/ 5106964 w 5109501"/>
              <a:gd name="connsiteY3" fmla="*/ 4303458 h 4360848"/>
              <a:gd name="connsiteX4" fmla="*/ 882951 w 5109501"/>
              <a:gd name="connsiteY4" fmla="*/ 4322667 h 4360848"/>
              <a:gd name="connsiteX0" fmla="*/ 882951 w 5134014"/>
              <a:gd name="connsiteY0" fmla="*/ 4322667 h 4376076"/>
              <a:gd name="connsiteX1" fmla="*/ 0 w 5134014"/>
              <a:gd name="connsiteY1" fmla="*/ 0 h 4376076"/>
              <a:gd name="connsiteX2" fmla="*/ 5080799 w 5134014"/>
              <a:gd name="connsiteY2" fmla="*/ 1748299 h 4376076"/>
              <a:gd name="connsiteX3" fmla="*/ 5132364 w 5134014"/>
              <a:gd name="connsiteY3" fmla="*/ 4367380 h 4376076"/>
              <a:gd name="connsiteX4" fmla="*/ 882951 w 5134014"/>
              <a:gd name="connsiteY4" fmla="*/ 4322667 h 4376076"/>
              <a:gd name="connsiteX0" fmla="*/ 1005313 w 5256376"/>
              <a:gd name="connsiteY0" fmla="*/ 4322667 h 4376076"/>
              <a:gd name="connsiteX1" fmla="*/ 122362 w 5256376"/>
              <a:gd name="connsiteY1" fmla="*/ 0 h 4376076"/>
              <a:gd name="connsiteX2" fmla="*/ 5203161 w 5256376"/>
              <a:gd name="connsiteY2" fmla="*/ 1748299 h 4376076"/>
              <a:gd name="connsiteX3" fmla="*/ 5254726 w 5256376"/>
              <a:gd name="connsiteY3" fmla="*/ 4367380 h 4376076"/>
              <a:gd name="connsiteX4" fmla="*/ 1005313 w 5256376"/>
              <a:gd name="connsiteY4" fmla="*/ 4322667 h 4376076"/>
              <a:gd name="connsiteX0" fmla="*/ 1205258 w 5240421"/>
              <a:gd name="connsiteY0" fmla="*/ 4309883 h 4368032"/>
              <a:gd name="connsiteX1" fmla="*/ 106407 w 5240421"/>
              <a:gd name="connsiteY1" fmla="*/ 0 h 4368032"/>
              <a:gd name="connsiteX2" fmla="*/ 5187206 w 5240421"/>
              <a:gd name="connsiteY2" fmla="*/ 1748299 h 4368032"/>
              <a:gd name="connsiteX3" fmla="*/ 5238771 w 5240421"/>
              <a:gd name="connsiteY3" fmla="*/ 4367380 h 4368032"/>
              <a:gd name="connsiteX4" fmla="*/ 1205258 w 5240421"/>
              <a:gd name="connsiteY4" fmla="*/ 4309883 h 4368032"/>
              <a:gd name="connsiteX0" fmla="*/ 1249362 w 5284525"/>
              <a:gd name="connsiteY0" fmla="*/ 4309883 h 4368032"/>
              <a:gd name="connsiteX1" fmla="*/ 150511 w 5284525"/>
              <a:gd name="connsiteY1" fmla="*/ 0 h 4368032"/>
              <a:gd name="connsiteX2" fmla="*/ 5231310 w 5284525"/>
              <a:gd name="connsiteY2" fmla="*/ 1748299 h 4368032"/>
              <a:gd name="connsiteX3" fmla="*/ 5282875 w 5284525"/>
              <a:gd name="connsiteY3" fmla="*/ 4367380 h 4368032"/>
              <a:gd name="connsiteX4" fmla="*/ 1249362 w 5284525"/>
              <a:gd name="connsiteY4" fmla="*/ 4309883 h 4368032"/>
              <a:gd name="connsiteX0" fmla="*/ 1350916 w 5386079"/>
              <a:gd name="connsiteY0" fmla="*/ 4348236 h 4406385"/>
              <a:gd name="connsiteX1" fmla="*/ 137765 w 5386079"/>
              <a:gd name="connsiteY1" fmla="*/ 0 h 4406385"/>
              <a:gd name="connsiteX2" fmla="*/ 5332864 w 5386079"/>
              <a:gd name="connsiteY2" fmla="*/ 1786652 h 4406385"/>
              <a:gd name="connsiteX3" fmla="*/ 5384429 w 5386079"/>
              <a:gd name="connsiteY3" fmla="*/ 4405733 h 4406385"/>
              <a:gd name="connsiteX4" fmla="*/ 1350916 w 5386079"/>
              <a:gd name="connsiteY4" fmla="*/ 4348236 h 4406385"/>
              <a:gd name="connsiteX0" fmla="*/ 1213151 w 5248314"/>
              <a:gd name="connsiteY0" fmla="*/ 4348236 h 4406385"/>
              <a:gd name="connsiteX1" fmla="*/ 0 w 5248314"/>
              <a:gd name="connsiteY1" fmla="*/ 0 h 4406385"/>
              <a:gd name="connsiteX2" fmla="*/ 5195099 w 5248314"/>
              <a:gd name="connsiteY2" fmla="*/ 1786652 h 4406385"/>
              <a:gd name="connsiteX3" fmla="*/ 5246664 w 5248314"/>
              <a:gd name="connsiteY3" fmla="*/ 4405733 h 4406385"/>
              <a:gd name="connsiteX4" fmla="*/ 1213151 w 5248314"/>
              <a:gd name="connsiteY4" fmla="*/ 4348236 h 4406385"/>
              <a:gd name="connsiteX0" fmla="*/ 1213151 w 5248314"/>
              <a:gd name="connsiteY0" fmla="*/ 4348236 h 4406385"/>
              <a:gd name="connsiteX1" fmla="*/ 0 w 5248314"/>
              <a:gd name="connsiteY1" fmla="*/ 0 h 4406385"/>
              <a:gd name="connsiteX2" fmla="*/ 5195099 w 5248314"/>
              <a:gd name="connsiteY2" fmla="*/ 1786652 h 4406385"/>
              <a:gd name="connsiteX3" fmla="*/ 5246664 w 5248314"/>
              <a:gd name="connsiteY3" fmla="*/ 4405733 h 4406385"/>
              <a:gd name="connsiteX4" fmla="*/ 1213151 w 5248314"/>
              <a:gd name="connsiteY4" fmla="*/ 4348236 h 4406385"/>
              <a:gd name="connsiteX0" fmla="*/ 1213151 w 5258649"/>
              <a:gd name="connsiteY0" fmla="*/ 4348236 h 4406385"/>
              <a:gd name="connsiteX1" fmla="*/ 0 w 5258649"/>
              <a:gd name="connsiteY1" fmla="*/ 0 h 4406385"/>
              <a:gd name="connsiteX2" fmla="*/ 5258599 w 5258649"/>
              <a:gd name="connsiteY2" fmla="*/ 1812220 h 4406385"/>
              <a:gd name="connsiteX3" fmla="*/ 5246664 w 5258649"/>
              <a:gd name="connsiteY3" fmla="*/ 4405733 h 4406385"/>
              <a:gd name="connsiteX4" fmla="*/ 1213151 w 5258649"/>
              <a:gd name="connsiteY4" fmla="*/ 4348236 h 4406385"/>
              <a:gd name="connsiteX0" fmla="*/ 1213151 w 5258649"/>
              <a:gd name="connsiteY0" fmla="*/ 4348236 h 4406385"/>
              <a:gd name="connsiteX1" fmla="*/ 0 w 5258649"/>
              <a:gd name="connsiteY1" fmla="*/ 0 h 4406385"/>
              <a:gd name="connsiteX2" fmla="*/ 5258599 w 5258649"/>
              <a:gd name="connsiteY2" fmla="*/ 1812220 h 4406385"/>
              <a:gd name="connsiteX3" fmla="*/ 5246664 w 5258649"/>
              <a:gd name="connsiteY3" fmla="*/ 4405733 h 4406385"/>
              <a:gd name="connsiteX4" fmla="*/ 1213151 w 5258649"/>
              <a:gd name="connsiteY4" fmla="*/ 4348236 h 4406385"/>
              <a:gd name="connsiteX0" fmla="*/ 715813 w 5447111"/>
              <a:gd name="connsiteY0" fmla="*/ 4335452 h 4405733"/>
              <a:gd name="connsiteX1" fmla="*/ 188462 w 5447111"/>
              <a:gd name="connsiteY1" fmla="*/ 0 h 4405733"/>
              <a:gd name="connsiteX2" fmla="*/ 5447061 w 5447111"/>
              <a:gd name="connsiteY2" fmla="*/ 1812220 h 4405733"/>
              <a:gd name="connsiteX3" fmla="*/ 5435126 w 5447111"/>
              <a:gd name="connsiteY3" fmla="*/ 4405733 h 4405733"/>
              <a:gd name="connsiteX4" fmla="*/ 715813 w 5447111"/>
              <a:gd name="connsiteY4" fmla="*/ 4335452 h 4405733"/>
              <a:gd name="connsiteX0" fmla="*/ 527351 w 5258649"/>
              <a:gd name="connsiteY0" fmla="*/ 4335452 h 4405733"/>
              <a:gd name="connsiteX1" fmla="*/ 0 w 5258649"/>
              <a:gd name="connsiteY1" fmla="*/ 0 h 4405733"/>
              <a:gd name="connsiteX2" fmla="*/ 5258599 w 5258649"/>
              <a:gd name="connsiteY2" fmla="*/ 1812220 h 4405733"/>
              <a:gd name="connsiteX3" fmla="*/ 5246664 w 5258649"/>
              <a:gd name="connsiteY3" fmla="*/ 4405733 h 4405733"/>
              <a:gd name="connsiteX4" fmla="*/ 527351 w 5258649"/>
              <a:gd name="connsiteY4" fmla="*/ 4335452 h 4405733"/>
              <a:gd name="connsiteX0" fmla="*/ 527351 w 5258649"/>
              <a:gd name="connsiteY0" fmla="*/ 4335452 h 4405733"/>
              <a:gd name="connsiteX1" fmla="*/ 0 w 5258649"/>
              <a:gd name="connsiteY1" fmla="*/ 0 h 4405733"/>
              <a:gd name="connsiteX2" fmla="*/ 5258599 w 5258649"/>
              <a:gd name="connsiteY2" fmla="*/ 1812220 h 4405733"/>
              <a:gd name="connsiteX3" fmla="*/ 5246664 w 5258649"/>
              <a:gd name="connsiteY3" fmla="*/ 4405733 h 4405733"/>
              <a:gd name="connsiteX4" fmla="*/ 527351 w 5258649"/>
              <a:gd name="connsiteY4" fmla="*/ 4335452 h 4405733"/>
              <a:gd name="connsiteX0" fmla="*/ 585260 w 5316558"/>
              <a:gd name="connsiteY0" fmla="*/ 4335452 h 4405733"/>
              <a:gd name="connsiteX1" fmla="*/ 57909 w 5316558"/>
              <a:gd name="connsiteY1" fmla="*/ 0 h 4405733"/>
              <a:gd name="connsiteX2" fmla="*/ 5316508 w 5316558"/>
              <a:gd name="connsiteY2" fmla="*/ 1812220 h 4405733"/>
              <a:gd name="connsiteX3" fmla="*/ 5304573 w 5316558"/>
              <a:gd name="connsiteY3" fmla="*/ 4405733 h 4405733"/>
              <a:gd name="connsiteX4" fmla="*/ 585260 w 5316558"/>
              <a:gd name="connsiteY4" fmla="*/ 4335452 h 4405733"/>
              <a:gd name="connsiteX0" fmla="*/ 882951 w 5258649"/>
              <a:gd name="connsiteY0" fmla="*/ 4361021 h 4414430"/>
              <a:gd name="connsiteX1" fmla="*/ 0 w 5258649"/>
              <a:gd name="connsiteY1" fmla="*/ 0 h 4414430"/>
              <a:gd name="connsiteX2" fmla="*/ 5258599 w 5258649"/>
              <a:gd name="connsiteY2" fmla="*/ 1812220 h 4414430"/>
              <a:gd name="connsiteX3" fmla="*/ 5246664 w 5258649"/>
              <a:gd name="connsiteY3" fmla="*/ 4405733 h 4414430"/>
              <a:gd name="connsiteX4" fmla="*/ 882951 w 5258649"/>
              <a:gd name="connsiteY4" fmla="*/ 4361021 h 4414430"/>
              <a:gd name="connsiteX0" fmla="*/ 882951 w 5258649"/>
              <a:gd name="connsiteY0" fmla="*/ 4361021 h 4414430"/>
              <a:gd name="connsiteX1" fmla="*/ 0 w 5258649"/>
              <a:gd name="connsiteY1" fmla="*/ 0 h 4414430"/>
              <a:gd name="connsiteX2" fmla="*/ 5258599 w 5258649"/>
              <a:gd name="connsiteY2" fmla="*/ 1812220 h 4414430"/>
              <a:gd name="connsiteX3" fmla="*/ 5246664 w 5258649"/>
              <a:gd name="connsiteY3" fmla="*/ 4405733 h 4414430"/>
              <a:gd name="connsiteX4" fmla="*/ 882951 w 5258649"/>
              <a:gd name="connsiteY4" fmla="*/ 4361021 h 4414430"/>
              <a:gd name="connsiteX0" fmla="*/ 589207 w 5472905"/>
              <a:gd name="connsiteY0" fmla="*/ 4373806 h 4423232"/>
              <a:gd name="connsiteX1" fmla="*/ 214256 w 5472905"/>
              <a:gd name="connsiteY1" fmla="*/ 0 h 4423232"/>
              <a:gd name="connsiteX2" fmla="*/ 5472855 w 5472905"/>
              <a:gd name="connsiteY2" fmla="*/ 1812220 h 4423232"/>
              <a:gd name="connsiteX3" fmla="*/ 5460920 w 5472905"/>
              <a:gd name="connsiteY3" fmla="*/ 4405733 h 4423232"/>
              <a:gd name="connsiteX4" fmla="*/ 589207 w 5472905"/>
              <a:gd name="connsiteY4" fmla="*/ 4373806 h 4423232"/>
              <a:gd name="connsiteX0" fmla="*/ 374951 w 5258649"/>
              <a:gd name="connsiteY0" fmla="*/ 4373806 h 4423232"/>
              <a:gd name="connsiteX1" fmla="*/ 0 w 5258649"/>
              <a:gd name="connsiteY1" fmla="*/ 0 h 4423232"/>
              <a:gd name="connsiteX2" fmla="*/ 5258599 w 5258649"/>
              <a:gd name="connsiteY2" fmla="*/ 1812220 h 4423232"/>
              <a:gd name="connsiteX3" fmla="*/ 5246664 w 5258649"/>
              <a:gd name="connsiteY3" fmla="*/ 4405733 h 4423232"/>
              <a:gd name="connsiteX4" fmla="*/ 374951 w 5258649"/>
              <a:gd name="connsiteY4" fmla="*/ 4373806 h 4423232"/>
              <a:gd name="connsiteX0" fmla="*/ 362251 w 5245949"/>
              <a:gd name="connsiteY0" fmla="*/ 4194826 h 4244252"/>
              <a:gd name="connsiteX1" fmla="*/ 0 w 5245949"/>
              <a:gd name="connsiteY1" fmla="*/ 0 h 4244252"/>
              <a:gd name="connsiteX2" fmla="*/ 5245899 w 5245949"/>
              <a:gd name="connsiteY2" fmla="*/ 1633240 h 4244252"/>
              <a:gd name="connsiteX3" fmla="*/ 5233964 w 5245949"/>
              <a:gd name="connsiteY3" fmla="*/ 4226753 h 4244252"/>
              <a:gd name="connsiteX4" fmla="*/ 362251 w 5245949"/>
              <a:gd name="connsiteY4" fmla="*/ 4194826 h 4244252"/>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 name="connsiteX0" fmla="*/ 0 w 5290098"/>
              <a:gd name="connsiteY0" fmla="*/ 4182042 h 4235451"/>
              <a:gd name="connsiteX1" fmla="*/ 44149 w 5290098"/>
              <a:gd name="connsiteY1" fmla="*/ 0 h 4235451"/>
              <a:gd name="connsiteX2" fmla="*/ 5290048 w 5290098"/>
              <a:gd name="connsiteY2" fmla="*/ 1633240 h 4235451"/>
              <a:gd name="connsiteX3" fmla="*/ 5278113 w 5290098"/>
              <a:gd name="connsiteY3" fmla="*/ 4226753 h 4235451"/>
              <a:gd name="connsiteX4" fmla="*/ 0 w 5290098"/>
              <a:gd name="connsiteY4" fmla="*/ 4182042 h 4235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0098" h="4235451">
                <a:moveTo>
                  <a:pt x="0" y="4182042"/>
                </a:moveTo>
                <a:cubicBezTo>
                  <a:pt x="467683" y="3597704"/>
                  <a:pt x="643266" y="1389752"/>
                  <a:pt x="44149" y="0"/>
                </a:cubicBezTo>
                <a:cubicBezTo>
                  <a:pt x="1511622" y="1689447"/>
                  <a:pt x="4725554" y="495441"/>
                  <a:pt x="5290048" y="1633240"/>
                </a:cubicBezTo>
                <a:cubicBezTo>
                  <a:pt x="5290201" y="1682988"/>
                  <a:pt x="5290746" y="3810303"/>
                  <a:pt x="5278113" y="4226753"/>
                </a:cubicBezTo>
                <a:cubicBezTo>
                  <a:pt x="4655880" y="4195754"/>
                  <a:pt x="2849100" y="4289862"/>
                  <a:pt x="0" y="4182042"/>
                </a:cubicBezTo>
                <a:close/>
              </a:path>
            </a:pathLst>
          </a:custGeom>
          <a:solidFill>
            <a:schemeClr val="accent4"/>
          </a:solidFill>
        </p:spPr>
        <p:txBody>
          <a:bodyPr anchor="ctr"/>
          <a:lstStyle>
            <a:lvl1pPr marL="0" indent="0" algn="ctr">
              <a:buNone/>
              <a:defRPr sz="1600"/>
            </a:lvl1pPr>
          </a:lstStyle>
          <a:p>
            <a:r>
              <a:rPr lang="en-US"/>
              <a:t>Click icon to add picture</a:t>
            </a:r>
          </a:p>
        </p:txBody>
      </p:sp>
      <p:sp>
        <p:nvSpPr>
          <p:cNvPr id="12" name="Picture Placeholder 11">
            <a:extLst>
              <a:ext uri="{FF2B5EF4-FFF2-40B4-BE49-F238E27FC236}">
                <a16:creationId xmlns:a16="http://schemas.microsoft.com/office/drawing/2014/main" id="{F87849EF-DCB5-B5AF-2970-932AA450DFEA}"/>
              </a:ext>
            </a:extLst>
          </p:cNvPr>
          <p:cNvSpPr>
            <a:spLocks noGrp="1" noChangeAspect="1"/>
          </p:cNvSpPr>
          <p:nvPr>
            <p:ph type="pic" sz="quarter" idx="13"/>
          </p:nvPr>
        </p:nvSpPr>
        <p:spPr>
          <a:xfrm>
            <a:off x="6524644" y="-48943"/>
            <a:ext cx="5774017" cy="4783075"/>
          </a:xfrm>
          <a:custGeom>
            <a:avLst/>
            <a:gdLst>
              <a:gd name="connsiteX0" fmla="*/ 0 w 4427537"/>
              <a:gd name="connsiteY0" fmla="*/ 0 h 6858000"/>
              <a:gd name="connsiteX1" fmla="*/ 4427537 w 4427537"/>
              <a:gd name="connsiteY1" fmla="*/ 0 h 6858000"/>
              <a:gd name="connsiteX2" fmla="*/ 4427537 w 4427537"/>
              <a:gd name="connsiteY2" fmla="*/ 6858000 h 6858000"/>
              <a:gd name="connsiteX3" fmla="*/ 0 w 4427537"/>
              <a:gd name="connsiteY3" fmla="*/ 6858000 h 6858000"/>
              <a:gd name="connsiteX4" fmla="*/ 0 w 4427537"/>
              <a:gd name="connsiteY4" fmla="*/ 0 h 6858000"/>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427537"/>
              <a:gd name="connsiteY0" fmla="*/ 0 h 6887029"/>
              <a:gd name="connsiteX1" fmla="*/ 4427537 w 4427537"/>
              <a:gd name="connsiteY1" fmla="*/ 0 h 6887029"/>
              <a:gd name="connsiteX2" fmla="*/ 4427537 w 4427537"/>
              <a:gd name="connsiteY2" fmla="*/ 6858000 h 6887029"/>
              <a:gd name="connsiteX3" fmla="*/ 1103086 w 4427537"/>
              <a:gd name="connsiteY3" fmla="*/ 6887029 h 6887029"/>
              <a:gd name="connsiteX4" fmla="*/ 0 w 4427537"/>
              <a:gd name="connsiteY4" fmla="*/ 0 h 6887029"/>
              <a:gd name="connsiteX0" fmla="*/ 0 w 4703309"/>
              <a:gd name="connsiteY0" fmla="*/ 696686 h 6887029"/>
              <a:gd name="connsiteX1" fmla="*/ 4703309 w 4703309"/>
              <a:gd name="connsiteY1" fmla="*/ 0 h 6887029"/>
              <a:gd name="connsiteX2" fmla="*/ 4703309 w 4703309"/>
              <a:gd name="connsiteY2" fmla="*/ 6858000 h 6887029"/>
              <a:gd name="connsiteX3" fmla="*/ 1378858 w 4703309"/>
              <a:gd name="connsiteY3" fmla="*/ 6887029 h 6887029"/>
              <a:gd name="connsiteX4" fmla="*/ 0 w 4703309"/>
              <a:gd name="connsiteY4" fmla="*/ 696686 h 6887029"/>
              <a:gd name="connsiteX0" fmla="*/ 201995 w 4905304"/>
              <a:gd name="connsiteY0" fmla="*/ 696686 h 6887029"/>
              <a:gd name="connsiteX1" fmla="*/ 4905304 w 4905304"/>
              <a:gd name="connsiteY1" fmla="*/ 0 h 6887029"/>
              <a:gd name="connsiteX2" fmla="*/ 4905304 w 4905304"/>
              <a:gd name="connsiteY2" fmla="*/ 6858000 h 6887029"/>
              <a:gd name="connsiteX3" fmla="*/ 1580853 w 4905304"/>
              <a:gd name="connsiteY3" fmla="*/ 6887029 h 6887029"/>
              <a:gd name="connsiteX4" fmla="*/ 201995 w 4905304"/>
              <a:gd name="connsiteY4" fmla="*/ 696686 h 6887029"/>
              <a:gd name="connsiteX0" fmla="*/ 227067 w 4640090"/>
              <a:gd name="connsiteY0" fmla="*/ 0 h 6901543"/>
              <a:gd name="connsiteX1" fmla="*/ 4640090 w 4640090"/>
              <a:gd name="connsiteY1" fmla="*/ 14514 h 6901543"/>
              <a:gd name="connsiteX2" fmla="*/ 4640090 w 4640090"/>
              <a:gd name="connsiteY2" fmla="*/ 6872514 h 6901543"/>
              <a:gd name="connsiteX3" fmla="*/ 1315639 w 4640090"/>
              <a:gd name="connsiteY3" fmla="*/ 6901543 h 6901543"/>
              <a:gd name="connsiteX4" fmla="*/ 227067 w 4640090"/>
              <a:gd name="connsiteY4" fmla="*/ 0 h 6901543"/>
              <a:gd name="connsiteX0" fmla="*/ 398117 w 4811140"/>
              <a:gd name="connsiteY0" fmla="*/ 0 h 6901543"/>
              <a:gd name="connsiteX1" fmla="*/ 4811140 w 4811140"/>
              <a:gd name="connsiteY1" fmla="*/ 14514 h 6901543"/>
              <a:gd name="connsiteX2" fmla="*/ 4811140 w 4811140"/>
              <a:gd name="connsiteY2" fmla="*/ 6872514 h 6901543"/>
              <a:gd name="connsiteX3" fmla="*/ 1486689 w 4811140"/>
              <a:gd name="connsiteY3" fmla="*/ 6901543 h 6901543"/>
              <a:gd name="connsiteX4" fmla="*/ 398117 w 4811140"/>
              <a:gd name="connsiteY4" fmla="*/ 0 h 6901543"/>
              <a:gd name="connsiteX0" fmla="*/ 401550 w 4814573"/>
              <a:gd name="connsiteY0" fmla="*/ 0 h 6901543"/>
              <a:gd name="connsiteX1" fmla="*/ 4814573 w 4814573"/>
              <a:gd name="connsiteY1" fmla="*/ 14514 h 6901543"/>
              <a:gd name="connsiteX2" fmla="*/ 4814573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01543"/>
              <a:gd name="connsiteX1" fmla="*/ 4814573 w 4814573"/>
              <a:gd name="connsiteY1" fmla="*/ 14514 h 6901543"/>
              <a:gd name="connsiteX2" fmla="*/ 4175944 w 4814573"/>
              <a:gd name="connsiteY2" fmla="*/ 6872514 h 6901543"/>
              <a:gd name="connsiteX3" fmla="*/ 1490122 w 4814573"/>
              <a:gd name="connsiteY3" fmla="*/ 6901543 h 6901543"/>
              <a:gd name="connsiteX4" fmla="*/ 401550 w 4814573"/>
              <a:gd name="connsiteY4" fmla="*/ 0 h 6901543"/>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14573"/>
              <a:gd name="connsiteY0" fmla="*/ 0 h 6916057"/>
              <a:gd name="connsiteX1" fmla="*/ 4814573 w 4814573"/>
              <a:gd name="connsiteY1" fmla="*/ 14514 h 6916057"/>
              <a:gd name="connsiteX2" fmla="*/ 4161430 w 4814573"/>
              <a:gd name="connsiteY2" fmla="*/ 6916057 h 6916057"/>
              <a:gd name="connsiteX3" fmla="*/ 1490122 w 4814573"/>
              <a:gd name="connsiteY3" fmla="*/ 6901543 h 6916057"/>
              <a:gd name="connsiteX4" fmla="*/ 401550 w 4814573"/>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887144"/>
              <a:gd name="connsiteY0" fmla="*/ 0 h 6916057"/>
              <a:gd name="connsiteX1" fmla="*/ 4887144 w 4887144"/>
              <a:gd name="connsiteY1" fmla="*/ 43542 h 6916057"/>
              <a:gd name="connsiteX2" fmla="*/ 4161430 w 4887144"/>
              <a:gd name="connsiteY2" fmla="*/ 6916057 h 6916057"/>
              <a:gd name="connsiteX3" fmla="*/ 1490122 w 4887144"/>
              <a:gd name="connsiteY3" fmla="*/ 6901543 h 6916057"/>
              <a:gd name="connsiteX4" fmla="*/ 401550 w 4887144"/>
              <a:gd name="connsiteY4" fmla="*/ 0 h 6916057"/>
              <a:gd name="connsiteX0" fmla="*/ 401550 w 4901658"/>
              <a:gd name="connsiteY0" fmla="*/ 87087 h 7003144"/>
              <a:gd name="connsiteX1" fmla="*/ 4901658 w 4901658"/>
              <a:gd name="connsiteY1" fmla="*/ 0 h 7003144"/>
              <a:gd name="connsiteX2" fmla="*/ 4161430 w 4901658"/>
              <a:gd name="connsiteY2" fmla="*/ 7003144 h 7003144"/>
              <a:gd name="connsiteX3" fmla="*/ 1490122 w 4901658"/>
              <a:gd name="connsiteY3" fmla="*/ 6988630 h 7003144"/>
              <a:gd name="connsiteX4" fmla="*/ 401550 w 4901658"/>
              <a:gd name="connsiteY4" fmla="*/ 87087 h 7003144"/>
              <a:gd name="connsiteX0" fmla="*/ 378015 w 4878123"/>
              <a:gd name="connsiteY0" fmla="*/ 87087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87087 h 7003144"/>
              <a:gd name="connsiteX0" fmla="*/ 378015 w 4878123"/>
              <a:gd name="connsiteY0" fmla="*/ 14515 h 7003144"/>
              <a:gd name="connsiteX1" fmla="*/ 4878123 w 4878123"/>
              <a:gd name="connsiteY1" fmla="*/ 0 h 7003144"/>
              <a:gd name="connsiteX2" fmla="*/ 4137895 w 4878123"/>
              <a:gd name="connsiteY2" fmla="*/ 7003144 h 7003144"/>
              <a:gd name="connsiteX3" fmla="*/ 1466587 w 4878123"/>
              <a:gd name="connsiteY3" fmla="*/ 6988630 h 7003144"/>
              <a:gd name="connsiteX4" fmla="*/ 378015 w 4878123"/>
              <a:gd name="connsiteY4" fmla="*/ 14515 h 7003144"/>
              <a:gd name="connsiteX0" fmla="*/ 378015 w 5199537"/>
              <a:gd name="connsiteY0" fmla="*/ 14515 h 6988630"/>
              <a:gd name="connsiteX1" fmla="*/ 4878123 w 5199537"/>
              <a:gd name="connsiteY1" fmla="*/ 0 h 6988630"/>
              <a:gd name="connsiteX2" fmla="*/ 4941458 w 5199537"/>
              <a:gd name="connsiteY2" fmla="*/ 6961580 h 6988630"/>
              <a:gd name="connsiteX3" fmla="*/ 1466587 w 5199537"/>
              <a:gd name="connsiteY3" fmla="*/ 6988630 h 6988630"/>
              <a:gd name="connsiteX4" fmla="*/ 378015 w 5199537"/>
              <a:gd name="connsiteY4" fmla="*/ 14515 h 6988630"/>
              <a:gd name="connsiteX0" fmla="*/ 378015 w 4878123"/>
              <a:gd name="connsiteY0" fmla="*/ 14515 h 6988630"/>
              <a:gd name="connsiteX1" fmla="*/ 4878123 w 4878123"/>
              <a:gd name="connsiteY1" fmla="*/ 0 h 6988630"/>
              <a:gd name="connsiteX2" fmla="*/ 4331858 w 4878123"/>
              <a:gd name="connsiteY2" fmla="*/ 6961580 h 6988630"/>
              <a:gd name="connsiteX3" fmla="*/ 1466587 w 4878123"/>
              <a:gd name="connsiteY3" fmla="*/ 6988630 h 6988630"/>
              <a:gd name="connsiteX4" fmla="*/ 378015 w 4878123"/>
              <a:gd name="connsiteY4" fmla="*/ 14515 h 6988630"/>
              <a:gd name="connsiteX0" fmla="*/ 526719 w 4181700"/>
              <a:gd name="connsiteY0" fmla="*/ 0 h 7001824"/>
              <a:gd name="connsiteX1" fmla="*/ 4181700 w 4181700"/>
              <a:gd name="connsiteY1" fmla="*/ 13194 h 7001824"/>
              <a:gd name="connsiteX2" fmla="*/ 3635435 w 4181700"/>
              <a:gd name="connsiteY2" fmla="*/ 6974774 h 7001824"/>
              <a:gd name="connsiteX3" fmla="*/ 770164 w 4181700"/>
              <a:gd name="connsiteY3" fmla="*/ 7001824 h 7001824"/>
              <a:gd name="connsiteX4" fmla="*/ 526719 w 4181700"/>
              <a:gd name="connsiteY4" fmla="*/ 0 h 7001824"/>
              <a:gd name="connsiteX0" fmla="*/ 364407 w 4019388"/>
              <a:gd name="connsiteY0" fmla="*/ 0 h 7043387"/>
              <a:gd name="connsiteX1" fmla="*/ 4019388 w 4019388"/>
              <a:gd name="connsiteY1" fmla="*/ 13194 h 7043387"/>
              <a:gd name="connsiteX2" fmla="*/ 3473123 w 4019388"/>
              <a:gd name="connsiteY2" fmla="*/ 6974774 h 7043387"/>
              <a:gd name="connsiteX3" fmla="*/ 1563816 w 4019388"/>
              <a:gd name="connsiteY3" fmla="*/ 7043387 h 7043387"/>
              <a:gd name="connsiteX4" fmla="*/ 364407 w 4019388"/>
              <a:gd name="connsiteY4" fmla="*/ 0 h 7043387"/>
              <a:gd name="connsiteX0" fmla="*/ 330160 w 4303795"/>
              <a:gd name="connsiteY0" fmla="*/ 0 h 7071096"/>
              <a:gd name="connsiteX1" fmla="*/ 4303795 w 4303795"/>
              <a:gd name="connsiteY1" fmla="*/ 40903 h 7071096"/>
              <a:gd name="connsiteX2" fmla="*/ 3757530 w 4303795"/>
              <a:gd name="connsiteY2" fmla="*/ 7002483 h 7071096"/>
              <a:gd name="connsiteX3" fmla="*/ 1848223 w 4303795"/>
              <a:gd name="connsiteY3" fmla="*/ 7071096 h 7071096"/>
              <a:gd name="connsiteX4" fmla="*/ 330160 w 4303795"/>
              <a:gd name="connsiteY4" fmla="*/ 0 h 7071096"/>
              <a:gd name="connsiteX0" fmla="*/ 374520 w 4348155"/>
              <a:gd name="connsiteY0" fmla="*/ 0 h 7057241"/>
              <a:gd name="connsiteX1" fmla="*/ 4348155 w 4348155"/>
              <a:gd name="connsiteY1" fmla="*/ 40903 h 7057241"/>
              <a:gd name="connsiteX2" fmla="*/ 3801890 w 4348155"/>
              <a:gd name="connsiteY2" fmla="*/ 7002483 h 7057241"/>
              <a:gd name="connsiteX3" fmla="*/ 1490801 w 4348155"/>
              <a:gd name="connsiteY3" fmla="*/ 7057241 h 7057241"/>
              <a:gd name="connsiteX4" fmla="*/ 374520 w 4348155"/>
              <a:gd name="connsiteY4" fmla="*/ 0 h 7057241"/>
              <a:gd name="connsiteX0" fmla="*/ 462666 w 3862864"/>
              <a:gd name="connsiteY0" fmla="*/ 0 h 7103736"/>
              <a:gd name="connsiteX1" fmla="*/ 3862864 w 3862864"/>
              <a:gd name="connsiteY1" fmla="*/ 87398 h 7103736"/>
              <a:gd name="connsiteX2" fmla="*/ 3316599 w 3862864"/>
              <a:gd name="connsiteY2" fmla="*/ 7048978 h 7103736"/>
              <a:gd name="connsiteX3" fmla="*/ 1005510 w 3862864"/>
              <a:gd name="connsiteY3" fmla="*/ 7103736 h 7103736"/>
              <a:gd name="connsiteX4" fmla="*/ 462666 w 3862864"/>
              <a:gd name="connsiteY4" fmla="*/ 0 h 7103736"/>
              <a:gd name="connsiteX0" fmla="*/ 376466 w 4334603"/>
              <a:gd name="connsiteY0" fmla="*/ 53670 h 7017921"/>
              <a:gd name="connsiteX1" fmla="*/ 4334603 w 4334603"/>
              <a:gd name="connsiteY1" fmla="*/ 1583 h 7017921"/>
              <a:gd name="connsiteX2" fmla="*/ 3788338 w 4334603"/>
              <a:gd name="connsiteY2" fmla="*/ 6963163 h 7017921"/>
              <a:gd name="connsiteX3" fmla="*/ 1477249 w 4334603"/>
              <a:gd name="connsiteY3" fmla="*/ 7017921 h 7017921"/>
              <a:gd name="connsiteX4" fmla="*/ 376466 w 4334603"/>
              <a:gd name="connsiteY4" fmla="*/ 53670 h 7017921"/>
              <a:gd name="connsiteX0" fmla="*/ 52731 w 4010868"/>
              <a:gd name="connsiteY0" fmla="*/ 53670 h 7017921"/>
              <a:gd name="connsiteX1" fmla="*/ 4010868 w 4010868"/>
              <a:gd name="connsiteY1" fmla="*/ 1583 h 7017921"/>
              <a:gd name="connsiteX2" fmla="*/ 3464603 w 4010868"/>
              <a:gd name="connsiteY2" fmla="*/ 6963163 h 7017921"/>
              <a:gd name="connsiteX3" fmla="*/ 1153514 w 4010868"/>
              <a:gd name="connsiteY3" fmla="*/ 7017921 h 7017921"/>
              <a:gd name="connsiteX4" fmla="*/ 52731 w 4010868"/>
              <a:gd name="connsiteY4" fmla="*/ 53670 h 7017921"/>
              <a:gd name="connsiteX0" fmla="*/ 77995 w 4036132"/>
              <a:gd name="connsiteY0" fmla="*/ 53670 h 6971426"/>
              <a:gd name="connsiteX1" fmla="*/ 4036132 w 4036132"/>
              <a:gd name="connsiteY1" fmla="*/ 1583 h 6971426"/>
              <a:gd name="connsiteX2" fmla="*/ 3489867 w 4036132"/>
              <a:gd name="connsiteY2" fmla="*/ 6963163 h 6971426"/>
              <a:gd name="connsiteX3" fmla="*/ 713829 w 4036132"/>
              <a:gd name="connsiteY3" fmla="*/ 6971426 h 6971426"/>
              <a:gd name="connsiteX4" fmla="*/ 77995 w 4036132"/>
              <a:gd name="connsiteY4" fmla="*/ 53670 h 6971426"/>
              <a:gd name="connsiteX0" fmla="*/ 208912 w 4167049"/>
              <a:gd name="connsiteY0" fmla="*/ 53670 h 6971426"/>
              <a:gd name="connsiteX1" fmla="*/ 4167049 w 4167049"/>
              <a:gd name="connsiteY1" fmla="*/ 1583 h 6971426"/>
              <a:gd name="connsiteX2" fmla="*/ 3620784 w 4167049"/>
              <a:gd name="connsiteY2" fmla="*/ 6963163 h 6971426"/>
              <a:gd name="connsiteX3" fmla="*/ 844746 w 4167049"/>
              <a:gd name="connsiteY3" fmla="*/ 6971426 h 6971426"/>
              <a:gd name="connsiteX4" fmla="*/ 208912 w 4167049"/>
              <a:gd name="connsiteY4" fmla="*/ 53670 h 6971426"/>
              <a:gd name="connsiteX0" fmla="*/ 0 w 3958137"/>
              <a:gd name="connsiteY0" fmla="*/ 53670 h 6971426"/>
              <a:gd name="connsiteX1" fmla="*/ 3958137 w 3958137"/>
              <a:gd name="connsiteY1" fmla="*/ 1583 h 6971426"/>
              <a:gd name="connsiteX2" fmla="*/ 3411872 w 3958137"/>
              <a:gd name="connsiteY2" fmla="*/ 6963163 h 6971426"/>
              <a:gd name="connsiteX3" fmla="*/ 635834 w 3958137"/>
              <a:gd name="connsiteY3" fmla="*/ 6971426 h 6971426"/>
              <a:gd name="connsiteX4" fmla="*/ 0 w 3958137"/>
              <a:gd name="connsiteY4" fmla="*/ 53670 h 6971426"/>
              <a:gd name="connsiteX0" fmla="*/ 580336 w 4538473"/>
              <a:gd name="connsiteY0" fmla="*/ 53670 h 6971426"/>
              <a:gd name="connsiteX1" fmla="*/ 4538473 w 4538473"/>
              <a:gd name="connsiteY1" fmla="*/ 1583 h 6971426"/>
              <a:gd name="connsiteX2" fmla="*/ 3992208 w 4538473"/>
              <a:gd name="connsiteY2" fmla="*/ 6963163 h 6971426"/>
              <a:gd name="connsiteX3" fmla="*/ 1216170 w 4538473"/>
              <a:gd name="connsiteY3" fmla="*/ 6971426 h 6971426"/>
              <a:gd name="connsiteX4" fmla="*/ 57393 w 4538473"/>
              <a:gd name="connsiteY4" fmla="*/ 3605802 h 6971426"/>
              <a:gd name="connsiteX5" fmla="*/ 580336 w 4538473"/>
              <a:gd name="connsiteY5" fmla="*/ 53670 h 6971426"/>
              <a:gd name="connsiteX0" fmla="*/ 522943 w 4481080"/>
              <a:gd name="connsiteY0" fmla="*/ 53670 h 6971426"/>
              <a:gd name="connsiteX1" fmla="*/ 4481080 w 4481080"/>
              <a:gd name="connsiteY1" fmla="*/ 1583 h 6971426"/>
              <a:gd name="connsiteX2" fmla="*/ 3934815 w 4481080"/>
              <a:gd name="connsiteY2" fmla="*/ 6963163 h 6971426"/>
              <a:gd name="connsiteX3" fmla="*/ 1158777 w 4481080"/>
              <a:gd name="connsiteY3" fmla="*/ 6971426 h 6971426"/>
              <a:gd name="connsiteX4" fmla="*/ 0 w 4481080"/>
              <a:gd name="connsiteY4" fmla="*/ 3605802 h 6971426"/>
              <a:gd name="connsiteX5" fmla="*/ 522943 w 4481080"/>
              <a:gd name="connsiteY5" fmla="*/ 53670 h 6971426"/>
              <a:gd name="connsiteX0" fmla="*/ 941397 w 4481080"/>
              <a:gd name="connsiteY0" fmla="*/ 38510 h 6971764"/>
              <a:gd name="connsiteX1" fmla="*/ 4481080 w 4481080"/>
              <a:gd name="connsiteY1" fmla="*/ 1921 h 6971764"/>
              <a:gd name="connsiteX2" fmla="*/ 3934815 w 4481080"/>
              <a:gd name="connsiteY2" fmla="*/ 6963501 h 6971764"/>
              <a:gd name="connsiteX3" fmla="*/ 1158777 w 4481080"/>
              <a:gd name="connsiteY3" fmla="*/ 6971764 h 6971764"/>
              <a:gd name="connsiteX4" fmla="*/ 0 w 4481080"/>
              <a:gd name="connsiteY4" fmla="*/ 3606140 h 6971764"/>
              <a:gd name="connsiteX5" fmla="*/ 941397 w 4481080"/>
              <a:gd name="connsiteY5" fmla="*/ 38510 h 6971764"/>
              <a:gd name="connsiteX0" fmla="*/ 553939 w 4481080"/>
              <a:gd name="connsiteY0" fmla="*/ 21091 h 6969843"/>
              <a:gd name="connsiteX1" fmla="*/ 4481080 w 4481080"/>
              <a:gd name="connsiteY1" fmla="*/ 0 h 6969843"/>
              <a:gd name="connsiteX2" fmla="*/ 3934815 w 4481080"/>
              <a:gd name="connsiteY2" fmla="*/ 6961580 h 6969843"/>
              <a:gd name="connsiteX3" fmla="*/ 1158777 w 4481080"/>
              <a:gd name="connsiteY3" fmla="*/ 6969843 h 6969843"/>
              <a:gd name="connsiteX4" fmla="*/ 0 w 4481080"/>
              <a:gd name="connsiteY4" fmla="*/ 3604219 h 6969843"/>
              <a:gd name="connsiteX5" fmla="*/ 553939 w 4481080"/>
              <a:gd name="connsiteY5" fmla="*/ 21091 h 6969843"/>
              <a:gd name="connsiteX0" fmla="*/ 553939 w 4481080"/>
              <a:gd name="connsiteY0" fmla="*/ 21091 h 6969843"/>
              <a:gd name="connsiteX1" fmla="*/ 4481080 w 4481080"/>
              <a:gd name="connsiteY1" fmla="*/ 0 h 6969843"/>
              <a:gd name="connsiteX2" fmla="*/ 3934815 w 4481080"/>
              <a:gd name="connsiteY2" fmla="*/ 6961580 h 6969843"/>
              <a:gd name="connsiteX3" fmla="*/ 1158777 w 4481080"/>
              <a:gd name="connsiteY3" fmla="*/ 6969843 h 6969843"/>
              <a:gd name="connsiteX4" fmla="*/ 0 w 4481080"/>
              <a:gd name="connsiteY4" fmla="*/ 3604219 h 6969843"/>
              <a:gd name="connsiteX5" fmla="*/ 553939 w 4481080"/>
              <a:gd name="connsiteY5" fmla="*/ 21091 h 6969843"/>
              <a:gd name="connsiteX0" fmla="*/ 558319 w 4485460"/>
              <a:gd name="connsiteY0" fmla="*/ 21091 h 6969843"/>
              <a:gd name="connsiteX1" fmla="*/ 4485460 w 4485460"/>
              <a:gd name="connsiteY1" fmla="*/ 0 h 6969843"/>
              <a:gd name="connsiteX2" fmla="*/ 3939195 w 4485460"/>
              <a:gd name="connsiteY2" fmla="*/ 6961580 h 6969843"/>
              <a:gd name="connsiteX3" fmla="*/ 1163157 w 4485460"/>
              <a:gd name="connsiteY3" fmla="*/ 6969843 h 6969843"/>
              <a:gd name="connsiteX4" fmla="*/ 4380 w 4485460"/>
              <a:gd name="connsiteY4" fmla="*/ 3604219 h 6969843"/>
              <a:gd name="connsiteX5" fmla="*/ 558319 w 4485460"/>
              <a:gd name="connsiteY5" fmla="*/ 21091 h 6969843"/>
              <a:gd name="connsiteX0" fmla="*/ 556571 w 4483712"/>
              <a:gd name="connsiteY0" fmla="*/ 21091 h 6969843"/>
              <a:gd name="connsiteX1" fmla="*/ 4483712 w 4483712"/>
              <a:gd name="connsiteY1" fmla="*/ 0 h 6969843"/>
              <a:gd name="connsiteX2" fmla="*/ 3937447 w 4483712"/>
              <a:gd name="connsiteY2" fmla="*/ 6961580 h 6969843"/>
              <a:gd name="connsiteX3" fmla="*/ 1161409 w 4483712"/>
              <a:gd name="connsiteY3" fmla="*/ 6969843 h 6969843"/>
              <a:gd name="connsiteX4" fmla="*/ 2632 w 4483712"/>
              <a:gd name="connsiteY4" fmla="*/ 3604219 h 6969843"/>
              <a:gd name="connsiteX5" fmla="*/ 556571 w 4483712"/>
              <a:gd name="connsiteY5" fmla="*/ 21091 h 6969843"/>
              <a:gd name="connsiteX0" fmla="*/ 555981 w 4483122"/>
              <a:gd name="connsiteY0" fmla="*/ 21091 h 6969843"/>
              <a:gd name="connsiteX1" fmla="*/ 4483122 w 4483122"/>
              <a:gd name="connsiteY1" fmla="*/ 0 h 6969843"/>
              <a:gd name="connsiteX2" fmla="*/ 3936857 w 4483122"/>
              <a:gd name="connsiteY2" fmla="*/ 6961580 h 6969843"/>
              <a:gd name="connsiteX3" fmla="*/ 1160819 w 4483122"/>
              <a:gd name="connsiteY3" fmla="*/ 6969843 h 6969843"/>
              <a:gd name="connsiteX4" fmla="*/ 2042 w 4483122"/>
              <a:gd name="connsiteY4" fmla="*/ 3604219 h 6969843"/>
              <a:gd name="connsiteX5" fmla="*/ 555981 w 4483122"/>
              <a:gd name="connsiteY5" fmla="*/ 21091 h 6969843"/>
              <a:gd name="connsiteX0" fmla="*/ 559066 w 4486207"/>
              <a:gd name="connsiteY0" fmla="*/ 21091 h 6969843"/>
              <a:gd name="connsiteX1" fmla="*/ 4486207 w 4486207"/>
              <a:gd name="connsiteY1" fmla="*/ 0 h 6969843"/>
              <a:gd name="connsiteX2" fmla="*/ 3939942 w 4486207"/>
              <a:gd name="connsiteY2" fmla="*/ 6961580 h 6969843"/>
              <a:gd name="connsiteX3" fmla="*/ 1163904 w 4486207"/>
              <a:gd name="connsiteY3" fmla="*/ 6969843 h 6969843"/>
              <a:gd name="connsiteX4" fmla="*/ 5127 w 4486207"/>
              <a:gd name="connsiteY4" fmla="*/ 3604219 h 6969843"/>
              <a:gd name="connsiteX5" fmla="*/ 559066 w 4486207"/>
              <a:gd name="connsiteY5" fmla="*/ 21091 h 6969843"/>
              <a:gd name="connsiteX0" fmla="*/ 459729 w 4496598"/>
              <a:gd name="connsiteY0" fmla="*/ 21091 h 6969843"/>
              <a:gd name="connsiteX1" fmla="*/ 4496598 w 4496598"/>
              <a:gd name="connsiteY1" fmla="*/ 0 h 6969843"/>
              <a:gd name="connsiteX2" fmla="*/ 3950333 w 4496598"/>
              <a:gd name="connsiteY2" fmla="*/ 6961580 h 6969843"/>
              <a:gd name="connsiteX3" fmla="*/ 1174295 w 4496598"/>
              <a:gd name="connsiteY3" fmla="*/ 6969843 h 6969843"/>
              <a:gd name="connsiteX4" fmla="*/ 15518 w 4496598"/>
              <a:gd name="connsiteY4" fmla="*/ 3604219 h 6969843"/>
              <a:gd name="connsiteX5" fmla="*/ 459729 w 4496598"/>
              <a:gd name="connsiteY5" fmla="*/ 21091 h 6969843"/>
              <a:gd name="connsiteX0" fmla="*/ 457056 w 4493925"/>
              <a:gd name="connsiteY0" fmla="*/ 21091 h 6969843"/>
              <a:gd name="connsiteX1" fmla="*/ 4493925 w 4493925"/>
              <a:gd name="connsiteY1" fmla="*/ 0 h 6969843"/>
              <a:gd name="connsiteX2" fmla="*/ 3947660 w 4493925"/>
              <a:gd name="connsiteY2" fmla="*/ 6961580 h 6969843"/>
              <a:gd name="connsiteX3" fmla="*/ 1171622 w 4493925"/>
              <a:gd name="connsiteY3" fmla="*/ 6969843 h 6969843"/>
              <a:gd name="connsiteX4" fmla="*/ 12845 w 4493925"/>
              <a:gd name="connsiteY4" fmla="*/ 3604219 h 6969843"/>
              <a:gd name="connsiteX5" fmla="*/ 457056 w 4493925"/>
              <a:gd name="connsiteY5" fmla="*/ 21091 h 6969843"/>
              <a:gd name="connsiteX0" fmla="*/ 505105 w 4541974"/>
              <a:gd name="connsiteY0" fmla="*/ 21091 h 6969843"/>
              <a:gd name="connsiteX1" fmla="*/ 4541974 w 4541974"/>
              <a:gd name="connsiteY1" fmla="*/ 0 h 6969843"/>
              <a:gd name="connsiteX2" fmla="*/ 3995709 w 4541974"/>
              <a:gd name="connsiteY2" fmla="*/ 6961580 h 6969843"/>
              <a:gd name="connsiteX3" fmla="*/ 1219671 w 4541974"/>
              <a:gd name="connsiteY3" fmla="*/ 6969843 h 6969843"/>
              <a:gd name="connsiteX4" fmla="*/ 12126 w 4541974"/>
              <a:gd name="connsiteY4" fmla="*/ 3923316 h 6969843"/>
              <a:gd name="connsiteX5" fmla="*/ 505105 w 4541974"/>
              <a:gd name="connsiteY5" fmla="*/ 21091 h 6969843"/>
              <a:gd name="connsiteX0" fmla="*/ 512369 w 4549238"/>
              <a:gd name="connsiteY0" fmla="*/ 21091 h 6969843"/>
              <a:gd name="connsiteX1" fmla="*/ 4549238 w 4549238"/>
              <a:gd name="connsiteY1" fmla="*/ 0 h 6969843"/>
              <a:gd name="connsiteX2" fmla="*/ 4002973 w 4549238"/>
              <a:gd name="connsiteY2" fmla="*/ 6961580 h 6969843"/>
              <a:gd name="connsiteX3" fmla="*/ 1226935 w 4549238"/>
              <a:gd name="connsiteY3" fmla="*/ 6969843 h 6969843"/>
              <a:gd name="connsiteX4" fmla="*/ 19390 w 4549238"/>
              <a:gd name="connsiteY4" fmla="*/ 3923316 h 6969843"/>
              <a:gd name="connsiteX5" fmla="*/ 512369 w 4549238"/>
              <a:gd name="connsiteY5" fmla="*/ 21091 h 6969843"/>
              <a:gd name="connsiteX0" fmla="*/ 501015 w 4537884"/>
              <a:gd name="connsiteY0" fmla="*/ 21091 h 6969843"/>
              <a:gd name="connsiteX1" fmla="*/ 4537884 w 4537884"/>
              <a:gd name="connsiteY1" fmla="*/ 0 h 6969843"/>
              <a:gd name="connsiteX2" fmla="*/ 3991619 w 4537884"/>
              <a:gd name="connsiteY2" fmla="*/ 6961580 h 6969843"/>
              <a:gd name="connsiteX3" fmla="*/ 1215581 w 4537884"/>
              <a:gd name="connsiteY3" fmla="*/ 6969843 h 6969843"/>
              <a:gd name="connsiteX4" fmla="*/ 8036 w 4537884"/>
              <a:gd name="connsiteY4" fmla="*/ 3923316 h 6969843"/>
              <a:gd name="connsiteX5" fmla="*/ 501015 w 4537884"/>
              <a:gd name="connsiteY5" fmla="*/ 21091 h 6969843"/>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6982116"/>
              <a:gd name="connsiteX1" fmla="*/ 4538519 w 4538519"/>
              <a:gd name="connsiteY1" fmla="*/ 0 h 6982116"/>
              <a:gd name="connsiteX2" fmla="*/ 3992254 w 4538519"/>
              <a:gd name="connsiteY2" fmla="*/ 6961580 h 6982116"/>
              <a:gd name="connsiteX3" fmla="*/ 1094296 w 4538519"/>
              <a:gd name="connsiteY3" fmla="*/ 6982116 h 6982116"/>
              <a:gd name="connsiteX4" fmla="*/ 8671 w 4538519"/>
              <a:gd name="connsiteY4" fmla="*/ 3923316 h 6982116"/>
              <a:gd name="connsiteX5" fmla="*/ 501650 w 4538519"/>
              <a:gd name="connsiteY5" fmla="*/ 21091 h 6982116"/>
              <a:gd name="connsiteX0" fmla="*/ 501650 w 4538519"/>
              <a:gd name="connsiteY0" fmla="*/ 21091 h 7010672"/>
              <a:gd name="connsiteX1" fmla="*/ 4538519 w 4538519"/>
              <a:gd name="connsiteY1" fmla="*/ 0 h 7010672"/>
              <a:gd name="connsiteX2" fmla="*/ 3516766 w 4538519"/>
              <a:gd name="connsiteY2" fmla="*/ 7010672 h 7010672"/>
              <a:gd name="connsiteX3" fmla="*/ 1094296 w 4538519"/>
              <a:gd name="connsiteY3" fmla="*/ 6982116 h 7010672"/>
              <a:gd name="connsiteX4" fmla="*/ 8671 w 4538519"/>
              <a:gd name="connsiteY4" fmla="*/ 3923316 h 7010672"/>
              <a:gd name="connsiteX5" fmla="*/ 501650 w 4538519"/>
              <a:gd name="connsiteY5" fmla="*/ 21091 h 7010672"/>
              <a:gd name="connsiteX0" fmla="*/ 501650 w 4538519"/>
              <a:gd name="connsiteY0" fmla="*/ 21091 h 6986126"/>
              <a:gd name="connsiteX1" fmla="*/ 4538519 w 4538519"/>
              <a:gd name="connsiteY1" fmla="*/ 0 h 6986126"/>
              <a:gd name="connsiteX2" fmla="*/ 2882782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4538519"/>
              <a:gd name="connsiteY0" fmla="*/ 21091 h 6986126"/>
              <a:gd name="connsiteX1" fmla="*/ 4538519 w 4538519"/>
              <a:gd name="connsiteY1" fmla="*/ 0 h 6986126"/>
              <a:gd name="connsiteX2" fmla="*/ 3211966 w 4538519"/>
              <a:gd name="connsiteY2" fmla="*/ 6986126 h 6986126"/>
              <a:gd name="connsiteX3" fmla="*/ 1094296 w 4538519"/>
              <a:gd name="connsiteY3" fmla="*/ 6982116 h 6986126"/>
              <a:gd name="connsiteX4" fmla="*/ 8671 w 4538519"/>
              <a:gd name="connsiteY4" fmla="*/ 3923316 h 6986126"/>
              <a:gd name="connsiteX5" fmla="*/ 501650 w 4538519"/>
              <a:gd name="connsiteY5" fmla="*/ 21091 h 6986126"/>
              <a:gd name="connsiteX0" fmla="*/ 501650 w 3220837"/>
              <a:gd name="connsiteY0" fmla="*/ 0 h 6965035"/>
              <a:gd name="connsiteX1" fmla="*/ 3038903 w 3220837"/>
              <a:gd name="connsiteY1" fmla="*/ 52547 h 6965035"/>
              <a:gd name="connsiteX2" fmla="*/ 3211966 w 3220837"/>
              <a:gd name="connsiteY2" fmla="*/ 6965035 h 6965035"/>
              <a:gd name="connsiteX3" fmla="*/ 1094296 w 3220837"/>
              <a:gd name="connsiteY3" fmla="*/ 6961025 h 6965035"/>
              <a:gd name="connsiteX4" fmla="*/ 8671 w 3220837"/>
              <a:gd name="connsiteY4" fmla="*/ 3902225 h 6965035"/>
              <a:gd name="connsiteX5" fmla="*/ 501650 w 3220837"/>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501650 w 4123991"/>
              <a:gd name="connsiteY0" fmla="*/ 0 h 6965035"/>
              <a:gd name="connsiteX1" fmla="*/ 4123991 w 4123991"/>
              <a:gd name="connsiteY1" fmla="*/ 28001 h 6965035"/>
              <a:gd name="connsiteX2" fmla="*/ 3211966 w 4123991"/>
              <a:gd name="connsiteY2" fmla="*/ 6965035 h 6965035"/>
              <a:gd name="connsiteX3" fmla="*/ 1094296 w 4123991"/>
              <a:gd name="connsiteY3" fmla="*/ 6961025 h 6965035"/>
              <a:gd name="connsiteX4" fmla="*/ 8671 w 4123991"/>
              <a:gd name="connsiteY4" fmla="*/ 3902225 h 6965035"/>
              <a:gd name="connsiteX5" fmla="*/ 501650 w 4123991"/>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66588 w 4281908"/>
              <a:gd name="connsiteY4" fmla="*/ 3902225 h 6965035"/>
              <a:gd name="connsiteX5" fmla="*/ 0 w 4281908"/>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66588 w 4281908"/>
              <a:gd name="connsiteY4" fmla="*/ 3902225 h 6965035"/>
              <a:gd name="connsiteX5" fmla="*/ 0 w 4281908"/>
              <a:gd name="connsiteY5"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181578 w 4281908"/>
              <a:gd name="connsiteY4" fmla="*/ 4581261 h 6965035"/>
              <a:gd name="connsiteX5" fmla="*/ 0 w 4281908"/>
              <a:gd name="connsiteY5" fmla="*/ 0 h 6965035"/>
              <a:gd name="connsiteX0" fmla="*/ 121581 w 4403489"/>
              <a:gd name="connsiteY0" fmla="*/ 0 h 6965035"/>
              <a:gd name="connsiteX1" fmla="*/ 4403489 w 4403489"/>
              <a:gd name="connsiteY1" fmla="*/ 28001 h 6965035"/>
              <a:gd name="connsiteX2" fmla="*/ 3491464 w 4403489"/>
              <a:gd name="connsiteY2" fmla="*/ 6965035 h 6965035"/>
              <a:gd name="connsiteX3" fmla="*/ 1373794 w 4403489"/>
              <a:gd name="connsiteY3" fmla="*/ 6961025 h 6965035"/>
              <a:gd name="connsiteX4" fmla="*/ 121581 w 4403489"/>
              <a:gd name="connsiteY4"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0 w 4281908"/>
              <a:gd name="connsiteY4" fmla="*/ 0 h 6965035"/>
              <a:gd name="connsiteX0" fmla="*/ 0 w 4281908"/>
              <a:gd name="connsiteY0" fmla="*/ 0 h 6965035"/>
              <a:gd name="connsiteX1" fmla="*/ 4281908 w 4281908"/>
              <a:gd name="connsiteY1" fmla="*/ 28001 h 6965035"/>
              <a:gd name="connsiteX2" fmla="*/ 3369883 w 4281908"/>
              <a:gd name="connsiteY2" fmla="*/ 6965035 h 6965035"/>
              <a:gd name="connsiteX3" fmla="*/ 1252213 w 4281908"/>
              <a:gd name="connsiteY3" fmla="*/ 6961025 h 6965035"/>
              <a:gd name="connsiteX4" fmla="*/ 0 w 4281908"/>
              <a:gd name="connsiteY4" fmla="*/ 0 h 6965035"/>
              <a:gd name="connsiteX0" fmla="*/ 0 w 3392973"/>
              <a:gd name="connsiteY0" fmla="*/ 0 h 6965035"/>
              <a:gd name="connsiteX1" fmla="*/ 2722931 w 3392973"/>
              <a:gd name="connsiteY1" fmla="*/ 12911 h 6965035"/>
              <a:gd name="connsiteX2" fmla="*/ 3369883 w 3392973"/>
              <a:gd name="connsiteY2" fmla="*/ 6965035 h 6965035"/>
              <a:gd name="connsiteX3" fmla="*/ 1252213 w 3392973"/>
              <a:gd name="connsiteY3" fmla="*/ 6961025 h 6965035"/>
              <a:gd name="connsiteX4" fmla="*/ 0 w 3392973"/>
              <a:gd name="connsiteY4" fmla="*/ 0 h 6965035"/>
              <a:gd name="connsiteX0" fmla="*/ 0 w 3489951"/>
              <a:gd name="connsiteY0" fmla="*/ 0 h 6965035"/>
              <a:gd name="connsiteX1" fmla="*/ 2722931 w 3489951"/>
              <a:gd name="connsiteY1" fmla="*/ 12911 h 6965035"/>
              <a:gd name="connsiteX2" fmla="*/ 3369883 w 3489951"/>
              <a:gd name="connsiteY2" fmla="*/ 6965035 h 6965035"/>
              <a:gd name="connsiteX3" fmla="*/ 1252213 w 3489951"/>
              <a:gd name="connsiteY3" fmla="*/ 6961025 h 6965035"/>
              <a:gd name="connsiteX4" fmla="*/ 0 w 3489951"/>
              <a:gd name="connsiteY4" fmla="*/ 0 h 6965035"/>
              <a:gd name="connsiteX0" fmla="*/ 0 w 3369883"/>
              <a:gd name="connsiteY0" fmla="*/ 0 h 6965035"/>
              <a:gd name="connsiteX1" fmla="*/ 2722931 w 3369883"/>
              <a:gd name="connsiteY1" fmla="*/ 12911 h 6965035"/>
              <a:gd name="connsiteX2" fmla="*/ 3369883 w 3369883"/>
              <a:gd name="connsiteY2" fmla="*/ 6965035 h 6965035"/>
              <a:gd name="connsiteX3" fmla="*/ 1252213 w 3369883"/>
              <a:gd name="connsiteY3" fmla="*/ 6961025 h 6965035"/>
              <a:gd name="connsiteX4" fmla="*/ 0 w 3369883"/>
              <a:gd name="connsiteY4" fmla="*/ 0 h 6965035"/>
              <a:gd name="connsiteX0" fmla="*/ 0 w 3369883"/>
              <a:gd name="connsiteY0" fmla="*/ 0 h 6965035"/>
              <a:gd name="connsiteX1" fmla="*/ 2722931 w 3369883"/>
              <a:gd name="connsiteY1" fmla="*/ 12911 h 6965035"/>
              <a:gd name="connsiteX2" fmla="*/ 3369883 w 3369883"/>
              <a:gd name="connsiteY2" fmla="*/ 6965035 h 6965035"/>
              <a:gd name="connsiteX3" fmla="*/ 1252213 w 3369883"/>
              <a:gd name="connsiteY3" fmla="*/ 6961025 h 6965035"/>
              <a:gd name="connsiteX4" fmla="*/ 0 w 3369883"/>
              <a:gd name="connsiteY4" fmla="*/ 0 h 6965035"/>
              <a:gd name="connsiteX0" fmla="*/ 0 w 2867408"/>
              <a:gd name="connsiteY0" fmla="*/ 0 h 6961025"/>
              <a:gd name="connsiteX1" fmla="*/ 2722931 w 2867408"/>
              <a:gd name="connsiteY1" fmla="*/ 12911 h 6961025"/>
              <a:gd name="connsiteX2" fmla="*/ 2860217 w 2867408"/>
              <a:gd name="connsiteY2" fmla="*/ 6949945 h 6961025"/>
              <a:gd name="connsiteX3" fmla="*/ 1252213 w 2867408"/>
              <a:gd name="connsiteY3" fmla="*/ 6961025 h 6961025"/>
              <a:gd name="connsiteX4" fmla="*/ 0 w 2867408"/>
              <a:gd name="connsiteY4" fmla="*/ 0 h 6961025"/>
              <a:gd name="connsiteX0" fmla="*/ 0 w 2867408"/>
              <a:gd name="connsiteY0" fmla="*/ 0 h 6968752"/>
              <a:gd name="connsiteX1" fmla="*/ 2722931 w 2867408"/>
              <a:gd name="connsiteY1" fmla="*/ 12911 h 6968752"/>
              <a:gd name="connsiteX2" fmla="*/ 2860217 w 2867408"/>
              <a:gd name="connsiteY2" fmla="*/ 6949945 h 6968752"/>
              <a:gd name="connsiteX3" fmla="*/ 1252213 w 2867408"/>
              <a:gd name="connsiteY3" fmla="*/ 6961025 h 6968752"/>
              <a:gd name="connsiteX4" fmla="*/ 0 w 2867408"/>
              <a:gd name="connsiteY4" fmla="*/ 0 h 6968752"/>
              <a:gd name="connsiteX0" fmla="*/ 0 w 2860217"/>
              <a:gd name="connsiteY0" fmla="*/ 0 h 6968752"/>
              <a:gd name="connsiteX1" fmla="*/ 2722931 w 2860217"/>
              <a:gd name="connsiteY1" fmla="*/ 12911 h 6968752"/>
              <a:gd name="connsiteX2" fmla="*/ 2860217 w 2860217"/>
              <a:gd name="connsiteY2" fmla="*/ 6949945 h 6968752"/>
              <a:gd name="connsiteX3" fmla="*/ 1252213 w 2860217"/>
              <a:gd name="connsiteY3" fmla="*/ 6961025 h 6968752"/>
              <a:gd name="connsiteX4" fmla="*/ 0 w 2860217"/>
              <a:gd name="connsiteY4" fmla="*/ 0 h 6968752"/>
              <a:gd name="connsiteX0" fmla="*/ 0 w 2970386"/>
              <a:gd name="connsiteY0" fmla="*/ 0 h 6976670"/>
              <a:gd name="connsiteX1" fmla="*/ 2722931 w 2970386"/>
              <a:gd name="connsiteY1" fmla="*/ 12911 h 6976670"/>
              <a:gd name="connsiteX2" fmla="*/ 2970386 w 2970386"/>
              <a:gd name="connsiteY2" fmla="*/ 6961035 h 6976670"/>
              <a:gd name="connsiteX3" fmla="*/ 1252213 w 2970386"/>
              <a:gd name="connsiteY3" fmla="*/ 6961025 h 6976670"/>
              <a:gd name="connsiteX4" fmla="*/ 0 w 2970386"/>
              <a:gd name="connsiteY4" fmla="*/ 0 h 6976670"/>
              <a:gd name="connsiteX0" fmla="*/ 0 w 3080555"/>
              <a:gd name="connsiteY0" fmla="*/ 0 h 6976670"/>
              <a:gd name="connsiteX1" fmla="*/ 2722931 w 3080555"/>
              <a:gd name="connsiteY1" fmla="*/ 12911 h 6976670"/>
              <a:gd name="connsiteX2" fmla="*/ 3080555 w 3080555"/>
              <a:gd name="connsiteY2" fmla="*/ 6961035 h 6976670"/>
              <a:gd name="connsiteX3" fmla="*/ 1252213 w 3080555"/>
              <a:gd name="connsiteY3" fmla="*/ 6961025 h 6976670"/>
              <a:gd name="connsiteX4" fmla="*/ 0 w 3080555"/>
              <a:gd name="connsiteY4" fmla="*/ 0 h 6976670"/>
              <a:gd name="connsiteX0" fmla="*/ 0 w 3664448"/>
              <a:gd name="connsiteY0" fmla="*/ 0 h 6968752"/>
              <a:gd name="connsiteX1" fmla="*/ 2722931 w 3664448"/>
              <a:gd name="connsiteY1" fmla="*/ 1291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722931 w 3664448"/>
              <a:gd name="connsiteY1" fmla="*/ 1291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800049 w 3664448"/>
              <a:gd name="connsiteY1" fmla="*/ 2400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3664448"/>
              <a:gd name="connsiteY0" fmla="*/ 0 h 6968752"/>
              <a:gd name="connsiteX1" fmla="*/ 2800049 w 3664448"/>
              <a:gd name="connsiteY1" fmla="*/ 24001 h 6968752"/>
              <a:gd name="connsiteX2" fmla="*/ 3664448 w 3664448"/>
              <a:gd name="connsiteY2" fmla="*/ 6949945 h 6968752"/>
              <a:gd name="connsiteX3" fmla="*/ 1252213 w 3664448"/>
              <a:gd name="connsiteY3" fmla="*/ 6961025 h 6968752"/>
              <a:gd name="connsiteX4" fmla="*/ 0 w 3664448"/>
              <a:gd name="connsiteY4" fmla="*/ 0 h 6968752"/>
              <a:gd name="connsiteX0" fmla="*/ 0 w 5556748"/>
              <a:gd name="connsiteY0" fmla="*/ 0 h 6961025"/>
              <a:gd name="connsiteX1" fmla="*/ 2800049 w 5556748"/>
              <a:gd name="connsiteY1" fmla="*/ 24001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56748"/>
              <a:gd name="connsiteY0" fmla="*/ 0 h 6961025"/>
              <a:gd name="connsiteX1" fmla="*/ 2800049 w 5556748"/>
              <a:gd name="connsiteY1" fmla="*/ 24001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56748"/>
              <a:gd name="connsiteY0" fmla="*/ 1567 h 6962592"/>
              <a:gd name="connsiteX1" fmla="*/ 3015949 w 5556748"/>
              <a:gd name="connsiteY1" fmla="*/ 0 h 6962592"/>
              <a:gd name="connsiteX2" fmla="*/ 5556748 w 5556748"/>
              <a:gd name="connsiteY2" fmla="*/ 1313631 h 6962592"/>
              <a:gd name="connsiteX3" fmla="*/ 1252213 w 5556748"/>
              <a:gd name="connsiteY3" fmla="*/ 6962592 h 6962592"/>
              <a:gd name="connsiteX4" fmla="*/ 0 w 5556748"/>
              <a:gd name="connsiteY4" fmla="*/ 1567 h 6962592"/>
              <a:gd name="connsiteX0" fmla="*/ 0 w 5556748"/>
              <a:gd name="connsiteY0" fmla="*/ 1567 h 6962592"/>
              <a:gd name="connsiteX1" fmla="*/ 3015949 w 5556748"/>
              <a:gd name="connsiteY1" fmla="*/ 0 h 6962592"/>
              <a:gd name="connsiteX2" fmla="*/ 5556748 w 5556748"/>
              <a:gd name="connsiteY2" fmla="*/ 1313631 h 6962592"/>
              <a:gd name="connsiteX3" fmla="*/ 1252213 w 5556748"/>
              <a:gd name="connsiteY3" fmla="*/ 6962592 h 6962592"/>
              <a:gd name="connsiteX4" fmla="*/ 0 w 5556748"/>
              <a:gd name="connsiteY4" fmla="*/ 1567 h 6962592"/>
              <a:gd name="connsiteX0" fmla="*/ 0 w 5556748"/>
              <a:gd name="connsiteY0" fmla="*/ 0 h 6961025"/>
              <a:gd name="connsiteX1" fmla="*/ 3155649 w 5556748"/>
              <a:gd name="connsiteY1" fmla="*/ 49570 h 6961025"/>
              <a:gd name="connsiteX2" fmla="*/ 5556748 w 5556748"/>
              <a:gd name="connsiteY2" fmla="*/ 1312064 h 6961025"/>
              <a:gd name="connsiteX3" fmla="*/ 1252213 w 5556748"/>
              <a:gd name="connsiteY3" fmla="*/ 6961025 h 6961025"/>
              <a:gd name="connsiteX4" fmla="*/ 0 w 5556748"/>
              <a:gd name="connsiteY4" fmla="*/ 0 h 6961025"/>
              <a:gd name="connsiteX0" fmla="*/ 0 w 5582148"/>
              <a:gd name="connsiteY0" fmla="*/ 0 h 6961025"/>
              <a:gd name="connsiteX1" fmla="*/ 3155649 w 5582148"/>
              <a:gd name="connsiteY1" fmla="*/ 49570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155649 w 5582148"/>
              <a:gd name="connsiteY1" fmla="*/ 49570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14352 h 6975377"/>
              <a:gd name="connsiteX1" fmla="*/ 3104849 w 5582148"/>
              <a:gd name="connsiteY1" fmla="*/ 0 h 6975377"/>
              <a:gd name="connsiteX2" fmla="*/ 5582148 w 5582148"/>
              <a:gd name="connsiteY2" fmla="*/ 1441475 h 6975377"/>
              <a:gd name="connsiteX3" fmla="*/ 1252213 w 5582148"/>
              <a:gd name="connsiteY3" fmla="*/ 6975377 h 6975377"/>
              <a:gd name="connsiteX4" fmla="*/ 0 w 5582148"/>
              <a:gd name="connsiteY4" fmla="*/ 14352 h 6975377"/>
              <a:gd name="connsiteX0" fmla="*/ 0 w 5582148"/>
              <a:gd name="connsiteY0" fmla="*/ 14352 h 6975377"/>
              <a:gd name="connsiteX1" fmla="*/ 3104849 w 5582148"/>
              <a:gd name="connsiteY1" fmla="*/ 0 h 6975377"/>
              <a:gd name="connsiteX2" fmla="*/ 5582148 w 5582148"/>
              <a:gd name="connsiteY2" fmla="*/ 1441475 h 6975377"/>
              <a:gd name="connsiteX3" fmla="*/ 1252213 w 5582148"/>
              <a:gd name="connsiteY3" fmla="*/ 6975377 h 6975377"/>
              <a:gd name="connsiteX4" fmla="*/ 0 w 5582148"/>
              <a:gd name="connsiteY4" fmla="*/ 14352 h 6975377"/>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82148"/>
              <a:gd name="connsiteY0" fmla="*/ 0 h 6961025"/>
              <a:gd name="connsiteX1" fmla="*/ 3257249 w 5582148"/>
              <a:gd name="connsiteY1" fmla="*/ 11217 h 6961025"/>
              <a:gd name="connsiteX2" fmla="*/ 5582148 w 5582148"/>
              <a:gd name="connsiteY2" fmla="*/ 1427123 h 6961025"/>
              <a:gd name="connsiteX3" fmla="*/ 1252213 w 5582148"/>
              <a:gd name="connsiteY3" fmla="*/ 6961025 h 6961025"/>
              <a:gd name="connsiteX4" fmla="*/ 0 w 5582148"/>
              <a:gd name="connsiteY4" fmla="*/ 0 h 6961025"/>
              <a:gd name="connsiteX0" fmla="*/ 0 w 5518648"/>
              <a:gd name="connsiteY0" fmla="*/ 0 h 6961025"/>
              <a:gd name="connsiteX1" fmla="*/ 3257249 w 5518648"/>
              <a:gd name="connsiteY1" fmla="*/ 11217 h 6961025"/>
              <a:gd name="connsiteX2" fmla="*/ 5518648 w 5518648"/>
              <a:gd name="connsiteY2" fmla="*/ 1299280 h 6961025"/>
              <a:gd name="connsiteX3" fmla="*/ 1252213 w 5518648"/>
              <a:gd name="connsiteY3" fmla="*/ 6961025 h 6961025"/>
              <a:gd name="connsiteX4" fmla="*/ 0 w 5518648"/>
              <a:gd name="connsiteY4" fmla="*/ 0 h 6961025"/>
              <a:gd name="connsiteX0" fmla="*/ 0 w 5556748"/>
              <a:gd name="connsiteY0" fmla="*/ 0 h 6961025"/>
              <a:gd name="connsiteX1" fmla="*/ 3257249 w 5556748"/>
              <a:gd name="connsiteY1" fmla="*/ 11217 h 6961025"/>
              <a:gd name="connsiteX2" fmla="*/ 5556748 w 5556748"/>
              <a:gd name="connsiteY2" fmla="*/ 1427123 h 6961025"/>
              <a:gd name="connsiteX3" fmla="*/ 1252213 w 5556748"/>
              <a:gd name="connsiteY3" fmla="*/ 6961025 h 6961025"/>
              <a:gd name="connsiteX4" fmla="*/ 0 w 5556748"/>
              <a:gd name="connsiteY4" fmla="*/ 0 h 6961025"/>
              <a:gd name="connsiteX0" fmla="*/ 0 w 5556748"/>
              <a:gd name="connsiteY0" fmla="*/ 14352 h 6975377"/>
              <a:gd name="connsiteX1" fmla="*/ 3041349 w 5556748"/>
              <a:gd name="connsiteY1" fmla="*/ 0 h 6975377"/>
              <a:gd name="connsiteX2" fmla="*/ 5556748 w 5556748"/>
              <a:gd name="connsiteY2" fmla="*/ 1441475 h 6975377"/>
              <a:gd name="connsiteX3" fmla="*/ 1252213 w 5556748"/>
              <a:gd name="connsiteY3" fmla="*/ 6975377 h 6975377"/>
              <a:gd name="connsiteX4" fmla="*/ 0 w 5556748"/>
              <a:gd name="connsiteY4" fmla="*/ 14352 h 6975377"/>
              <a:gd name="connsiteX0" fmla="*/ 0 w 5556748"/>
              <a:gd name="connsiteY0" fmla="*/ 14352 h 6975377"/>
              <a:gd name="connsiteX1" fmla="*/ 3041349 w 5556748"/>
              <a:gd name="connsiteY1" fmla="*/ 0 h 6975377"/>
              <a:gd name="connsiteX2" fmla="*/ 5556748 w 5556748"/>
              <a:gd name="connsiteY2" fmla="*/ 1441475 h 6975377"/>
              <a:gd name="connsiteX3" fmla="*/ 1252213 w 5556748"/>
              <a:gd name="connsiteY3" fmla="*/ 6975377 h 6975377"/>
              <a:gd name="connsiteX4" fmla="*/ 0 w 5556748"/>
              <a:gd name="connsiteY4" fmla="*/ 14352 h 6975377"/>
              <a:gd name="connsiteX0" fmla="*/ 0 w 5575664"/>
              <a:gd name="connsiteY0" fmla="*/ 14352 h 6975377"/>
              <a:gd name="connsiteX1" fmla="*/ 3041349 w 5575664"/>
              <a:gd name="connsiteY1" fmla="*/ 0 h 6975377"/>
              <a:gd name="connsiteX2" fmla="*/ 5556748 w 5575664"/>
              <a:gd name="connsiteY2" fmla="*/ 1441475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441475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594887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594887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697162 h 6975377"/>
              <a:gd name="connsiteX3" fmla="*/ 1252213 w 5575664"/>
              <a:gd name="connsiteY3" fmla="*/ 6975377 h 6975377"/>
              <a:gd name="connsiteX4" fmla="*/ 0 w 5575664"/>
              <a:gd name="connsiteY4" fmla="*/ 14352 h 6975377"/>
              <a:gd name="connsiteX0" fmla="*/ 0 w 5575664"/>
              <a:gd name="connsiteY0" fmla="*/ 14352 h 6975377"/>
              <a:gd name="connsiteX1" fmla="*/ 3041349 w 5575664"/>
              <a:gd name="connsiteY1" fmla="*/ 0 h 6975377"/>
              <a:gd name="connsiteX2" fmla="*/ 5556748 w 5575664"/>
              <a:gd name="connsiteY2" fmla="*/ 1697162 h 6975377"/>
              <a:gd name="connsiteX3" fmla="*/ 1252213 w 5575664"/>
              <a:gd name="connsiteY3" fmla="*/ 6975377 h 6975377"/>
              <a:gd name="connsiteX4" fmla="*/ 0 w 5575664"/>
              <a:gd name="connsiteY4" fmla="*/ 14352 h 6975377"/>
              <a:gd name="connsiteX0" fmla="*/ 0 w 5583604"/>
              <a:gd name="connsiteY0" fmla="*/ 14352 h 2370096"/>
              <a:gd name="connsiteX1" fmla="*/ 3041349 w 5583604"/>
              <a:gd name="connsiteY1" fmla="*/ 0 h 2370096"/>
              <a:gd name="connsiteX2" fmla="*/ 5556748 w 5583604"/>
              <a:gd name="connsiteY2" fmla="*/ 1697162 h 2370096"/>
              <a:gd name="connsiteX3" fmla="*/ 2534913 w 5583604"/>
              <a:gd name="connsiteY3" fmla="*/ 2347456 h 2370096"/>
              <a:gd name="connsiteX4" fmla="*/ 0 w 5583604"/>
              <a:gd name="connsiteY4" fmla="*/ 14352 h 2370096"/>
              <a:gd name="connsiteX0" fmla="*/ 0 w 5588954"/>
              <a:gd name="connsiteY0" fmla="*/ 14352 h 2625782"/>
              <a:gd name="connsiteX1" fmla="*/ 3041349 w 5588954"/>
              <a:gd name="connsiteY1" fmla="*/ 0 h 2625782"/>
              <a:gd name="connsiteX2" fmla="*/ 5556748 w 5588954"/>
              <a:gd name="connsiteY2" fmla="*/ 1697162 h 2625782"/>
              <a:gd name="connsiteX3" fmla="*/ 2534913 w 5588954"/>
              <a:gd name="connsiteY3" fmla="*/ 2347456 h 2625782"/>
              <a:gd name="connsiteX4" fmla="*/ 0 w 5588954"/>
              <a:gd name="connsiteY4" fmla="*/ 14352 h 2625782"/>
              <a:gd name="connsiteX0" fmla="*/ 0 w 5605222"/>
              <a:gd name="connsiteY0" fmla="*/ 14352 h 3357123"/>
              <a:gd name="connsiteX1" fmla="*/ 3041349 w 5605222"/>
              <a:gd name="connsiteY1" fmla="*/ 0 h 3357123"/>
              <a:gd name="connsiteX2" fmla="*/ 5556748 w 5605222"/>
              <a:gd name="connsiteY2" fmla="*/ 1697162 h 3357123"/>
              <a:gd name="connsiteX3" fmla="*/ 2534913 w 5605222"/>
              <a:gd name="connsiteY3" fmla="*/ 2347456 h 3357123"/>
              <a:gd name="connsiteX4" fmla="*/ 0 w 5605222"/>
              <a:gd name="connsiteY4" fmla="*/ 14352 h 3357123"/>
              <a:gd name="connsiteX0" fmla="*/ 0 w 5600902"/>
              <a:gd name="connsiteY0" fmla="*/ 14352 h 2629838"/>
              <a:gd name="connsiteX1" fmla="*/ 3041349 w 5600902"/>
              <a:gd name="connsiteY1" fmla="*/ 0 h 2629838"/>
              <a:gd name="connsiteX2" fmla="*/ 5556748 w 5600902"/>
              <a:gd name="connsiteY2" fmla="*/ 1697162 h 2629838"/>
              <a:gd name="connsiteX3" fmla="*/ 2534913 w 5600902"/>
              <a:gd name="connsiteY3" fmla="*/ 2347456 h 2629838"/>
              <a:gd name="connsiteX4" fmla="*/ 0 w 5600902"/>
              <a:gd name="connsiteY4" fmla="*/ 14352 h 2629838"/>
              <a:gd name="connsiteX0" fmla="*/ 0 w 5556748"/>
              <a:gd name="connsiteY0" fmla="*/ 14352 h 2588639"/>
              <a:gd name="connsiteX1" fmla="*/ 3041349 w 5556748"/>
              <a:gd name="connsiteY1" fmla="*/ 0 h 2588639"/>
              <a:gd name="connsiteX2" fmla="*/ 5556748 w 5556748"/>
              <a:gd name="connsiteY2" fmla="*/ 1697162 h 2588639"/>
              <a:gd name="connsiteX3" fmla="*/ 2534913 w 5556748"/>
              <a:gd name="connsiteY3" fmla="*/ 2347456 h 2588639"/>
              <a:gd name="connsiteX4" fmla="*/ 0 w 5556748"/>
              <a:gd name="connsiteY4" fmla="*/ 14352 h 2588639"/>
              <a:gd name="connsiteX0" fmla="*/ 0 w 6222427"/>
              <a:gd name="connsiteY0" fmla="*/ 14352 h 2811240"/>
              <a:gd name="connsiteX1" fmla="*/ 3041349 w 6222427"/>
              <a:gd name="connsiteY1" fmla="*/ 0 h 2811240"/>
              <a:gd name="connsiteX2" fmla="*/ 5556748 w 6222427"/>
              <a:gd name="connsiteY2" fmla="*/ 1697162 h 2811240"/>
              <a:gd name="connsiteX3" fmla="*/ 5506713 w 6222427"/>
              <a:gd name="connsiteY3" fmla="*/ 2615927 h 2811240"/>
              <a:gd name="connsiteX4" fmla="*/ 0 w 6222427"/>
              <a:gd name="connsiteY4" fmla="*/ 14352 h 2811240"/>
              <a:gd name="connsiteX0" fmla="*/ 0 w 5556748"/>
              <a:gd name="connsiteY0" fmla="*/ 14352 h 2674887"/>
              <a:gd name="connsiteX1" fmla="*/ 3041349 w 5556748"/>
              <a:gd name="connsiteY1" fmla="*/ 0 h 2674887"/>
              <a:gd name="connsiteX2" fmla="*/ 5556748 w 5556748"/>
              <a:gd name="connsiteY2" fmla="*/ 1697162 h 2674887"/>
              <a:gd name="connsiteX3" fmla="*/ 5506713 w 5556748"/>
              <a:gd name="connsiteY3" fmla="*/ 2615927 h 2674887"/>
              <a:gd name="connsiteX4" fmla="*/ 0 w 5556748"/>
              <a:gd name="connsiteY4" fmla="*/ 14352 h 2674887"/>
              <a:gd name="connsiteX0" fmla="*/ 0 w 5556748"/>
              <a:gd name="connsiteY0" fmla="*/ 14352 h 2665158"/>
              <a:gd name="connsiteX1" fmla="*/ 3041349 w 5556748"/>
              <a:gd name="connsiteY1" fmla="*/ 0 h 2665158"/>
              <a:gd name="connsiteX2" fmla="*/ 5556748 w 5556748"/>
              <a:gd name="connsiteY2" fmla="*/ 1697162 h 2665158"/>
              <a:gd name="connsiteX3" fmla="*/ 5506713 w 5556748"/>
              <a:gd name="connsiteY3" fmla="*/ 2615927 h 2665158"/>
              <a:gd name="connsiteX4" fmla="*/ 0 w 5556748"/>
              <a:gd name="connsiteY4" fmla="*/ 14352 h 2665158"/>
              <a:gd name="connsiteX0" fmla="*/ 0 w 5556748"/>
              <a:gd name="connsiteY0" fmla="*/ 14352 h 2665158"/>
              <a:gd name="connsiteX1" fmla="*/ 3041349 w 5556748"/>
              <a:gd name="connsiteY1" fmla="*/ 0 h 2665158"/>
              <a:gd name="connsiteX2" fmla="*/ 5556748 w 5556748"/>
              <a:gd name="connsiteY2" fmla="*/ 1697162 h 2665158"/>
              <a:gd name="connsiteX3" fmla="*/ 5506713 w 5556748"/>
              <a:gd name="connsiteY3" fmla="*/ 2615927 h 2665158"/>
              <a:gd name="connsiteX4" fmla="*/ 0 w 5556748"/>
              <a:gd name="connsiteY4" fmla="*/ 14352 h 2665158"/>
              <a:gd name="connsiteX0" fmla="*/ 0 w 5556748"/>
              <a:gd name="connsiteY0" fmla="*/ 14352 h 2615927"/>
              <a:gd name="connsiteX1" fmla="*/ 3041349 w 5556748"/>
              <a:gd name="connsiteY1" fmla="*/ 0 h 2615927"/>
              <a:gd name="connsiteX2" fmla="*/ 5556748 w 5556748"/>
              <a:gd name="connsiteY2" fmla="*/ 1697162 h 2615927"/>
              <a:gd name="connsiteX3" fmla="*/ 5506713 w 5556748"/>
              <a:gd name="connsiteY3" fmla="*/ 2615927 h 2615927"/>
              <a:gd name="connsiteX4" fmla="*/ 0 w 5556748"/>
              <a:gd name="connsiteY4" fmla="*/ 14352 h 2615927"/>
              <a:gd name="connsiteX0" fmla="*/ 0 w 5556748"/>
              <a:gd name="connsiteY0" fmla="*/ 14352 h 2634209"/>
              <a:gd name="connsiteX1" fmla="*/ 3041349 w 5556748"/>
              <a:gd name="connsiteY1" fmla="*/ 0 h 2634209"/>
              <a:gd name="connsiteX2" fmla="*/ 5556748 w 5556748"/>
              <a:gd name="connsiteY2" fmla="*/ 1697162 h 2634209"/>
              <a:gd name="connsiteX3" fmla="*/ 5506713 w 5556748"/>
              <a:gd name="connsiteY3" fmla="*/ 2615927 h 2634209"/>
              <a:gd name="connsiteX4" fmla="*/ 0 w 5556748"/>
              <a:gd name="connsiteY4" fmla="*/ 14352 h 2634209"/>
              <a:gd name="connsiteX0" fmla="*/ 0 w 5556748"/>
              <a:gd name="connsiteY0" fmla="*/ 14352 h 2634209"/>
              <a:gd name="connsiteX1" fmla="*/ 3041349 w 5556748"/>
              <a:gd name="connsiteY1" fmla="*/ 0 h 2634209"/>
              <a:gd name="connsiteX2" fmla="*/ 5556748 w 5556748"/>
              <a:gd name="connsiteY2" fmla="*/ 1697162 h 2634209"/>
              <a:gd name="connsiteX3" fmla="*/ 5506713 w 5556748"/>
              <a:gd name="connsiteY3" fmla="*/ 2615927 h 2634209"/>
              <a:gd name="connsiteX4" fmla="*/ 0 w 5556748"/>
              <a:gd name="connsiteY4" fmla="*/ 14352 h 2634209"/>
              <a:gd name="connsiteX0" fmla="*/ 0 w 5563535"/>
              <a:gd name="connsiteY0" fmla="*/ 14352 h 2961104"/>
              <a:gd name="connsiteX1" fmla="*/ 3041349 w 5563535"/>
              <a:gd name="connsiteY1" fmla="*/ 0 h 2961104"/>
              <a:gd name="connsiteX2" fmla="*/ 5556748 w 5563535"/>
              <a:gd name="connsiteY2" fmla="*/ 1697162 h 2961104"/>
              <a:gd name="connsiteX3" fmla="*/ 5532113 w 5563535"/>
              <a:gd name="connsiteY3" fmla="*/ 2961104 h 2961104"/>
              <a:gd name="connsiteX4" fmla="*/ 0 w 5563535"/>
              <a:gd name="connsiteY4" fmla="*/ 14352 h 2961104"/>
              <a:gd name="connsiteX0" fmla="*/ 0 w 5612481"/>
              <a:gd name="connsiteY0" fmla="*/ 14352 h 2961104"/>
              <a:gd name="connsiteX1" fmla="*/ 3041349 w 5612481"/>
              <a:gd name="connsiteY1" fmla="*/ 0 h 2961104"/>
              <a:gd name="connsiteX2" fmla="*/ 5556748 w 5612481"/>
              <a:gd name="connsiteY2" fmla="*/ 1697162 h 2961104"/>
              <a:gd name="connsiteX3" fmla="*/ 5532113 w 5612481"/>
              <a:gd name="connsiteY3" fmla="*/ 2961104 h 2961104"/>
              <a:gd name="connsiteX4" fmla="*/ 0 w 5612481"/>
              <a:gd name="connsiteY4" fmla="*/ 14352 h 2961104"/>
              <a:gd name="connsiteX0" fmla="*/ 0 w 5630697"/>
              <a:gd name="connsiteY0" fmla="*/ 14352 h 3280712"/>
              <a:gd name="connsiteX1" fmla="*/ 3041349 w 5630697"/>
              <a:gd name="connsiteY1" fmla="*/ 0 h 3280712"/>
              <a:gd name="connsiteX2" fmla="*/ 5556748 w 5630697"/>
              <a:gd name="connsiteY2" fmla="*/ 1697162 h 3280712"/>
              <a:gd name="connsiteX3" fmla="*/ 5557513 w 5630697"/>
              <a:gd name="connsiteY3" fmla="*/ 3280712 h 3280712"/>
              <a:gd name="connsiteX4" fmla="*/ 0 w 5630697"/>
              <a:gd name="connsiteY4" fmla="*/ 14352 h 3280712"/>
              <a:gd name="connsiteX0" fmla="*/ 0 w 5630697"/>
              <a:gd name="connsiteY0" fmla="*/ 14352 h 3280712"/>
              <a:gd name="connsiteX1" fmla="*/ 3041349 w 5630697"/>
              <a:gd name="connsiteY1" fmla="*/ 0 h 3280712"/>
              <a:gd name="connsiteX2" fmla="*/ 5556748 w 5630697"/>
              <a:gd name="connsiteY2" fmla="*/ 1697162 h 3280712"/>
              <a:gd name="connsiteX3" fmla="*/ 5557513 w 5630697"/>
              <a:gd name="connsiteY3" fmla="*/ 3280712 h 3280712"/>
              <a:gd name="connsiteX4" fmla="*/ 0 w 5630697"/>
              <a:gd name="connsiteY4" fmla="*/ 14352 h 3280712"/>
              <a:gd name="connsiteX0" fmla="*/ 0 w 5562968"/>
              <a:gd name="connsiteY0" fmla="*/ 14352 h 3280712"/>
              <a:gd name="connsiteX1" fmla="*/ 3041349 w 5562968"/>
              <a:gd name="connsiteY1" fmla="*/ 0 h 3280712"/>
              <a:gd name="connsiteX2" fmla="*/ 5556748 w 5562968"/>
              <a:gd name="connsiteY2" fmla="*/ 1697162 h 3280712"/>
              <a:gd name="connsiteX3" fmla="*/ 5557513 w 5562968"/>
              <a:gd name="connsiteY3" fmla="*/ 3280712 h 3280712"/>
              <a:gd name="connsiteX4" fmla="*/ 0 w 5562968"/>
              <a:gd name="connsiteY4" fmla="*/ 14352 h 3280712"/>
              <a:gd name="connsiteX0" fmla="*/ 0 w 5766168"/>
              <a:gd name="connsiteY0" fmla="*/ 1567 h 3280712"/>
              <a:gd name="connsiteX1" fmla="*/ 3244549 w 5766168"/>
              <a:gd name="connsiteY1" fmla="*/ 0 h 3280712"/>
              <a:gd name="connsiteX2" fmla="*/ 5759948 w 5766168"/>
              <a:gd name="connsiteY2" fmla="*/ 1697162 h 3280712"/>
              <a:gd name="connsiteX3" fmla="*/ 5760713 w 5766168"/>
              <a:gd name="connsiteY3" fmla="*/ 3280712 h 3280712"/>
              <a:gd name="connsiteX4" fmla="*/ 0 w 5766168"/>
              <a:gd name="connsiteY4" fmla="*/ 1567 h 3280712"/>
              <a:gd name="connsiteX0" fmla="*/ 0 w 5766168"/>
              <a:gd name="connsiteY0" fmla="*/ 1567 h 3280712"/>
              <a:gd name="connsiteX1" fmla="*/ 3244549 w 5766168"/>
              <a:gd name="connsiteY1" fmla="*/ 0 h 3280712"/>
              <a:gd name="connsiteX2" fmla="*/ 5759948 w 5766168"/>
              <a:gd name="connsiteY2" fmla="*/ 1697162 h 3280712"/>
              <a:gd name="connsiteX3" fmla="*/ 5760713 w 5766168"/>
              <a:gd name="connsiteY3" fmla="*/ 3280712 h 3280712"/>
              <a:gd name="connsiteX4" fmla="*/ 0 w 5766168"/>
              <a:gd name="connsiteY4" fmla="*/ 1567 h 3280712"/>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0 w 5759998"/>
              <a:gd name="connsiteY0" fmla="*/ 1567 h 3830438"/>
              <a:gd name="connsiteX1" fmla="*/ 3244549 w 5759998"/>
              <a:gd name="connsiteY1" fmla="*/ 0 h 3830438"/>
              <a:gd name="connsiteX2" fmla="*/ 5759948 w 5759998"/>
              <a:gd name="connsiteY2" fmla="*/ 1697162 h 3830438"/>
              <a:gd name="connsiteX3" fmla="*/ 5748013 w 5759998"/>
              <a:gd name="connsiteY3" fmla="*/ 3830438 h 3830438"/>
              <a:gd name="connsiteX4" fmla="*/ 0 w 5759998"/>
              <a:gd name="connsiteY4" fmla="*/ 1567 h 3830438"/>
              <a:gd name="connsiteX0" fmla="*/ 83 w 5760081"/>
              <a:gd name="connsiteY0" fmla="*/ 1567 h 3830438"/>
              <a:gd name="connsiteX1" fmla="*/ 3244632 w 5760081"/>
              <a:gd name="connsiteY1" fmla="*/ 0 h 3830438"/>
              <a:gd name="connsiteX2" fmla="*/ 5760031 w 5760081"/>
              <a:gd name="connsiteY2" fmla="*/ 1697162 h 3830438"/>
              <a:gd name="connsiteX3" fmla="*/ 5748096 w 5760081"/>
              <a:gd name="connsiteY3" fmla="*/ 3830438 h 3830438"/>
              <a:gd name="connsiteX4" fmla="*/ 83 w 5760081"/>
              <a:gd name="connsiteY4" fmla="*/ 1567 h 3830438"/>
              <a:gd name="connsiteX0" fmla="*/ 83 w 5760081"/>
              <a:gd name="connsiteY0" fmla="*/ 1567 h 4073340"/>
              <a:gd name="connsiteX1" fmla="*/ 3244632 w 5760081"/>
              <a:gd name="connsiteY1" fmla="*/ 0 h 4073340"/>
              <a:gd name="connsiteX2" fmla="*/ 5760031 w 5760081"/>
              <a:gd name="connsiteY2" fmla="*/ 1697162 h 4073340"/>
              <a:gd name="connsiteX3" fmla="*/ 5748096 w 5760081"/>
              <a:gd name="connsiteY3" fmla="*/ 4073340 h 4073340"/>
              <a:gd name="connsiteX4" fmla="*/ 83 w 5760081"/>
              <a:gd name="connsiteY4" fmla="*/ 1567 h 4073340"/>
              <a:gd name="connsiteX0" fmla="*/ 102 w 5760100"/>
              <a:gd name="connsiteY0" fmla="*/ 1567 h 4073340"/>
              <a:gd name="connsiteX1" fmla="*/ 3244651 w 5760100"/>
              <a:gd name="connsiteY1" fmla="*/ 0 h 4073340"/>
              <a:gd name="connsiteX2" fmla="*/ 5760050 w 5760100"/>
              <a:gd name="connsiteY2" fmla="*/ 1697162 h 4073340"/>
              <a:gd name="connsiteX3" fmla="*/ 5748115 w 5760100"/>
              <a:gd name="connsiteY3" fmla="*/ 4073340 h 4073340"/>
              <a:gd name="connsiteX4" fmla="*/ 102 w 5760100"/>
              <a:gd name="connsiteY4" fmla="*/ 1567 h 4073340"/>
              <a:gd name="connsiteX0" fmla="*/ 102 w 5760100"/>
              <a:gd name="connsiteY0" fmla="*/ 1567 h 4290673"/>
              <a:gd name="connsiteX1" fmla="*/ 3244651 w 5760100"/>
              <a:gd name="connsiteY1" fmla="*/ 0 h 4290673"/>
              <a:gd name="connsiteX2" fmla="*/ 5760050 w 5760100"/>
              <a:gd name="connsiteY2" fmla="*/ 1697162 h 4290673"/>
              <a:gd name="connsiteX3" fmla="*/ 5748115 w 5760100"/>
              <a:gd name="connsiteY3" fmla="*/ 4290673 h 4290673"/>
              <a:gd name="connsiteX4" fmla="*/ 102 w 5760100"/>
              <a:gd name="connsiteY4" fmla="*/ 1567 h 4290673"/>
              <a:gd name="connsiteX0" fmla="*/ 102 w 5760051"/>
              <a:gd name="connsiteY0" fmla="*/ 1567 h 4444085"/>
              <a:gd name="connsiteX1" fmla="*/ 3244651 w 5760051"/>
              <a:gd name="connsiteY1" fmla="*/ 0 h 4444085"/>
              <a:gd name="connsiteX2" fmla="*/ 5760050 w 5760051"/>
              <a:gd name="connsiteY2" fmla="*/ 1697162 h 4444085"/>
              <a:gd name="connsiteX3" fmla="*/ 5735415 w 5760051"/>
              <a:gd name="connsiteY3" fmla="*/ 4444085 h 4444085"/>
              <a:gd name="connsiteX4" fmla="*/ 102 w 5760051"/>
              <a:gd name="connsiteY4" fmla="*/ 1567 h 4444085"/>
              <a:gd name="connsiteX0" fmla="*/ 67 w 5760016"/>
              <a:gd name="connsiteY0" fmla="*/ 1567 h 4444085"/>
              <a:gd name="connsiteX1" fmla="*/ 3244616 w 5760016"/>
              <a:gd name="connsiteY1" fmla="*/ 0 h 4444085"/>
              <a:gd name="connsiteX2" fmla="*/ 5760015 w 5760016"/>
              <a:gd name="connsiteY2" fmla="*/ 1697162 h 4444085"/>
              <a:gd name="connsiteX3" fmla="*/ 5735380 w 5760016"/>
              <a:gd name="connsiteY3" fmla="*/ 4444085 h 4444085"/>
              <a:gd name="connsiteX4" fmla="*/ 67 w 5760016"/>
              <a:gd name="connsiteY4" fmla="*/ 1567 h 4444085"/>
              <a:gd name="connsiteX0" fmla="*/ 764 w 5760713"/>
              <a:gd name="connsiteY0" fmla="*/ 1567 h 4444085"/>
              <a:gd name="connsiteX1" fmla="*/ 3245313 w 5760713"/>
              <a:gd name="connsiteY1" fmla="*/ 0 h 4444085"/>
              <a:gd name="connsiteX2" fmla="*/ 5760712 w 5760713"/>
              <a:gd name="connsiteY2" fmla="*/ 1697162 h 4444085"/>
              <a:gd name="connsiteX3" fmla="*/ 5736077 w 5760713"/>
              <a:gd name="connsiteY3" fmla="*/ 4444085 h 4444085"/>
              <a:gd name="connsiteX4" fmla="*/ 764 w 5760713"/>
              <a:gd name="connsiteY4" fmla="*/ 1567 h 4444085"/>
              <a:gd name="connsiteX0" fmla="*/ 808 w 5494057"/>
              <a:gd name="connsiteY0" fmla="*/ 27136 h 4444085"/>
              <a:gd name="connsiteX1" fmla="*/ 2978657 w 5494057"/>
              <a:gd name="connsiteY1" fmla="*/ 0 h 4444085"/>
              <a:gd name="connsiteX2" fmla="*/ 5494056 w 5494057"/>
              <a:gd name="connsiteY2" fmla="*/ 1697162 h 4444085"/>
              <a:gd name="connsiteX3" fmla="*/ 5469421 w 5494057"/>
              <a:gd name="connsiteY3" fmla="*/ 4444085 h 4444085"/>
              <a:gd name="connsiteX4" fmla="*/ 808 w 5494057"/>
              <a:gd name="connsiteY4" fmla="*/ 27136 h 4444085"/>
              <a:gd name="connsiteX0" fmla="*/ 53797 w 5547046"/>
              <a:gd name="connsiteY0" fmla="*/ 27136 h 4444085"/>
              <a:gd name="connsiteX1" fmla="*/ 3031646 w 5547046"/>
              <a:gd name="connsiteY1" fmla="*/ 0 h 4444085"/>
              <a:gd name="connsiteX2" fmla="*/ 5547045 w 5547046"/>
              <a:gd name="connsiteY2" fmla="*/ 1697162 h 4444085"/>
              <a:gd name="connsiteX3" fmla="*/ 5522410 w 5547046"/>
              <a:gd name="connsiteY3" fmla="*/ 4444085 h 4444085"/>
              <a:gd name="connsiteX4" fmla="*/ 53797 w 5547046"/>
              <a:gd name="connsiteY4" fmla="*/ 27136 h 4444085"/>
              <a:gd name="connsiteX0" fmla="*/ 32797 w 5526046"/>
              <a:gd name="connsiteY0" fmla="*/ 27136 h 4444085"/>
              <a:gd name="connsiteX1" fmla="*/ 3010646 w 5526046"/>
              <a:gd name="connsiteY1" fmla="*/ 0 h 4444085"/>
              <a:gd name="connsiteX2" fmla="*/ 5526045 w 5526046"/>
              <a:gd name="connsiteY2" fmla="*/ 1697162 h 4444085"/>
              <a:gd name="connsiteX3" fmla="*/ 5501410 w 5526046"/>
              <a:gd name="connsiteY3" fmla="*/ 4444085 h 4444085"/>
              <a:gd name="connsiteX4" fmla="*/ 32797 w 5526046"/>
              <a:gd name="connsiteY4" fmla="*/ 27136 h 4444085"/>
              <a:gd name="connsiteX0" fmla="*/ 63752 w 5557001"/>
              <a:gd name="connsiteY0" fmla="*/ 27136 h 4444085"/>
              <a:gd name="connsiteX1" fmla="*/ 3041601 w 5557001"/>
              <a:gd name="connsiteY1" fmla="*/ 0 h 4444085"/>
              <a:gd name="connsiteX2" fmla="*/ 5557000 w 5557001"/>
              <a:gd name="connsiteY2" fmla="*/ 1697162 h 4444085"/>
              <a:gd name="connsiteX3" fmla="*/ 5532365 w 5557001"/>
              <a:gd name="connsiteY3" fmla="*/ 4444085 h 4444085"/>
              <a:gd name="connsiteX4" fmla="*/ 63752 w 5557001"/>
              <a:gd name="connsiteY4" fmla="*/ 27136 h 4444085"/>
              <a:gd name="connsiteX0" fmla="*/ 61629 w 5758078"/>
              <a:gd name="connsiteY0" fmla="*/ 1567 h 4444085"/>
              <a:gd name="connsiteX1" fmla="*/ 3242678 w 5758078"/>
              <a:gd name="connsiteY1" fmla="*/ 0 h 4444085"/>
              <a:gd name="connsiteX2" fmla="*/ 5758077 w 5758078"/>
              <a:gd name="connsiteY2" fmla="*/ 1697162 h 4444085"/>
              <a:gd name="connsiteX3" fmla="*/ 5733442 w 5758078"/>
              <a:gd name="connsiteY3" fmla="*/ 4444085 h 4444085"/>
              <a:gd name="connsiteX4" fmla="*/ 61629 w 5758078"/>
              <a:gd name="connsiteY4" fmla="*/ 1567 h 4444085"/>
              <a:gd name="connsiteX0" fmla="*/ 30132 w 5726581"/>
              <a:gd name="connsiteY0" fmla="*/ 1567 h 4444085"/>
              <a:gd name="connsiteX1" fmla="*/ 3211181 w 5726581"/>
              <a:gd name="connsiteY1" fmla="*/ 0 h 4444085"/>
              <a:gd name="connsiteX2" fmla="*/ 5726580 w 5726581"/>
              <a:gd name="connsiteY2" fmla="*/ 1697162 h 4444085"/>
              <a:gd name="connsiteX3" fmla="*/ 5701945 w 5726581"/>
              <a:gd name="connsiteY3" fmla="*/ 4444085 h 4444085"/>
              <a:gd name="connsiteX4" fmla="*/ 30132 w 5726581"/>
              <a:gd name="connsiteY4" fmla="*/ 1567 h 4444085"/>
              <a:gd name="connsiteX0" fmla="*/ 30132 w 5707400"/>
              <a:gd name="connsiteY0" fmla="*/ 1567 h 4444085"/>
              <a:gd name="connsiteX1" fmla="*/ 32111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2111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07400"/>
              <a:gd name="connsiteY0" fmla="*/ 1567 h 4444085"/>
              <a:gd name="connsiteX1" fmla="*/ 3414381 w 5707400"/>
              <a:gd name="connsiteY1" fmla="*/ 0 h 4444085"/>
              <a:gd name="connsiteX2" fmla="*/ 5701180 w 5707400"/>
              <a:gd name="connsiteY2" fmla="*/ 1441476 h 4444085"/>
              <a:gd name="connsiteX3" fmla="*/ 5701945 w 5707400"/>
              <a:gd name="connsiteY3" fmla="*/ 4444085 h 4444085"/>
              <a:gd name="connsiteX4" fmla="*/ 30132 w 5707400"/>
              <a:gd name="connsiteY4" fmla="*/ 1567 h 4444085"/>
              <a:gd name="connsiteX0" fmla="*/ 30132 w 5726581"/>
              <a:gd name="connsiteY0" fmla="*/ 1567 h 4444085"/>
              <a:gd name="connsiteX1" fmla="*/ 3414381 w 5726581"/>
              <a:gd name="connsiteY1" fmla="*/ 0 h 4444085"/>
              <a:gd name="connsiteX2" fmla="*/ 5726580 w 5726581"/>
              <a:gd name="connsiteY2" fmla="*/ 1582103 h 4444085"/>
              <a:gd name="connsiteX3" fmla="*/ 5701945 w 5726581"/>
              <a:gd name="connsiteY3" fmla="*/ 4444085 h 4444085"/>
              <a:gd name="connsiteX4" fmla="*/ 30132 w 5726581"/>
              <a:gd name="connsiteY4" fmla="*/ 1567 h 4444085"/>
              <a:gd name="connsiteX0" fmla="*/ 30132 w 5726581"/>
              <a:gd name="connsiteY0" fmla="*/ 1567 h 4444085"/>
              <a:gd name="connsiteX1" fmla="*/ 3414381 w 5726581"/>
              <a:gd name="connsiteY1" fmla="*/ 0 h 4444085"/>
              <a:gd name="connsiteX2" fmla="*/ 5726580 w 5726581"/>
              <a:gd name="connsiteY2" fmla="*/ 1582103 h 4444085"/>
              <a:gd name="connsiteX3" fmla="*/ 5701945 w 5726581"/>
              <a:gd name="connsiteY3" fmla="*/ 4444085 h 4444085"/>
              <a:gd name="connsiteX4" fmla="*/ 30132 w 5726581"/>
              <a:gd name="connsiteY4" fmla="*/ 1567 h 4444085"/>
              <a:gd name="connsiteX0" fmla="*/ 2689 w 5699138"/>
              <a:gd name="connsiteY0" fmla="*/ 1567 h 4444085"/>
              <a:gd name="connsiteX1" fmla="*/ 3386938 w 5699138"/>
              <a:gd name="connsiteY1" fmla="*/ 0 h 4444085"/>
              <a:gd name="connsiteX2" fmla="*/ 5699137 w 5699138"/>
              <a:gd name="connsiteY2" fmla="*/ 1582103 h 4444085"/>
              <a:gd name="connsiteX3" fmla="*/ 5674502 w 5699138"/>
              <a:gd name="connsiteY3" fmla="*/ 4444085 h 4444085"/>
              <a:gd name="connsiteX4" fmla="*/ 2689 w 5699138"/>
              <a:gd name="connsiteY4" fmla="*/ 1567 h 4444085"/>
              <a:gd name="connsiteX0" fmla="*/ 7969 w 5704418"/>
              <a:gd name="connsiteY0" fmla="*/ 1567 h 4444085"/>
              <a:gd name="connsiteX1" fmla="*/ 3392218 w 5704418"/>
              <a:gd name="connsiteY1" fmla="*/ 0 h 4444085"/>
              <a:gd name="connsiteX2" fmla="*/ 5704417 w 5704418"/>
              <a:gd name="connsiteY2" fmla="*/ 1582103 h 4444085"/>
              <a:gd name="connsiteX3" fmla="*/ 5679782 w 5704418"/>
              <a:gd name="connsiteY3" fmla="*/ 4444085 h 4444085"/>
              <a:gd name="connsiteX4" fmla="*/ 7969 w 5704418"/>
              <a:gd name="connsiteY4" fmla="*/ 1567 h 4444085"/>
              <a:gd name="connsiteX0" fmla="*/ 7857 w 5757520"/>
              <a:gd name="connsiteY0" fmla="*/ 1567 h 4814830"/>
              <a:gd name="connsiteX1" fmla="*/ 3392106 w 5757520"/>
              <a:gd name="connsiteY1" fmla="*/ 0 h 4814830"/>
              <a:gd name="connsiteX2" fmla="*/ 5704305 w 5757520"/>
              <a:gd name="connsiteY2" fmla="*/ 1582103 h 4814830"/>
              <a:gd name="connsiteX3" fmla="*/ 5755870 w 5757520"/>
              <a:gd name="connsiteY3" fmla="*/ 4814830 h 4814830"/>
              <a:gd name="connsiteX4" fmla="*/ 7857 w 5757520"/>
              <a:gd name="connsiteY4" fmla="*/ 1567 h 4814830"/>
              <a:gd name="connsiteX0" fmla="*/ 8026 w 5757689"/>
              <a:gd name="connsiteY0" fmla="*/ 1567 h 4814830"/>
              <a:gd name="connsiteX1" fmla="*/ 3392275 w 5757689"/>
              <a:gd name="connsiteY1" fmla="*/ 0 h 4814830"/>
              <a:gd name="connsiteX2" fmla="*/ 5704474 w 5757689"/>
              <a:gd name="connsiteY2" fmla="*/ 1582103 h 4814830"/>
              <a:gd name="connsiteX3" fmla="*/ 5756039 w 5757689"/>
              <a:gd name="connsiteY3" fmla="*/ 4814830 h 4814830"/>
              <a:gd name="connsiteX4" fmla="*/ 8026 w 5757689"/>
              <a:gd name="connsiteY4" fmla="*/ 1567 h 4814830"/>
              <a:gd name="connsiteX0" fmla="*/ 24600 w 5774263"/>
              <a:gd name="connsiteY0" fmla="*/ 1567 h 4814830"/>
              <a:gd name="connsiteX1" fmla="*/ 3408849 w 5774263"/>
              <a:gd name="connsiteY1" fmla="*/ 0 h 4814830"/>
              <a:gd name="connsiteX2" fmla="*/ 5721048 w 5774263"/>
              <a:gd name="connsiteY2" fmla="*/ 1582103 h 4814830"/>
              <a:gd name="connsiteX3" fmla="*/ 5772613 w 5774263"/>
              <a:gd name="connsiteY3" fmla="*/ 4814830 h 4814830"/>
              <a:gd name="connsiteX4" fmla="*/ 24600 w 5774263"/>
              <a:gd name="connsiteY4" fmla="*/ 1567 h 4814830"/>
              <a:gd name="connsiteX0" fmla="*/ 24600 w 5774263"/>
              <a:gd name="connsiteY0" fmla="*/ 1567 h 4814830"/>
              <a:gd name="connsiteX1" fmla="*/ 3408849 w 5774263"/>
              <a:gd name="connsiteY1" fmla="*/ 0 h 4814830"/>
              <a:gd name="connsiteX2" fmla="*/ 5721048 w 5774263"/>
              <a:gd name="connsiteY2" fmla="*/ 1582103 h 4814830"/>
              <a:gd name="connsiteX3" fmla="*/ 5772613 w 5774263"/>
              <a:gd name="connsiteY3" fmla="*/ 4814830 h 4814830"/>
              <a:gd name="connsiteX4" fmla="*/ 24600 w 5774263"/>
              <a:gd name="connsiteY4" fmla="*/ 1567 h 4814830"/>
              <a:gd name="connsiteX0" fmla="*/ 24600 w 5774017"/>
              <a:gd name="connsiteY0" fmla="*/ 1567 h 4814830"/>
              <a:gd name="connsiteX1" fmla="*/ 3408849 w 5774017"/>
              <a:gd name="connsiteY1" fmla="*/ 0 h 4814830"/>
              <a:gd name="connsiteX2" fmla="*/ 5708348 w 5774017"/>
              <a:gd name="connsiteY2" fmla="*/ 1403123 h 4814830"/>
              <a:gd name="connsiteX3" fmla="*/ 5772613 w 5774017"/>
              <a:gd name="connsiteY3" fmla="*/ 4814830 h 4814830"/>
              <a:gd name="connsiteX4" fmla="*/ 24600 w 5774017"/>
              <a:gd name="connsiteY4" fmla="*/ 1567 h 481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017" h="4814830">
                <a:moveTo>
                  <a:pt x="24600" y="1567"/>
                </a:moveTo>
                <a:lnTo>
                  <a:pt x="3408849" y="0"/>
                </a:lnTo>
                <a:cubicBezTo>
                  <a:pt x="3479322" y="1676664"/>
                  <a:pt x="5004154" y="1006815"/>
                  <a:pt x="5708348" y="1403123"/>
                </a:cubicBezTo>
                <a:cubicBezTo>
                  <a:pt x="5708501" y="1452871"/>
                  <a:pt x="5785246" y="4398380"/>
                  <a:pt x="5772613" y="4814830"/>
                </a:cubicBezTo>
                <a:cubicBezTo>
                  <a:pt x="4870980" y="2891751"/>
                  <a:pt x="-402900" y="5785625"/>
                  <a:pt x="24600" y="1567"/>
                </a:cubicBezTo>
                <a:close/>
              </a:path>
            </a:pathLst>
          </a:custGeom>
          <a:solidFill>
            <a:schemeClr val="accent2"/>
          </a:solidFill>
        </p:spPr>
        <p:txBody>
          <a:bodyPr anchor="ctr"/>
          <a:lstStyle>
            <a:lvl1pPr marL="0" indent="0" algn="ctr">
              <a:buNone/>
              <a:defRPr sz="1600"/>
            </a:lvl1pPr>
          </a:lstStyle>
          <a:p>
            <a:r>
              <a:rPr lang="en-US"/>
              <a:t>Click icon to add picture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1"/>
                </a:solidFill>
                <a:effectLst/>
              </a:defRPr>
            </a:lvl1pPr>
          </a:lstStyle>
          <a:p>
            <a:fld id="{5286523A-CEE5-3E49-97C1-9902E38FFDC5}" type="slidenum">
              <a:rPr lang="en-US" smtClean="0"/>
              <a:pPr/>
              <a:t>‹#›</a:t>
            </a:fld>
            <a:endParaRPr lang="en-US"/>
          </a:p>
        </p:txBody>
      </p:sp>
      <p:sp>
        <p:nvSpPr>
          <p:cNvPr id="7" name="Text Placeholder 4">
            <a:extLst>
              <a:ext uri="{FF2B5EF4-FFF2-40B4-BE49-F238E27FC236}">
                <a16:creationId xmlns:a16="http://schemas.microsoft.com/office/drawing/2014/main" id="{934C90B0-E4BD-2BA6-6E68-EF45A3750931}"/>
              </a:ext>
            </a:extLst>
          </p:cNvPr>
          <p:cNvSpPr>
            <a:spLocks noGrp="1"/>
          </p:cNvSpPr>
          <p:nvPr>
            <p:ph type="body" sz="quarter" idx="16" hasCustomPrompt="1"/>
          </p:nvPr>
        </p:nvSpPr>
        <p:spPr>
          <a:xfrm>
            <a:off x="167366" y="3745497"/>
            <a:ext cx="6331895" cy="1550116"/>
          </a:xfrm>
          <a:prstGeom prst="rect">
            <a:avLst/>
          </a:prstGeom>
        </p:spPr>
        <p:txBody>
          <a:bodyPr anchor="b"/>
          <a:lstStyle>
            <a:lvl1pPr marL="0" indent="0" algn="l" defTabSz="914400" rtl="0" eaLnBrk="1" latinLnBrk="0" hangingPunct="1">
              <a:lnSpc>
                <a:spcPts val="3340"/>
              </a:lnSpc>
              <a:spcBef>
                <a:spcPts val="1000"/>
              </a:spcBef>
              <a:buFont typeface="Arial" panose="020B0604020202020204" pitchFamily="34" charset="0"/>
              <a:buNone/>
              <a:defRPr lang="en-US" sz="3500" b="1" i="0" kern="1200" dirty="0" smtClean="0">
                <a:solidFill>
                  <a:schemeClr val="bg1"/>
                </a:solidFill>
                <a:latin typeface="Barlow SemiBold"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err="1"/>
              <a:t>Subheader</a:t>
            </a:r>
            <a:endParaRPr lang="en-US"/>
          </a:p>
        </p:txBody>
      </p:sp>
      <p:sp>
        <p:nvSpPr>
          <p:cNvPr id="11" name="Text Placeholder 10">
            <a:extLst>
              <a:ext uri="{FF2B5EF4-FFF2-40B4-BE49-F238E27FC236}">
                <a16:creationId xmlns:a16="http://schemas.microsoft.com/office/drawing/2014/main" id="{2DC2ED6E-061C-91E4-BAAA-3EE67D8606F8}"/>
              </a:ext>
            </a:extLst>
          </p:cNvPr>
          <p:cNvSpPr>
            <a:spLocks noGrp="1"/>
          </p:cNvSpPr>
          <p:nvPr>
            <p:ph type="body" sz="quarter" idx="20" hasCustomPrompt="1"/>
          </p:nvPr>
        </p:nvSpPr>
        <p:spPr>
          <a:xfrm>
            <a:off x="169610" y="5332520"/>
            <a:ext cx="6329664" cy="868222"/>
          </a:xfrm>
          <a:prstGeom prst="rect">
            <a:avLst/>
          </a:prstGeom>
        </p:spPr>
        <p:txBody>
          <a:bodyPr/>
          <a:lstStyle>
            <a:lvl1pPr marL="0" indent="0">
              <a:buNone/>
              <a:defRPr sz="1400" b="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Text</a:t>
            </a:r>
          </a:p>
        </p:txBody>
      </p:sp>
      <p:pic>
        <p:nvPicPr>
          <p:cNvPr id="10" name="Picture 9" descr="A black and white sign with white text&#10;&#10;Description automatically generated">
            <a:extLst>
              <a:ext uri="{FF2B5EF4-FFF2-40B4-BE49-F238E27FC236}">
                <a16:creationId xmlns:a16="http://schemas.microsoft.com/office/drawing/2014/main" id="{4B16AB6A-A27F-0882-FE74-5D5C805837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25" name="Text Placeholder 4">
            <a:extLst>
              <a:ext uri="{FF2B5EF4-FFF2-40B4-BE49-F238E27FC236}">
                <a16:creationId xmlns:a16="http://schemas.microsoft.com/office/drawing/2014/main" id="{A82826E6-DE30-80AE-EADB-55258DDF91D7}"/>
              </a:ext>
            </a:extLst>
          </p:cNvPr>
          <p:cNvSpPr>
            <a:spLocks noGrp="1"/>
          </p:cNvSpPr>
          <p:nvPr>
            <p:ph type="body" sz="quarter" idx="18" hasCustomPrompt="1"/>
          </p:nvPr>
        </p:nvSpPr>
        <p:spPr>
          <a:xfrm>
            <a:off x="146555" y="6415638"/>
            <a:ext cx="7152020"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bg1"/>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credits (Top to Bottom):</a:t>
            </a:r>
          </a:p>
        </p:txBody>
      </p:sp>
      <p:sp>
        <p:nvSpPr>
          <p:cNvPr id="16" name="Text Placeholder 14">
            <a:extLst>
              <a:ext uri="{FF2B5EF4-FFF2-40B4-BE49-F238E27FC236}">
                <a16:creationId xmlns:a16="http://schemas.microsoft.com/office/drawing/2014/main" id="{3C5D7DD0-9215-7931-88CB-A1CF427F598C}"/>
              </a:ext>
            </a:extLst>
          </p:cNvPr>
          <p:cNvSpPr>
            <a:spLocks noGrp="1"/>
          </p:cNvSpPr>
          <p:nvPr>
            <p:ph type="body" sz="quarter" idx="21" hasCustomPrompt="1"/>
          </p:nvPr>
        </p:nvSpPr>
        <p:spPr>
          <a:xfrm>
            <a:off x="167366" y="450850"/>
            <a:ext cx="6280959" cy="3079750"/>
          </a:xfrm>
          <a:prstGeom prst="rect">
            <a:avLst/>
          </a:prstGeom>
        </p:spPr>
        <p:txBody>
          <a:bodyPr/>
          <a:lstStyle>
            <a:lvl1pPr marL="0" indent="0">
              <a:lnSpc>
                <a:spcPts val="7000"/>
              </a:lnSpc>
              <a:buNone/>
              <a:defRPr sz="6000" b="0" i="0">
                <a:solidFill>
                  <a:schemeClr val="accent1"/>
                </a:solidFill>
                <a:latin typeface="Barlow Condensed SemiBold" pitchFamily="2" charset="77"/>
              </a:defRPr>
            </a:lvl1pPr>
            <a:lvl2pPr marL="457200" indent="0">
              <a:buNone/>
              <a:defRPr b="0" i="0">
                <a:solidFill>
                  <a:schemeClr val="bg1"/>
                </a:solidFill>
                <a:latin typeface="Barlow Condensed SemiBold" pitchFamily="2" charset="77"/>
              </a:defRPr>
            </a:lvl2pPr>
            <a:lvl3pPr marL="914400" indent="0">
              <a:buNone/>
              <a:defRPr b="0" i="0">
                <a:solidFill>
                  <a:schemeClr val="bg1"/>
                </a:solidFill>
                <a:latin typeface="Barlow Condensed SemiBold" pitchFamily="2" charset="77"/>
              </a:defRPr>
            </a:lvl3pPr>
            <a:lvl4pPr marL="1371600" indent="0">
              <a:buNone/>
              <a:defRPr b="0" i="0">
                <a:solidFill>
                  <a:schemeClr val="bg1"/>
                </a:solidFill>
                <a:latin typeface="Barlow Condensed SemiBold" pitchFamily="2" charset="77"/>
              </a:defRPr>
            </a:lvl4pPr>
            <a:lvl5pPr marL="1828800" indent="0">
              <a:buNone/>
              <a:defRPr b="0" i="0">
                <a:solidFill>
                  <a:schemeClr val="bg1"/>
                </a:solidFill>
                <a:latin typeface="Barlow Condensed SemiBold" pitchFamily="2" charset="77"/>
              </a:defRPr>
            </a:lvl5pPr>
          </a:lstStyle>
          <a:p>
            <a:pPr lvl="0"/>
            <a:r>
              <a:rPr lang="en-US"/>
              <a:t>Headline</a:t>
            </a:r>
          </a:p>
        </p:txBody>
      </p:sp>
    </p:spTree>
    <p:extLst>
      <p:ext uri="{BB962C8B-B14F-4D97-AF65-F5344CB8AC3E}">
        <p14:creationId xmlns:p14="http://schemas.microsoft.com/office/powerpoint/2010/main" val="2108523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and Image 1">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0DB5D938-3DFE-D431-C31B-D13C0212779B}"/>
              </a:ext>
            </a:extLst>
          </p:cNvPr>
          <p:cNvSpPr>
            <a:spLocks noGrp="1" noChangeAspect="1"/>
          </p:cNvSpPr>
          <p:nvPr>
            <p:ph type="pic" sz="quarter" idx="14"/>
          </p:nvPr>
        </p:nvSpPr>
        <p:spPr>
          <a:xfrm>
            <a:off x="3590723" y="-48175"/>
            <a:ext cx="8681253" cy="6972924"/>
          </a:xfrm>
          <a:custGeom>
            <a:avLst/>
            <a:gdLst>
              <a:gd name="connsiteX0" fmla="*/ 0 w 4295775"/>
              <a:gd name="connsiteY0" fmla="*/ 0 h 7002463"/>
              <a:gd name="connsiteX1" fmla="*/ 4295775 w 4295775"/>
              <a:gd name="connsiteY1" fmla="*/ 0 h 7002463"/>
              <a:gd name="connsiteX2" fmla="*/ 4295775 w 4295775"/>
              <a:gd name="connsiteY2" fmla="*/ 7002463 h 7002463"/>
              <a:gd name="connsiteX3" fmla="*/ 0 w 4295775"/>
              <a:gd name="connsiteY3" fmla="*/ 7002463 h 7002463"/>
              <a:gd name="connsiteX4" fmla="*/ 0 w 4295775"/>
              <a:gd name="connsiteY4" fmla="*/ 0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704717 w 4129635"/>
              <a:gd name="connsiteY0" fmla="*/ 58058 h 7014038"/>
              <a:gd name="connsiteX1" fmla="*/ 4129635 w 4129635"/>
              <a:gd name="connsiteY1" fmla="*/ 0 h 7014038"/>
              <a:gd name="connsiteX2" fmla="*/ 4129635 w 4129635"/>
              <a:gd name="connsiteY2" fmla="*/ 7002463 h 7014038"/>
              <a:gd name="connsiteX3" fmla="*/ 42204 w 4129635"/>
              <a:gd name="connsiteY3" fmla="*/ 7014038 h 7014038"/>
              <a:gd name="connsiteX4" fmla="*/ 704717 w 4129635"/>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0 h 6955980"/>
              <a:gd name="connsiteX1" fmla="*/ 3754921 w 4087431"/>
              <a:gd name="connsiteY1" fmla="*/ 25069 h 6955980"/>
              <a:gd name="connsiteX2" fmla="*/ 4087431 w 4087431"/>
              <a:gd name="connsiteY2" fmla="*/ 6944405 h 6955980"/>
              <a:gd name="connsiteX3" fmla="*/ 0 w 4087431"/>
              <a:gd name="connsiteY3" fmla="*/ 6955980 h 6955980"/>
              <a:gd name="connsiteX4" fmla="*/ 662513 w 4087431"/>
              <a:gd name="connsiteY4" fmla="*/ 0 h 6955980"/>
              <a:gd name="connsiteX0" fmla="*/ 662513 w 4101285"/>
              <a:gd name="connsiteY0" fmla="*/ 0 h 6955980"/>
              <a:gd name="connsiteX1" fmla="*/ 4101285 w 4101285"/>
              <a:gd name="connsiteY1" fmla="*/ 38924 h 6955980"/>
              <a:gd name="connsiteX2" fmla="*/ 4087431 w 4101285"/>
              <a:gd name="connsiteY2" fmla="*/ 6944405 h 6955980"/>
              <a:gd name="connsiteX3" fmla="*/ 0 w 4101285"/>
              <a:gd name="connsiteY3" fmla="*/ 6955980 h 6955980"/>
              <a:gd name="connsiteX4" fmla="*/ 662513 w 4101285"/>
              <a:gd name="connsiteY4" fmla="*/ 0 h 6955980"/>
              <a:gd name="connsiteX0" fmla="*/ 1258258 w 4101285"/>
              <a:gd name="connsiteY0" fmla="*/ 0 h 6942126"/>
              <a:gd name="connsiteX1" fmla="*/ 4101285 w 4101285"/>
              <a:gd name="connsiteY1" fmla="*/ 25070 h 6942126"/>
              <a:gd name="connsiteX2" fmla="*/ 4087431 w 4101285"/>
              <a:gd name="connsiteY2" fmla="*/ 6930551 h 6942126"/>
              <a:gd name="connsiteX3" fmla="*/ 0 w 4101285"/>
              <a:gd name="connsiteY3" fmla="*/ 6942126 h 6942126"/>
              <a:gd name="connsiteX4" fmla="*/ 1258258 w 4101285"/>
              <a:gd name="connsiteY4" fmla="*/ 0 h 6942126"/>
              <a:gd name="connsiteX0" fmla="*/ 612397 w 3455424"/>
              <a:gd name="connsiteY0" fmla="*/ 0 h 6969835"/>
              <a:gd name="connsiteX1" fmla="*/ 3455424 w 3455424"/>
              <a:gd name="connsiteY1" fmla="*/ 25070 h 6969835"/>
              <a:gd name="connsiteX2" fmla="*/ 3441570 w 3455424"/>
              <a:gd name="connsiteY2" fmla="*/ 6930551 h 6969835"/>
              <a:gd name="connsiteX3" fmla="*/ 102285 w 3455424"/>
              <a:gd name="connsiteY3" fmla="*/ 6969835 h 6969835"/>
              <a:gd name="connsiteX4" fmla="*/ 612397 w 3455424"/>
              <a:gd name="connsiteY4" fmla="*/ 0 h 6969835"/>
              <a:gd name="connsiteX0" fmla="*/ 912448 w 3755475"/>
              <a:gd name="connsiteY0" fmla="*/ 0 h 6957643"/>
              <a:gd name="connsiteX1" fmla="*/ 3755475 w 3755475"/>
              <a:gd name="connsiteY1" fmla="*/ 25070 h 6957643"/>
              <a:gd name="connsiteX2" fmla="*/ 3741621 w 3755475"/>
              <a:gd name="connsiteY2" fmla="*/ 6930551 h 6957643"/>
              <a:gd name="connsiteX3" fmla="*/ 0 w 3755475"/>
              <a:gd name="connsiteY3" fmla="*/ 6957643 h 6957643"/>
              <a:gd name="connsiteX4" fmla="*/ 912448 w 3755475"/>
              <a:gd name="connsiteY4" fmla="*/ 0 h 6957643"/>
              <a:gd name="connsiteX0" fmla="*/ 1000390 w 3843417"/>
              <a:gd name="connsiteY0" fmla="*/ 0 h 6957643"/>
              <a:gd name="connsiteX1" fmla="*/ 3843417 w 3843417"/>
              <a:gd name="connsiteY1" fmla="*/ 25070 h 6957643"/>
              <a:gd name="connsiteX2" fmla="*/ 3829563 w 3843417"/>
              <a:gd name="connsiteY2" fmla="*/ 6930551 h 6957643"/>
              <a:gd name="connsiteX3" fmla="*/ 87942 w 3843417"/>
              <a:gd name="connsiteY3" fmla="*/ 6957643 h 6957643"/>
              <a:gd name="connsiteX4" fmla="*/ 1000390 w 3843417"/>
              <a:gd name="connsiteY4" fmla="*/ 0 h 6957643"/>
              <a:gd name="connsiteX0" fmla="*/ 1337968 w 4180995"/>
              <a:gd name="connsiteY0" fmla="*/ 0 h 6957643"/>
              <a:gd name="connsiteX1" fmla="*/ 4180995 w 4180995"/>
              <a:gd name="connsiteY1" fmla="*/ 25070 h 6957643"/>
              <a:gd name="connsiteX2" fmla="*/ 4167141 w 4180995"/>
              <a:gd name="connsiteY2" fmla="*/ 6930551 h 6957643"/>
              <a:gd name="connsiteX3" fmla="*/ 425520 w 4180995"/>
              <a:gd name="connsiteY3" fmla="*/ 6957643 h 6957643"/>
              <a:gd name="connsiteX4" fmla="*/ 1337968 w 4180995"/>
              <a:gd name="connsiteY4" fmla="*/ 0 h 6957643"/>
              <a:gd name="connsiteX0" fmla="*/ 1337968 w 4167141"/>
              <a:gd name="connsiteY0" fmla="*/ 0 h 6957643"/>
              <a:gd name="connsiteX1" fmla="*/ 3205635 w 4167141"/>
              <a:gd name="connsiteY1" fmla="*/ 73838 h 6957643"/>
              <a:gd name="connsiteX2" fmla="*/ 4167141 w 4167141"/>
              <a:gd name="connsiteY2" fmla="*/ 6930551 h 6957643"/>
              <a:gd name="connsiteX3" fmla="*/ 425520 w 4167141"/>
              <a:gd name="connsiteY3" fmla="*/ 6957643 h 6957643"/>
              <a:gd name="connsiteX4" fmla="*/ 1337968 w 4167141"/>
              <a:gd name="connsiteY4" fmla="*/ 0 h 6957643"/>
              <a:gd name="connsiteX0" fmla="*/ 1337968 w 3205635"/>
              <a:gd name="connsiteY0" fmla="*/ 0 h 6967127"/>
              <a:gd name="connsiteX1" fmla="*/ 3205635 w 3205635"/>
              <a:gd name="connsiteY1" fmla="*/ 73838 h 6967127"/>
              <a:gd name="connsiteX2" fmla="*/ 2179845 w 3205635"/>
              <a:gd name="connsiteY2" fmla="*/ 6967127 h 6967127"/>
              <a:gd name="connsiteX3" fmla="*/ 425520 w 3205635"/>
              <a:gd name="connsiteY3" fmla="*/ 6957643 h 6967127"/>
              <a:gd name="connsiteX4" fmla="*/ 1337968 w 3205635"/>
              <a:gd name="connsiteY4" fmla="*/ 0 h 6967127"/>
              <a:gd name="connsiteX0" fmla="*/ 1337968 w 3205635"/>
              <a:gd name="connsiteY0" fmla="*/ 0 h 6957643"/>
              <a:gd name="connsiteX1" fmla="*/ 3205635 w 3205635"/>
              <a:gd name="connsiteY1" fmla="*/ 73838 h 6957643"/>
              <a:gd name="connsiteX2" fmla="*/ 2496837 w 3205635"/>
              <a:gd name="connsiteY2" fmla="*/ 6906167 h 6957643"/>
              <a:gd name="connsiteX3" fmla="*/ 425520 w 3205635"/>
              <a:gd name="connsiteY3" fmla="*/ 6957643 h 6957643"/>
              <a:gd name="connsiteX4" fmla="*/ 1337968 w 3205635"/>
              <a:gd name="connsiteY4" fmla="*/ 0 h 6957643"/>
              <a:gd name="connsiteX0" fmla="*/ 1337968 w 2496837"/>
              <a:gd name="connsiteY0" fmla="*/ 11506 h 6969149"/>
              <a:gd name="connsiteX1" fmla="*/ 2474115 w 2496837"/>
              <a:gd name="connsiteY1" fmla="*/ 0 h 6969149"/>
              <a:gd name="connsiteX2" fmla="*/ 2496837 w 2496837"/>
              <a:gd name="connsiteY2" fmla="*/ 6917673 h 6969149"/>
              <a:gd name="connsiteX3" fmla="*/ 425520 w 2496837"/>
              <a:gd name="connsiteY3" fmla="*/ 6969149 h 6969149"/>
              <a:gd name="connsiteX4" fmla="*/ 1337968 w 2496837"/>
              <a:gd name="connsiteY4" fmla="*/ 11506 h 6969149"/>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510691"/>
              <a:gd name="connsiteY0" fmla="*/ 0 h 6957643"/>
              <a:gd name="connsiteX1" fmla="*/ 2510691 w 2510691"/>
              <a:gd name="connsiteY1" fmla="*/ 686 h 6957643"/>
              <a:gd name="connsiteX2" fmla="*/ 2496837 w 2510691"/>
              <a:gd name="connsiteY2" fmla="*/ 6906167 h 6957643"/>
              <a:gd name="connsiteX3" fmla="*/ 425520 w 2510691"/>
              <a:gd name="connsiteY3" fmla="*/ 6957643 h 6957643"/>
              <a:gd name="connsiteX4" fmla="*/ 1337968 w 2510691"/>
              <a:gd name="connsiteY4" fmla="*/ 0 h 6957643"/>
              <a:gd name="connsiteX0" fmla="*/ 1056025 w 3158138"/>
              <a:gd name="connsiteY0" fmla="*/ 0 h 6972633"/>
              <a:gd name="connsiteX1" fmla="*/ 3158138 w 3158138"/>
              <a:gd name="connsiteY1" fmla="*/ 15676 h 6972633"/>
              <a:gd name="connsiteX2" fmla="*/ 3144284 w 3158138"/>
              <a:gd name="connsiteY2" fmla="*/ 6921157 h 6972633"/>
              <a:gd name="connsiteX3" fmla="*/ 1072967 w 3158138"/>
              <a:gd name="connsiteY3" fmla="*/ 6972633 h 6972633"/>
              <a:gd name="connsiteX4" fmla="*/ 1056025 w 3158138"/>
              <a:gd name="connsiteY4" fmla="*/ 0 h 6972633"/>
              <a:gd name="connsiteX0" fmla="*/ 670499 w 2772612"/>
              <a:gd name="connsiteY0" fmla="*/ 0 h 6972633"/>
              <a:gd name="connsiteX1" fmla="*/ 2772612 w 2772612"/>
              <a:gd name="connsiteY1" fmla="*/ 15676 h 6972633"/>
              <a:gd name="connsiteX2" fmla="*/ 2758758 w 2772612"/>
              <a:gd name="connsiteY2" fmla="*/ 6921157 h 6972633"/>
              <a:gd name="connsiteX3" fmla="*/ 687441 w 2772612"/>
              <a:gd name="connsiteY3" fmla="*/ 6972633 h 6972633"/>
              <a:gd name="connsiteX4" fmla="*/ 670499 w 2772612"/>
              <a:gd name="connsiteY4" fmla="*/ 0 h 6972633"/>
              <a:gd name="connsiteX0" fmla="*/ 823287 w 2925400"/>
              <a:gd name="connsiteY0" fmla="*/ 0 h 6972633"/>
              <a:gd name="connsiteX1" fmla="*/ 2925400 w 2925400"/>
              <a:gd name="connsiteY1" fmla="*/ 15676 h 6972633"/>
              <a:gd name="connsiteX2" fmla="*/ 2911546 w 2925400"/>
              <a:gd name="connsiteY2" fmla="*/ 6921157 h 6972633"/>
              <a:gd name="connsiteX3" fmla="*/ 840229 w 2925400"/>
              <a:gd name="connsiteY3" fmla="*/ 6972633 h 6972633"/>
              <a:gd name="connsiteX4" fmla="*/ 823287 w 2925400"/>
              <a:gd name="connsiteY4" fmla="*/ 0 h 6972633"/>
              <a:gd name="connsiteX0" fmla="*/ 864497 w 2966610"/>
              <a:gd name="connsiteY0" fmla="*/ 0 h 6972633"/>
              <a:gd name="connsiteX1" fmla="*/ 2966610 w 2966610"/>
              <a:gd name="connsiteY1" fmla="*/ 15676 h 6972633"/>
              <a:gd name="connsiteX2" fmla="*/ 2952756 w 2966610"/>
              <a:gd name="connsiteY2" fmla="*/ 6921157 h 6972633"/>
              <a:gd name="connsiteX3" fmla="*/ 881439 w 2966610"/>
              <a:gd name="connsiteY3" fmla="*/ 6972633 h 6972633"/>
              <a:gd name="connsiteX4" fmla="*/ 864497 w 2966610"/>
              <a:gd name="connsiteY4" fmla="*/ 0 h 6972633"/>
              <a:gd name="connsiteX0" fmla="*/ 737922 w 2840035"/>
              <a:gd name="connsiteY0" fmla="*/ 0 h 6972633"/>
              <a:gd name="connsiteX1" fmla="*/ 2840035 w 2840035"/>
              <a:gd name="connsiteY1" fmla="*/ 15676 h 6972633"/>
              <a:gd name="connsiteX2" fmla="*/ 2826181 w 2840035"/>
              <a:gd name="connsiteY2" fmla="*/ 6921157 h 6972633"/>
              <a:gd name="connsiteX3" fmla="*/ 754864 w 2840035"/>
              <a:gd name="connsiteY3" fmla="*/ 6972633 h 6972633"/>
              <a:gd name="connsiteX4" fmla="*/ 737922 w 2840035"/>
              <a:gd name="connsiteY4" fmla="*/ 0 h 6972633"/>
              <a:gd name="connsiteX0" fmla="*/ 811201 w 2913314"/>
              <a:gd name="connsiteY0" fmla="*/ 0 h 6972633"/>
              <a:gd name="connsiteX1" fmla="*/ 2913314 w 2913314"/>
              <a:gd name="connsiteY1" fmla="*/ 15676 h 6972633"/>
              <a:gd name="connsiteX2" fmla="*/ 2899460 w 2913314"/>
              <a:gd name="connsiteY2" fmla="*/ 6921157 h 6972633"/>
              <a:gd name="connsiteX3" fmla="*/ 828143 w 2913314"/>
              <a:gd name="connsiteY3" fmla="*/ 6972633 h 6972633"/>
              <a:gd name="connsiteX4" fmla="*/ 811201 w 2913314"/>
              <a:gd name="connsiteY4" fmla="*/ 0 h 6972633"/>
              <a:gd name="connsiteX0" fmla="*/ 811201 w 4757104"/>
              <a:gd name="connsiteY0" fmla="*/ 0 h 6972633"/>
              <a:gd name="connsiteX1" fmla="*/ 4757104 w 4757104"/>
              <a:gd name="connsiteY1" fmla="*/ 686 h 6972633"/>
              <a:gd name="connsiteX2" fmla="*/ 2899460 w 4757104"/>
              <a:gd name="connsiteY2" fmla="*/ 6921157 h 6972633"/>
              <a:gd name="connsiteX3" fmla="*/ 828143 w 4757104"/>
              <a:gd name="connsiteY3" fmla="*/ 6972633 h 6972633"/>
              <a:gd name="connsiteX4" fmla="*/ 811201 w 4757104"/>
              <a:gd name="connsiteY4" fmla="*/ 0 h 6972633"/>
              <a:gd name="connsiteX0" fmla="*/ 811201 w 4757104"/>
              <a:gd name="connsiteY0" fmla="*/ 0 h 6972633"/>
              <a:gd name="connsiteX1" fmla="*/ 4757104 w 4757104"/>
              <a:gd name="connsiteY1" fmla="*/ 686 h 6972633"/>
              <a:gd name="connsiteX2" fmla="*/ 4728260 w 4757104"/>
              <a:gd name="connsiteY2" fmla="*/ 6951138 h 6972633"/>
              <a:gd name="connsiteX3" fmla="*/ 828143 w 4757104"/>
              <a:gd name="connsiteY3" fmla="*/ 6972633 h 6972633"/>
              <a:gd name="connsiteX4" fmla="*/ 811201 w 4757104"/>
              <a:gd name="connsiteY4" fmla="*/ 0 h 6972633"/>
              <a:gd name="connsiteX0" fmla="*/ 657796 w 5341829"/>
              <a:gd name="connsiteY0" fmla="*/ 32364 h 6971947"/>
              <a:gd name="connsiteX1" fmla="*/ 5341829 w 5341829"/>
              <a:gd name="connsiteY1" fmla="*/ 0 h 6971947"/>
              <a:gd name="connsiteX2" fmla="*/ 5312985 w 5341829"/>
              <a:gd name="connsiteY2" fmla="*/ 6950452 h 6971947"/>
              <a:gd name="connsiteX3" fmla="*/ 1412868 w 5341829"/>
              <a:gd name="connsiteY3" fmla="*/ 6971947 h 6971947"/>
              <a:gd name="connsiteX4" fmla="*/ 657796 w 5341829"/>
              <a:gd name="connsiteY4" fmla="*/ 32364 h 6971947"/>
              <a:gd name="connsiteX0" fmla="*/ 111751 w 4795784"/>
              <a:gd name="connsiteY0" fmla="*/ 32364 h 6971947"/>
              <a:gd name="connsiteX1" fmla="*/ 4795784 w 4795784"/>
              <a:gd name="connsiteY1" fmla="*/ 0 h 6971947"/>
              <a:gd name="connsiteX2" fmla="*/ 4766940 w 4795784"/>
              <a:gd name="connsiteY2" fmla="*/ 6950452 h 6971947"/>
              <a:gd name="connsiteX3" fmla="*/ 866823 w 4795784"/>
              <a:gd name="connsiteY3" fmla="*/ 6971947 h 6971947"/>
              <a:gd name="connsiteX4" fmla="*/ 111751 w 4795784"/>
              <a:gd name="connsiteY4" fmla="*/ 32364 h 6971947"/>
              <a:gd name="connsiteX0" fmla="*/ 94045 w 5075534"/>
              <a:gd name="connsiteY0" fmla="*/ 10330 h 6971947"/>
              <a:gd name="connsiteX1" fmla="*/ 5075534 w 5075534"/>
              <a:gd name="connsiteY1" fmla="*/ 0 h 6971947"/>
              <a:gd name="connsiteX2" fmla="*/ 5046690 w 5075534"/>
              <a:gd name="connsiteY2" fmla="*/ 6950452 h 6971947"/>
              <a:gd name="connsiteX3" fmla="*/ 1146573 w 5075534"/>
              <a:gd name="connsiteY3" fmla="*/ 6971947 h 6971947"/>
              <a:gd name="connsiteX4" fmla="*/ 94045 w 5075534"/>
              <a:gd name="connsiteY4" fmla="*/ 10330 h 6971947"/>
              <a:gd name="connsiteX0" fmla="*/ 107987 w 5089476"/>
              <a:gd name="connsiteY0" fmla="*/ 10330 h 6950452"/>
              <a:gd name="connsiteX1" fmla="*/ 5089476 w 5089476"/>
              <a:gd name="connsiteY1" fmla="*/ 0 h 6950452"/>
              <a:gd name="connsiteX2" fmla="*/ 5060632 w 5089476"/>
              <a:gd name="connsiteY2" fmla="*/ 6950452 h 6950452"/>
              <a:gd name="connsiteX3" fmla="*/ 918144 w 5089476"/>
              <a:gd name="connsiteY3" fmla="*/ 6949913 h 6950452"/>
              <a:gd name="connsiteX4" fmla="*/ 107987 w 5089476"/>
              <a:gd name="connsiteY4" fmla="*/ 10330 h 6950452"/>
              <a:gd name="connsiteX0" fmla="*/ 87690 w 5069179"/>
              <a:gd name="connsiteY0" fmla="*/ 10330 h 6950452"/>
              <a:gd name="connsiteX1" fmla="*/ 5069179 w 5069179"/>
              <a:gd name="connsiteY1" fmla="*/ 0 h 6950452"/>
              <a:gd name="connsiteX2" fmla="*/ 5040335 w 5069179"/>
              <a:gd name="connsiteY2" fmla="*/ 6950452 h 6950452"/>
              <a:gd name="connsiteX3" fmla="*/ 897847 w 5069179"/>
              <a:gd name="connsiteY3" fmla="*/ 6949913 h 6950452"/>
              <a:gd name="connsiteX4" fmla="*/ 87690 w 5069179"/>
              <a:gd name="connsiteY4" fmla="*/ 10330 h 6950452"/>
              <a:gd name="connsiteX0" fmla="*/ 78264 w 5059753"/>
              <a:gd name="connsiteY0" fmla="*/ 10330 h 6950452"/>
              <a:gd name="connsiteX1" fmla="*/ 5059753 w 5059753"/>
              <a:gd name="connsiteY1" fmla="*/ 0 h 6950452"/>
              <a:gd name="connsiteX2" fmla="*/ 5030909 w 5059753"/>
              <a:gd name="connsiteY2" fmla="*/ 6950452 h 6950452"/>
              <a:gd name="connsiteX3" fmla="*/ 888421 w 5059753"/>
              <a:gd name="connsiteY3" fmla="*/ 6949913 h 6950452"/>
              <a:gd name="connsiteX4" fmla="*/ 78264 w 5059753"/>
              <a:gd name="connsiteY4" fmla="*/ 10330 h 6950452"/>
              <a:gd name="connsiteX0" fmla="*/ 78264 w 5030909"/>
              <a:gd name="connsiteY0" fmla="*/ 124 h 6940246"/>
              <a:gd name="connsiteX1" fmla="*/ 3468697 w 5030909"/>
              <a:gd name="connsiteY1" fmla="*/ 62946 h 6940246"/>
              <a:gd name="connsiteX2" fmla="*/ 5030909 w 5030909"/>
              <a:gd name="connsiteY2" fmla="*/ 6940246 h 6940246"/>
              <a:gd name="connsiteX3" fmla="*/ 888421 w 5030909"/>
              <a:gd name="connsiteY3" fmla="*/ 6939707 h 6940246"/>
              <a:gd name="connsiteX4" fmla="*/ 78264 w 5030909"/>
              <a:gd name="connsiteY4" fmla="*/ 124 h 6940246"/>
              <a:gd name="connsiteX0" fmla="*/ 78264 w 3468697"/>
              <a:gd name="connsiteY0" fmla="*/ 124 h 6939707"/>
              <a:gd name="connsiteX1" fmla="*/ 3468697 w 3468697"/>
              <a:gd name="connsiteY1" fmla="*/ 62946 h 6939707"/>
              <a:gd name="connsiteX2" fmla="*/ 3330125 w 3468697"/>
              <a:gd name="connsiteY2" fmla="*/ 6775654 h 6939707"/>
              <a:gd name="connsiteX3" fmla="*/ 888421 w 3468697"/>
              <a:gd name="connsiteY3" fmla="*/ 6939707 h 6939707"/>
              <a:gd name="connsiteX4" fmla="*/ 78264 w 3468697"/>
              <a:gd name="connsiteY4" fmla="*/ 124 h 6939707"/>
              <a:gd name="connsiteX0" fmla="*/ 78264 w 4134797"/>
              <a:gd name="connsiteY0" fmla="*/ 124 h 6958534"/>
              <a:gd name="connsiteX1" fmla="*/ 3468697 w 4134797"/>
              <a:gd name="connsiteY1" fmla="*/ 62946 h 6958534"/>
              <a:gd name="connsiteX2" fmla="*/ 4134797 w 4134797"/>
              <a:gd name="connsiteY2" fmla="*/ 6958534 h 6958534"/>
              <a:gd name="connsiteX3" fmla="*/ 888421 w 4134797"/>
              <a:gd name="connsiteY3" fmla="*/ 6939707 h 6958534"/>
              <a:gd name="connsiteX4" fmla="*/ 78264 w 4134797"/>
              <a:gd name="connsiteY4" fmla="*/ 124 h 6958534"/>
              <a:gd name="connsiteX0" fmla="*/ 78264 w 4218505"/>
              <a:gd name="connsiteY0" fmla="*/ 83482 h 7041892"/>
              <a:gd name="connsiteX1" fmla="*/ 4218505 w 4218505"/>
              <a:gd name="connsiteY1" fmla="*/ 0 h 7041892"/>
              <a:gd name="connsiteX2" fmla="*/ 4134797 w 4218505"/>
              <a:gd name="connsiteY2" fmla="*/ 7041892 h 7041892"/>
              <a:gd name="connsiteX3" fmla="*/ 888421 w 4218505"/>
              <a:gd name="connsiteY3" fmla="*/ 7023065 h 7041892"/>
              <a:gd name="connsiteX4" fmla="*/ 78264 w 4218505"/>
              <a:gd name="connsiteY4" fmla="*/ 83482 h 7041892"/>
              <a:gd name="connsiteX0" fmla="*/ 78264 w 4218505"/>
              <a:gd name="connsiteY0" fmla="*/ 0 h 6958410"/>
              <a:gd name="connsiteX1" fmla="*/ 4218505 w 4218505"/>
              <a:gd name="connsiteY1" fmla="*/ 7958 h 6958410"/>
              <a:gd name="connsiteX2" fmla="*/ 4134797 w 4218505"/>
              <a:gd name="connsiteY2" fmla="*/ 6958410 h 6958410"/>
              <a:gd name="connsiteX3" fmla="*/ 888421 w 4218505"/>
              <a:gd name="connsiteY3" fmla="*/ 6939583 h 6958410"/>
              <a:gd name="connsiteX4" fmla="*/ 78264 w 4218505"/>
              <a:gd name="connsiteY4" fmla="*/ 0 h 6958410"/>
              <a:gd name="connsiteX0" fmla="*/ 78264 w 4134797"/>
              <a:gd name="connsiteY0" fmla="*/ 28618 h 6987028"/>
              <a:gd name="connsiteX1" fmla="*/ 4090489 w 4134797"/>
              <a:gd name="connsiteY1" fmla="*/ 0 h 6987028"/>
              <a:gd name="connsiteX2" fmla="*/ 4134797 w 4134797"/>
              <a:gd name="connsiteY2" fmla="*/ 6987028 h 6987028"/>
              <a:gd name="connsiteX3" fmla="*/ 888421 w 4134797"/>
              <a:gd name="connsiteY3" fmla="*/ 6968201 h 6987028"/>
              <a:gd name="connsiteX4" fmla="*/ 78264 w 4134797"/>
              <a:gd name="connsiteY4" fmla="*/ 28618 h 6987028"/>
              <a:gd name="connsiteX0" fmla="*/ 78264 w 4200217"/>
              <a:gd name="connsiteY0" fmla="*/ 65194 h 7023604"/>
              <a:gd name="connsiteX1" fmla="*/ 4200217 w 4200217"/>
              <a:gd name="connsiteY1" fmla="*/ 0 h 7023604"/>
              <a:gd name="connsiteX2" fmla="*/ 4134797 w 4200217"/>
              <a:gd name="connsiteY2" fmla="*/ 7023604 h 7023604"/>
              <a:gd name="connsiteX3" fmla="*/ 888421 w 4200217"/>
              <a:gd name="connsiteY3" fmla="*/ 7004777 h 7023604"/>
              <a:gd name="connsiteX4" fmla="*/ 78264 w 4200217"/>
              <a:gd name="connsiteY4" fmla="*/ 65194 h 7023604"/>
              <a:gd name="connsiteX0" fmla="*/ 78264 w 4134797"/>
              <a:gd name="connsiteY0" fmla="*/ 10330 h 6968740"/>
              <a:gd name="connsiteX1" fmla="*/ 1475305 w 4134797"/>
              <a:gd name="connsiteY1" fmla="*/ 0 h 6968740"/>
              <a:gd name="connsiteX2" fmla="*/ 4134797 w 4134797"/>
              <a:gd name="connsiteY2" fmla="*/ 6968740 h 6968740"/>
              <a:gd name="connsiteX3" fmla="*/ 888421 w 4134797"/>
              <a:gd name="connsiteY3" fmla="*/ 6949913 h 6968740"/>
              <a:gd name="connsiteX4" fmla="*/ 78264 w 4134797"/>
              <a:gd name="connsiteY4" fmla="*/ 10330 h 6968740"/>
              <a:gd name="connsiteX0" fmla="*/ 78264 w 4134797"/>
              <a:gd name="connsiteY0" fmla="*/ 10330 h 6968740"/>
              <a:gd name="connsiteX1" fmla="*/ 1475305 w 4134797"/>
              <a:gd name="connsiteY1" fmla="*/ 0 h 6968740"/>
              <a:gd name="connsiteX2" fmla="*/ 4134797 w 4134797"/>
              <a:gd name="connsiteY2" fmla="*/ 6968740 h 6968740"/>
              <a:gd name="connsiteX3" fmla="*/ 888421 w 4134797"/>
              <a:gd name="connsiteY3" fmla="*/ 6949913 h 6968740"/>
              <a:gd name="connsiteX4" fmla="*/ 78264 w 4134797"/>
              <a:gd name="connsiteY4" fmla="*/ 10330 h 6968740"/>
              <a:gd name="connsiteX0" fmla="*/ 78264 w 4141724"/>
              <a:gd name="connsiteY0" fmla="*/ 10330 h 6968740"/>
              <a:gd name="connsiteX1" fmla="*/ 1475305 w 4141724"/>
              <a:gd name="connsiteY1" fmla="*/ 0 h 6968740"/>
              <a:gd name="connsiteX2" fmla="*/ 1742141 w 4141724"/>
              <a:gd name="connsiteY2" fmla="*/ 922532 h 6968740"/>
              <a:gd name="connsiteX3" fmla="*/ 4134797 w 4141724"/>
              <a:gd name="connsiteY3" fmla="*/ 6968740 h 6968740"/>
              <a:gd name="connsiteX4" fmla="*/ 888421 w 4141724"/>
              <a:gd name="connsiteY4" fmla="*/ 6949913 h 6968740"/>
              <a:gd name="connsiteX5" fmla="*/ 78264 w 4141724"/>
              <a:gd name="connsiteY5" fmla="*/ 10330 h 6968740"/>
              <a:gd name="connsiteX0" fmla="*/ 78264 w 4175265"/>
              <a:gd name="connsiteY0" fmla="*/ 10330 h 6968740"/>
              <a:gd name="connsiteX1" fmla="*/ 1475305 w 4175265"/>
              <a:gd name="connsiteY1" fmla="*/ 0 h 6968740"/>
              <a:gd name="connsiteX2" fmla="*/ 3588871 w 4175265"/>
              <a:gd name="connsiteY2" fmla="*/ 2410673 h 6968740"/>
              <a:gd name="connsiteX3" fmla="*/ 4134797 w 4175265"/>
              <a:gd name="connsiteY3" fmla="*/ 6968740 h 6968740"/>
              <a:gd name="connsiteX4" fmla="*/ 888421 w 4175265"/>
              <a:gd name="connsiteY4" fmla="*/ 6949913 h 6968740"/>
              <a:gd name="connsiteX5" fmla="*/ 78264 w 4175265"/>
              <a:gd name="connsiteY5" fmla="*/ 10330 h 6968740"/>
              <a:gd name="connsiteX0" fmla="*/ 78264 w 4177806"/>
              <a:gd name="connsiteY0" fmla="*/ 10330 h 6968740"/>
              <a:gd name="connsiteX1" fmla="*/ 1475305 w 4177806"/>
              <a:gd name="connsiteY1" fmla="*/ 0 h 6968740"/>
              <a:gd name="connsiteX2" fmla="*/ 3588871 w 4177806"/>
              <a:gd name="connsiteY2" fmla="*/ 2410673 h 6968740"/>
              <a:gd name="connsiteX3" fmla="*/ 4134797 w 4177806"/>
              <a:gd name="connsiteY3" fmla="*/ 6968740 h 6968740"/>
              <a:gd name="connsiteX4" fmla="*/ 888421 w 4177806"/>
              <a:gd name="connsiteY4" fmla="*/ 6949913 h 6968740"/>
              <a:gd name="connsiteX5" fmla="*/ 78264 w 4177806"/>
              <a:gd name="connsiteY5" fmla="*/ 10330 h 6968740"/>
              <a:gd name="connsiteX0" fmla="*/ 78264 w 4200829"/>
              <a:gd name="connsiteY0" fmla="*/ 10330 h 6968740"/>
              <a:gd name="connsiteX1" fmla="*/ 1475305 w 4200829"/>
              <a:gd name="connsiteY1" fmla="*/ 0 h 6968740"/>
              <a:gd name="connsiteX2" fmla="*/ 3588871 w 4200829"/>
              <a:gd name="connsiteY2" fmla="*/ 2410673 h 6968740"/>
              <a:gd name="connsiteX3" fmla="*/ 4134797 w 4200829"/>
              <a:gd name="connsiteY3" fmla="*/ 6968740 h 6968740"/>
              <a:gd name="connsiteX4" fmla="*/ 888421 w 4200829"/>
              <a:gd name="connsiteY4" fmla="*/ 6949913 h 6968740"/>
              <a:gd name="connsiteX5" fmla="*/ 78264 w 4200829"/>
              <a:gd name="connsiteY5" fmla="*/ 10330 h 6968740"/>
              <a:gd name="connsiteX0" fmla="*/ 78264 w 4200829"/>
              <a:gd name="connsiteY0" fmla="*/ 10330 h 6968740"/>
              <a:gd name="connsiteX1" fmla="*/ 1475305 w 4200829"/>
              <a:gd name="connsiteY1" fmla="*/ 0 h 6968740"/>
              <a:gd name="connsiteX2" fmla="*/ 3588871 w 4200829"/>
              <a:gd name="connsiteY2" fmla="*/ 2410673 h 6968740"/>
              <a:gd name="connsiteX3" fmla="*/ 4134797 w 4200829"/>
              <a:gd name="connsiteY3" fmla="*/ 6968740 h 6968740"/>
              <a:gd name="connsiteX4" fmla="*/ 888421 w 4200829"/>
              <a:gd name="connsiteY4" fmla="*/ 6949913 h 6968740"/>
              <a:gd name="connsiteX5" fmla="*/ 78264 w 4200829"/>
              <a:gd name="connsiteY5" fmla="*/ 10330 h 6968740"/>
              <a:gd name="connsiteX0" fmla="*/ 78264 w 4158738"/>
              <a:gd name="connsiteY0" fmla="*/ 10330 h 6968740"/>
              <a:gd name="connsiteX1" fmla="*/ 1475305 w 4158738"/>
              <a:gd name="connsiteY1" fmla="*/ 0 h 6968740"/>
              <a:gd name="connsiteX2" fmla="*/ 3588871 w 4158738"/>
              <a:gd name="connsiteY2" fmla="*/ 2410673 h 6968740"/>
              <a:gd name="connsiteX3" fmla="*/ 4134797 w 4158738"/>
              <a:gd name="connsiteY3" fmla="*/ 6968740 h 6968740"/>
              <a:gd name="connsiteX4" fmla="*/ 888421 w 4158738"/>
              <a:gd name="connsiteY4" fmla="*/ 6949913 h 6968740"/>
              <a:gd name="connsiteX5" fmla="*/ 78264 w 4158738"/>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162266"/>
              <a:gd name="connsiteY0" fmla="*/ 10330 h 6968740"/>
              <a:gd name="connsiteX1" fmla="*/ 1475305 w 4162266"/>
              <a:gd name="connsiteY1" fmla="*/ 0 h 6968740"/>
              <a:gd name="connsiteX2" fmla="*/ 4055036 w 4162266"/>
              <a:gd name="connsiteY2" fmla="*/ 1908649 h 6968740"/>
              <a:gd name="connsiteX3" fmla="*/ 4134797 w 4162266"/>
              <a:gd name="connsiteY3" fmla="*/ 6968740 h 6968740"/>
              <a:gd name="connsiteX4" fmla="*/ 888421 w 4162266"/>
              <a:gd name="connsiteY4" fmla="*/ 6949913 h 6968740"/>
              <a:gd name="connsiteX5" fmla="*/ 78264 w 4162266"/>
              <a:gd name="connsiteY5" fmla="*/ 10330 h 6968740"/>
              <a:gd name="connsiteX0" fmla="*/ 78264 w 4162266"/>
              <a:gd name="connsiteY0" fmla="*/ 10330 h 6968740"/>
              <a:gd name="connsiteX1" fmla="*/ 1475305 w 4162266"/>
              <a:gd name="connsiteY1" fmla="*/ 0 h 6968740"/>
              <a:gd name="connsiteX2" fmla="*/ 4055036 w 4162266"/>
              <a:gd name="connsiteY2" fmla="*/ 1908649 h 6968740"/>
              <a:gd name="connsiteX3" fmla="*/ 4134797 w 4162266"/>
              <a:gd name="connsiteY3" fmla="*/ 6968740 h 6968740"/>
              <a:gd name="connsiteX4" fmla="*/ 888421 w 4162266"/>
              <a:gd name="connsiteY4" fmla="*/ 6949913 h 6968740"/>
              <a:gd name="connsiteX5" fmla="*/ 78264 w 4162266"/>
              <a:gd name="connsiteY5" fmla="*/ 10330 h 6968740"/>
              <a:gd name="connsiteX0" fmla="*/ 78264 w 4164226"/>
              <a:gd name="connsiteY0" fmla="*/ 10330 h 6968740"/>
              <a:gd name="connsiteX1" fmla="*/ 1475305 w 4164226"/>
              <a:gd name="connsiteY1" fmla="*/ 0 h 6968740"/>
              <a:gd name="connsiteX2" fmla="*/ 4090895 w 4164226"/>
              <a:gd name="connsiteY2" fmla="*/ 1962437 h 6968740"/>
              <a:gd name="connsiteX3" fmla="*/ 4134797 w 4164226"/>
              <a:gd name="connsiteY3" fmla="*/ 6968740 h 6968740"/>
              <a:gd name="connsiteX4" fmla="*/ 888421 w 4164226"/>
              <a:gd name="connsiteY4" fmla="*/ 6949913 h 6968740"/>
              <a:gd name="connsiteX5" fmla="*/ 78264 w 4164226"/>
              <a:gd name="connsiteY5" fmla="*/ 10330 h 6968740"/>
              <a:gd name="connsiteX0" fmla="*/ 78264 w 4189032"/>
              <a:gd name="connsiteY0" fmla="*/ 10330 h 6968740"/>
              <a:gd name="connsiteX1" fmla="*/ 1475305 w 4189032"/>
              <a:gd name="connsiteY1" fmla="*/ 0 h 6968740"/>
              <a:gd name="connsiteX2" fmla="*/ 4090895 w 4189032"/>
              <a:gd name="connsiteY2" fmla="*/ 1962437 h 6968740"/>
              <a:gd name="connsiteX3" fmla="*/ 4134797 w 4189032"/>
              <a:gd name="connsiteY3" fmla="*/ 6968740 h 6968740"/>
              <a:gd name="connsiteX4" fmla="*/ 888421 w 4189032"/>
              <a:gd name="connsiteY4" fmla="*/ 6949913 h 6968740"/>
              <a:gd name="connsiteX5" fmla="*/ 78264 w 4189032"/>
              <a:gd name="connsiteY5" fmla="*/ 10330 h 6968740"/>
              <a:gd name="connsiteX0" fmla="*/ 78264 w 4143975"/>
              <a:gd name="connsiteY0" fmla="*/ 10330 h 6968740"/>
              <a:gd name="connsiteX1" fmla="*/ 1475305 w 4143975"/>
              <a:gd name="connsiteY1" fmla="*/ 0 h 6968740"/>
              <a:gd name="connsiteX2" fmla="*/ 4090895 w 4143975"/>
              <a:gd name="connsiteY2" fmla="*/ 1962437 h 6968740"/>
              <a:gd name="connsiteX3" fmla="*/ 4134797 w 4143975"/>
              <a:gd name="connsiteY3" fmla="*/ 6968740 h 6968740"/>
              <a:gd name="connsiteX4" fmla="*/ 888421 w 4143975"/>
              <a:gd name="connsiteY4" fmla="*/ 6949913 h 6968740"/>
              <a:gd name="connsiteX5" fmla="*/ 78264 w 4143975"/>
              <a:gd name="connsiteY5" fmla="*/ 10330 h 6968740"/>
              <a:gd name="connsiteX0" fmla="*/ 78264 w 4143975"/>
              <a:gd name="connsiteY0" fmla="*/ 10330 h 6968740"/>
              <a:gd name="connsiteX1" fmla="*/ 1475305 w 4143975"/>
              <a:gd name="connsiteY1" fmla="*/ 0 h 6968740"/>
              <a:gd name="connsiteX2" fmla="*/ 4090895 w 4143975"/>
              <a:gd name="connsiteY2" fmla="*/ 1962437 h 6968740"/>
              <a:gd name="connsiteX3" fmla="*/ 4134797 w 4143975"/>
              <a:gd name="connsiteY3" fmla="*/ 6968740 h 6968740"/>
              <a:gd name="connsiteX4" fmla="*/ 888421 w 4143975"/>
              <a:gd name="connsiteY4" fmla="*/ 6949913 h 6968740"/>
              <a:gd name="connsiteX5" fmla="*/ 78264 w 4143975"/>
              <a:gd name="connsiteY5" fmla="*/ 10330 h 6968740"/>
              <a:gd name="connsiteX0" fmla="*/ 78264 w 4143975"/>
              <a:gd name="connsiteY0" fmla="*/ 10330 h 6968740"/>
              <a:gd name="connsiteX1" fmla="*/ 1475305 w 4143975"/>
              <a:gd name="connsiteY1" fmla="*/ 0 h 6968740"/>
              <a:gd name="connsiteX2" fmla="*/ 4090895 w 4143975"/>
              <a:gd name="connsiteY2" fmla="*/ 1962437 h 6968740"/>
              <a:gd name="connsiteX3" fmla="*/ 4134797 w 4143975"/>
              <a:gd name="connsiteY3" fmla="*/ 6968740 h 6968740"/>
              <a:gd name="connsiteX4" fmla="*/ 888421 w 4143975"/>
              <a:gd name="connsiteY4" fmla="*/ 6949913 h 6968740"/>
              <a:gd name="connsiteX5" fmla="*/ 78264 w 4143975"/>
              <a:gd name="connsiteY5" fmla="*/ 10330 h 6968740"/>
              <a:gd name="connsiteX0" fmla="*/ 23242 w 8704495"/>
              <a:gd name="connsiteY0" fmla="*/ 0 h 6972924"/>
              <a:gd name="connsiteX1" fmla="*/ 6035825 w 8704495"/>
              <a:gd name="connsiteY1" fmla="*/ 4184 h 6972924"/>
              <a:gd name="connsiteX2" fmla="*/ 8651415 w 8704495"/>
              <a:gd name="connsiteY2" fmla="*/ 1966621 h 6972924"/>
              <a:gd name="connsiteX3" fmla="*/ 8695317 w 8704495"/>
              <a:gd name="connsiteY3" fmla="*/ 6972924 h 6972924"/>
              <a:gd name="connsiteX4" fmla="*/ 5448941 w 8704495"/>
              <a:gd name="connsiteY4" fmla="*/ 6954097 h 6972924"/>
              <a:gd name="connsiteX5" fmla="*/ 23242 w 8704495"/>
              <a:gd name="connsiteY5" fmla="*/ 0 h 6972924"/>
              <a:gd name="connsiteX0" fmla="*/ 44254 w 8725507"/>
              <a:gd name="connsiteY0" fmla="*/ 0 h 6972924"/>
              <a:gd name="connsiteX1" fmla="*/ 6056837 w 8725507"/>
              <a:gd name="connsiteY1" fmla="*/ 4184 h 6972924"/>
              <a:gd name="connsiteX2" fmla="*/ 8672427 w 8725507"/>
              <a:gd name="connsiteY2" fmla="*/ 1966621 h 6972924"/>
              <a:gd name="connsiteX3" fmla="*/ 8716329 w 8725507"/>
              <a:gd name="connsiteY3" fmla="*/ 6972924 h 6972924"/>
              <a:gd name="connsiteX4" fmla="*/ 2349381 w 8725507"/>
              <a:gd name="connsiteY4" fmla="*/ 6954097 h 6972924"/>
              <a:gd name="connsiteX5" fmla="*/ 44254 w 8725507"/>
              <a:gd name="connsiteY5" fmla="*/ 0 h 6972924"/>
              <a:gd name="connsiteX0" fmla="*/ 42172 w 8723425"/>
              <a:gd name="connsiteY0" fmla="*/ 0 h 6972924"/>
              <a:gd name="connsiteX1" fmla="*/ 6054755 w 8723425"/>
              <a:gd name="connsiteY1" fmla="*/ 4184 h 6972924"/>
              <a:gd name="connsiteX2" fmla="*/ 8670345 w 8723425"/>
              <a:gd name="connsiteY2" fmla="*/ 1966621 h 6972924"/>
              <a:gd name="connsiteX3" fmla="*/ 8714247 w 8723425"/>
              <a:gd name="connsiteY3" fmla="*/ 6972924 h 6972924"/>
              <a:gd name="connsiteX4" fmla="*/ 2347299 w 8723425"/>
              <a:gd name="connsiteY4" fmla="*/ 6954097 h 6972924"/>
              <a:gd name="connsiteX5" fmla="*/ 42172 w 8723425"/>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 name="connsiteX0" fmla="*/ 0 w 8681253"/>
              <a:gd name="connsiteY0" fmla="*/ 0 h 6972924"/>
              <a:gd name="connsiteX1" fmla="*/ 6012583 w 8681253"/>
              <a:gd name="connsiteY1" fmla="*/ 4184 h 6972924"/>
              <a:gd name="connsiteX2" fmla="*/ 8628173 w 8681253"/>
              <a:gd name="connsiteY2" fmla="*/ 1966621 h 6972924"/>
              <a:gd name="connsiteX3" fmla="*/ 8672075 w 8681253"/>
              <a:gd name="connsiteY3" fmla="*/ 6972924 h 6972924"/>
              <a:gd name="connsiteX4" fmla="*/ 2305127 w 8681253"/>
              <a:gd name="connsiteY4" fmla="*/ 6954097 h 6972924"/>
              <a:gd name="connsiteX5" fmla="*/ 0 w 8681253"/>
              <a:gd name="connsiteY5" fmla="*/ 0 h 697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81253" h="6972924">
                <a:moveTo>
                  <a:pt x="0" y="0"/>
                </a:moveTo>
                <a:lnTo>
                  <a:pt x="6012583" y="4184"/>
                </a:lnTo>
                <a:cubicBezTo>
                  <a:pt x="6039739" y="1365173"/>
                  <a:pt x="8423037" y="1042604"/>
                  <a:pt x="8628173" y="1966621"/>
                </a:cubicBezTo>
                <a:cubicBezTo>
                  <a:pt x="8632152" y="2697771"/>
                  <a:pt x="8706785" y="6013184"/>
                  <a:pt x="8672075" y="6972924"/>
                </a:cubicBezTo>
                <a:lnTo>
                  <a:pt x="2305127" y="6954097"/>
                </a:lnTo>
                <a:cubicBezTo>
                  <a:pt x="2391873" y="2991790"/>
                  <a:pt x="288644" y="2840547"/>
                  <a:pt x="0" y="0"/>
                </a:cubicBezTo>
                <a:close/>
              </a:path>
            </a:pathLst>
          </a:custGeom>
          <a:solidFill>
            <a:schemeClr val="accent1"/>
          </a:solidFill>
        </p:spPr>
        <p:txBody>
          <a:bodyPr anchor="ctr"/>
          <a:lstStyle>
            <a:lvl1pPr marL="0" indent="0" algn="ctr">
              <a:buNone/>
              <a:defRPr sz="1600"/>
            </a:lvl1pPr>
          </a:lstStyle>
          <a:p>
            <a:r>
              <a:rPr lang="en-US"/>
              <a:t>Click icon to add picture</a:t>
            </a:r>
          </a:p>
        </p:txBody>
      </p:sp>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8" y="216555"/>
            <a:ext cx="3234686" cy="1922211"/>
          </a:xfrm>
          <a:prstGeom prst="rect">
            <a:avLst/>
          </a:prstGeom>
        </p:spPr>
        <p:txBody>
          <a:bodyPr anchor="t"/>
          <a:lstStyle>
            <a:lvl1pPr marL="0" indent="0" algn="l">
              <a:lnSpc>
                <a:spcPts val="4480"/>
              </a:lnSpc>
              <a:tabLst/>
              <a:defRPr sz="4000" b="1" i="0">
                <a:solidFill>
                  <a:schemeClr val="tx1"/>
                </a:solidFill>
                <a:latin typeface="Barlow Condensed SemiBold" pitchFamily="2" charset="77"/>
              </a:defRPr>
            </a:lvl1pPr>
          </a:lstStyle>
          <a:p>
            <a:r>
              <a:rPr lang="en-US"/>
              <a:t>Slide title</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6"/>
                </a:solidFill>
              </a:defRPr>
            </a:lvl1pPr>
          </a:lstStyle>
          <a:p>
            <a:fld id="{5286523A-CEE5-3E49-97C1-9902E38FFDC5}" type="slidenum">
              <a:rPr lang="en-US" smtClean="0"/>
              <a:pPr/>
              <a:t>‹#›</a:t>
            </a:fld>
            <a:endParaRPr lang="en-US"/>
          </a:p>
        </p:txBody>
      </p:sp>
      <p:sp>
        <p:nvSpPr>
          <p:cNvPr id="4" name="Rectangle 5">
            <a:extLst>
              <a:ext uri="{FF2B5EF4-FFF2-40B4-BE49-F238E27FC236}">
                <a16:creationId xmlns:a16="http://schemas.microsoft.com/office/drawing/2014/main" id="{4A84B945-D627-97A2-E925-8ADF936F9DB8}"/>
              </a:ext>
            </a:extLst>
          </p:cNvPr>
          <p:cNvSpPr/>
          <p:nvPr userDrawn="1"/>
        </p:nvSpPr>
        <p:spPr>
          <a:xfrm>
            <a:off x="9584865" y="-95697"/>
            <a:ext cx="2724640" cy="2016461"/>
          </a:xfrm>
          <a:custGeom>
            <a:avLst/>
            <a:gdLst>
              <a:gd name="connsiteX0" fmla="*/ 0 w 2337167"/>
              <a:gd name="connsiteY0" fmla="*/ 0 h 2081007"/>
              <a:gd name="connsiteX1" fmla="*/ 2337167 w 2337167"/>
              <a:gd name="connsiteY1" fmla="*/ 0 h 2081007"/>
              <a:gd name="connsiteX2" fmla="*/ 2337167 w 2337167"/>
              <a:gd name="connsiteY2" fmla="*/ 2081007 h 2081007"/>
              <a:gd name="connsiteX3" fmla="*/ 0 w 2337167"/>
              <a:gd name="connsiteY3" fmla="*/ 2081007 h 2081007"/>
              <a:gd name="connsiteX4" fmla="*/ 0 w 2337167"/>
              <a:gd name="connsiteY4" fmla="*/ 0 h 2081007"/>
              <a:gd name="connsiteX0" fmla="*/ 0 w 2337167"/>
              <a:gd name="connsiteY0" fmla="*/ 0 h 2360706"/>
              <a:gd name="connsiteX1" fmla="*/ 2337167 w 2337167"/>
              <a:gd name="connsiteY1" fmla="*/ 0 h 2360706"/>
              <a:gd name="connsiteX2" fmla="*/ 2337167 w 2337167"/>
              <a:gd name="connsiteY2" fmla="*/ 2081007 h 2360706"/>
              <a:gd name="connsiteX3" fmla="*/ 484094 w 2337167"/>
              <a:gd name="connsiteY3" fmla="*/ 2360706 h 2360706"/>
              <a:gd name="connsiteX4" fmla="*/ 0 w 2337167"/>
              <a:gd name="connsiteY4" fmla="*/ 0 h 2360706"/>
              <a:gd name="connsiteX0" fmla="*/ 0 w 2337167"/>
              <a:gd name="connsiteY0" fmla="*/ 0 h 2605671"/>
              <a:gd name="connsiteX1" fmla="*/ 2337167 w 2337167"/>
              <a:gd name="connsiteY1" fmla="*/ 0 h 2605671"/>
              <a:gd name="connsiteX2" fmla="*/ 2337167 w 2337167"/>
              <a:gd name="connsiteY2" fmla="*/ 2081007 h 2605671"/>
              <a:gd name="connsiteX3" fmla="*/ 484094 w 2337167"/>
              <a:gd name="connsiteY3" fmla="*/ 2360706 h 2605671"/>
              <a:gd name="connsiteX4" fmla="*/ 0 w 2337167"/>
              <a:gd name="connsiteY4" fmla="*/ 0 h 2605671"/>
              <a:gd name="connsiteX0" fmla="*/ 0 w 2337167"/>
              <a:gd name="connsiteY0" fmla="*/ 0 h 2100354"/>
              <a:gd name="connsiteX1" fmla="*/ 2337167 w 2337167"/>
              <a:gd name="connsiteY1" fmla="*/ 0 h 2100354"/>
              <a:gd name="connsiteX2" fmla="*/ 2337167 w 2337167"/>
              <a:gd name="connsiteY2" fmla="*/ 2081007 h 2100354"/>
              <a:gd name="connsiteX3" fmla="*/ 365759 w 2337167"/>
              <a:gd name="connsiteY3" fmla="*/ 1284942 h 2100354"/>
              <a:gd name="connsiteX4" fmla="*/ 0 w 2337167"/>
              <a:gd name="connsiteY4" fmla="*/ 0 h 2100354"/>
              <a:gd name="connsiteX0" fmla="*/ 0 w 2143529"/>
              <a:gd name="connsiteY0" fmla="*/ 21515 h 2091557"/>
              <a:gd name="connsiteX1" fmla="*/ 2143529 w 2143529"/>
              <a:gd name="connsiteY1" fmla="*/ 0 h 2091557"/>
              <a:gd name="connsiteX2" fmla="*/ 2143529 w 2143529"/>
              <a:gd name="connsiteY2" fmla="*/ 2081007 h 2091557"/>
              <a:gd name="connsiteX3" fmla="*/ 172121 w 2143529"/>
              <a:gd name="connsiteY3" fmla="*/ 1284942 h 2091557"/>
              <a:gd name="connsiteX4" fmla="*/ 0 w 2143529"/>
              <a:gd name="connsiteY4" fmla="*/ 21515 h 2091557"/>
              <a:gd name="connsiteX0" fmla="*/ 117033 w 2260562"/>
              <a:gd name="connsiteY0" fmla="*/ 21515 h 2091557"/>
              <a:gd name="connsiteX1" fmla="*/ 2260562 w 2260562"/>
              <a:gd name="connsiteY1" fmla="*/ 0 h 2091557"/>
              <a:gd name="connsiteX2" fmla="*/ 2260562 w 2260562"/>
              <a:gd name="connsiteY2" fmla="*/ 2081007 h 2091557"/>
              <a:gd name="connsiteX3" fmla="*/ 289154 w 2260562"/>
              <a:gd name="connsiteY3" fmla="*/ 1284942 h 2091557"/>
              <a:gd name="connsiteX4" fmla="*/ 117033 w 2260562"/>
              <a:gd name="connsiteY4" fmla="*/ 21515 h 2091557"/>
              <a:gd name="connsiteX0" fmla="*/ 0 w 2143529"/>
              <a:gd name="connsiteY0" fmla="*/ 21515 h 2081012"/>
              <a:gd name="connsiteX1" fmla="*/ 2143529 w 2143529"/>
              <a:gd name="connsiteY1" fmla="*/ 0 h 2081012"/>
              <a:gd name="connsiteX2" fmla="*/ 2143529 w 2143529"/>
              <a:gd name="connsiteY2" fmla="*/ 2081007 h 2081012"/>
              <a:gd name="connsiteX3" fmla="*/ 0 w 2143529"/>
              <a:gd name="connsiteY3" fmla="*/ 21515 h 2081012"/>
              <a:gd name="connsiteX0" fmla="*/ 0 w 2390954"/>
              <a:gd name="connsiteY0" fmla="*/ 0 h 2091770"/>
              <a:gd name="connsiteX1" fmla="*/ 2390954 w 2390954"/>
              <a:gd name="connsiteY1" fmla="*/ 10758 h 2091770"/>
              <a:gd name="connsiteX2" fmla="*/ 2390954 w 2390954"/>
              <a:gd name="connsiteY2" fmla="*/ 2091765 h 2091770"/>
              <a:gd name="connsiteX3" fmla="*/ 0 w 2390954"/>
              <a:gd name="connsiteY3" fmla="*/ 0 h 2091770"/>
              <a:gd name="connsiteX0" fmla="*/ 0 w 2390954"/>
              <a:gd name="connsiteY0" fmla="*/ 0 h 2177831"/>
              <a:gd name="connsiteX1" fmla="*/ 2390954 w 2390954"/>
              <a:gd name="connsiteY1" fmla="*/ 10758 h 2177831"/>
              <a:gd name="connsiteX2" fmla="*/ 2358681 w 2390954"/>
              <a:gd name="connsiteY2" fmla="*/ 2177826 h 2177831"/>
              <a:gd name="connsiteX3" fmla="*/ 0 w 2390954"/>
              <a:gd name="connsiteY3" fmla="*/ 0 h 2177831"/>
              <a:gd name="connsiteX0" fmla="*/ 0 w 2390954"/>
              <a:gd name="connsiteY0" fmla="*/ 0 h 2177826"/>
              <a:gd name="connsiteX1" fmla="*/ 2390954 w 2390954"/>
              <a:gd name="connsiteY1" fmla="*/ 10758 h 2177826"/>
              <a:gd name="connsiteX2" fmla="*/ 2358681 w 2390954"/>
              <a:gd name="connsiteY2" fmla="*/ 2177826 h 2177826"/>
              <a:gd name="connsiteX3" fmla="*/ 0 w 2390954"/>
              <a:gd name="connsiteY3" fmla="*/ 0 h 2177826"/>
              <a:gd name="connsiteX0" fmla="*/ 3703 w 2394657"/>
              <a:gd name="connsiteY0" fmla="*/ 0 h 2177826"/>
              <a:gd name="connsiteX1" fmla="*/ 2394657 w 2394657"/>
              <a:gd name="connsiteY1" fmla="*/ 10758 h 2177826"/>
              <a:gd name="connsiteX2" fmla="*/ 2362384 w 2394657"/>
              <a:gd name="connsiteY2" fmla="*/ 2177826 h 2177826"/>
              <a:gd name="connsiteX3" fmla="*/ 3703 w 2394657"/>
              <a:gd name="connsiteY3" fmla="*/ 0 h 2177826"/>
              <a:gd name="connsiteX0" fmla="*/ 3479 w 2545040"/>
              <a:gd name="connsiteY0" fmla="*/ 0 h 2210099"/>
              <a:gd name="connsiteX1" fmla="*/ 2545040 w 2545040"/>
              <a:gd name="connsiteY1" fmla="*/ 43031 h 2210099"/>
              <a:gd name="connsiteX2" fmla="*/ 2512767 w 2545040"/>
              <a:gd name="connsiteY2" fmla="*/ 2210099 h 2210099"/>
              <a:gd name="connsiteX3" fmla="*/ 3479 w 2545040"/>
              <a:gd name="connsiteY3" fmla="*/ 0 h 2210099"/>
              <a:gd name="connsiteX0" fmla="*/ 0 w 2541561"/>
              <a:gd name="connsiteY0" fmla="*/ 0 h 2210099"/>
              <a:gd name="connsiteX1" fmla="*/ 2541561 w 2541561"/>
              <a:gd name="connsiteY1" fmla="*/ 43031 h 2210099"/>
              <a:gd name="connsiteX2" fmla="*/ 2509288 w 2541561"/>
              <a:gd name="connsiteY2" fmla="*/ 2210099 h 2210099"/>
              <a:gd name="connsiteX3" fmla="*/ 0 w 2541561"/>
              <a:gd name="connsiteY3" fmla="*/ 0 h 2210099"/>
              <a:gd name="connsiteX0" fmla="*/ 0 w 2423227"/>
              <a:gd name="connsiteY0" fmla="*/ 0 h 2199341"/>
              <a:gd name="connsiteX1" fmla="*/ 2423227 w 2423227"/>
              <a:gd name="connsiteY1" fmla="*/ 32273 h 2199341"/>
              <a:gd name="connsiteX2" fmla="*/ 2390954 w 2423227"/>
              <a:gd name="connsiteY2" fmla="*/ 2199341 h 2199341"/>
              <a:gd name="connsiteX3" fmla="*/ 0 w 2423227"/>
              <a:gd name="connsiteY3" fmla="*/ 0 h 2199341"/>
              <a:gd name="connsiteX0" fmla="*/ 0 w 2423227"/>
              <a:gd name="connsiteY0" fmla="*/ 0 h 2016461"/>
              <a:gd name="connsiteX1" fmla="*/ 2423227 w 2423227"/>
              <a:gd name="connsiteY1" fmla="*/ 32273 h 2016461"/>
              <a:gd name="connsiteX2" fmla="*/ 2358681 w 2423227"/>
              <a:gd name="connsiteY2" fmla="*/ 2016461 h 2016461"/>
              <a:gd name="connsiteX3" fmla="*/ 0 w 2423227"/>
              <a:gd name="connsiteY3" fmla="*/ 0 h 2016461"/>
              <a:gd name="connsiteX0" fmla="*/ 0 w 2423227"/>
              <a:gd name="connsiteY0" fmla="*/ 0 h 2016461"/>
              <a:gd name="connsiteX1" fmla="*/ 2423227 w 2423227"/>
              <a:gd name="connsiteY1" fmla="*/ 32273 h 2016461"/>
              <a:gd name="connsiteX2" fmla="*/ 2358681 w 2423227"/>
              <a:gd name="connsiteY2" fmla="*/ 2016461 h 2016461"/>
              <a:gd name="connsiteX3" fmla="*/ 0 w 2423227"/>
              <a:gd name="connsiteY3" fmla="*/ 0 h 2016461"/>
              <a:gd name="connsiteX0" fmla="*/ 182 w 2423409"/>
              <a:gd name="connsiteY0" fmla="*/ 0 h 2016461"/>
              <a:gd name="connsiteX1" fmla="*/ 2423409 w 2423409"/>
              <a:gd name="connsiteY1" fmla="*/ 32273 h 2016461"/>
              <a:gd name="connsiteX2" fmla="*/ 2358863 w 2423409"/>
              <a:gd name="connsiteY2" fmla="*/ 2016461 h 2016461"/>
              <a:gd name="connsiteX3" fmla="*/ 182 w 2423409"/>
              <a:gd name="connsiteY3" fmla="*/ 0 h 2016461"/>
              <a:gd name="connsiteX0" fmla="*/ 241 w 2423468"/>
              <a:gd name="connsiteY0" fmla="*/ 0 h 2016461"/>
              <a:gd name="connsiteX1" fmla="*/ 2423468 w 2423468"/>
              <a:gd name="connsiteY1" fmla="*/ 32273 h 2016461"/>
              <a:gd name="connsiteX2" fmla="*/ 2358922 w 2423468"/>
              <a:gd name="connsiteY2" fmla="*/ 2016461 h 2016461"/>
              <a:gd name="connsiteX3" fmla="*/ 241 w 2423468"/>
              <a:gd name="connsiteY3" fmla="*/ 0 h 2016461"/>
              <a:gd name="connsiteX0" fmla="*/ 199 w 2724640"/>
              <a:gd name="connsiteY0" fmla="*/ 0 h 2016461"/>
              <a:gd name="connsiteX1" fmla="*/ 2724640 w 2724640"/>
              <a:gd name="connsiteY1" fmla="*/ 32273 h 2016461"/>
              <a:gd name="connsiteX2" fmla="*/ 2660094 w 2724640"/>
              <a:gd name="connsiteY2" fmla="*/ 2016461 h 2016461"/>
              <a:gd name="connsiteX3" fmla="*/ 199 w 2724640"/>
              <a:gd name="connsiteY3" fmla="*/ 0 h 2016461"/>
            </a:gdLst>
            <a:ahLst/>
            <a:cxnLst>
              <a:cxn ang="0">
                <a:pos x="connsiteX0" y="connsiteY0"/>
              </a:cxn>
              <a:cxn ang="0">
                <a:pos x="connsiteX1" y="connsiteY1"/>
              </a:cxn>
              <a:cxn ang="0">
                <a:pos x="connsiteX2" y="connsiteY2"/>
              </a:cxn>
              <a:cxn ang="0">
                <a:pos x="connsiteX3" y="connsiteY3"/>
              </a:cxn>
            </a:cxnLst>
            <a:rect l="l" t="t" r="r" b="b"/>
            <a:pathLst>
              <a:path w="2724640" h="2016461">
                <a:moveTo>
                  <a:pt x="199" y="0"/>
                </a:moveTo>
                <a:lnTo>
                  <a:pt x="2724640" y="32273"/>
                </a:lnTo>
                <a:lnTo>
                  <a:pt x="2660094" y="2016461"/>
                </a:lnTo>
                <a:cubicBezTo>
                  <a:pt x="1700411" y="1019586"/>
                  <a:pt x="-21316" y="1261234"/>
                  <a:pt x="19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sign with white text&#10;&#10;Description automatically generated">
            <a:extLst>
              <a:ext uri="{FF2B5EF4-FFF2-40B4-BE49-F238E27FC236}">
                <a16:creationId xmlns:a16="http://schemas.microsoft.com/office/drawing/2014/main" id="{D4574B31-E4F4-03CE-F3C9-C3B7D30F9D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12" name="Text Placeholder 4">
            <a:extLst>
              <a:ext uri="{FF2B5EF4-FFF2-40B4-BE49-F238E27FC236}">
                <a16:creationId xmlns:a16="http://schemas.microsoft.com/office/drawing/2014/main" id="{4814A38A-725A-A70B-F861-9053B0D269B0}"/>
              </a:ext>
            </a:extLst>
          </p:cNvPr>
          <p:cNvSpPr>
            <a:spLocks noGrp="1"/>
          </p:cNvSpPr>
          <p:nvPr>
            <p:ph type="body" sz="quarter" idx="18" hasCustomPrompt="1"/>
          </p:nvPr>
        </p:nvSpPr>
        <p:spPr>
          <a:xfrm>
            <a:off x="212657" y="6415638"/>
            <a:ext cx="2023904"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accent5"/>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
        <p:nvSpPr>
          <p:cNvPr id="6" name="Text Placeholder 5">
            <a:extLst>
              <a:ext uri="{FF2B5EF4-FFF2-40B4-BE49-F238E27FC236}">
                <a16:creationId xmlns:a16="http://schemas.microsoft.com/office/drawing/2014/main" id="{E182E20C-E95B-5D59-7413-F6F49868566B}"/>
              </a:ext>
            </a:extLst>
          </p:cNvPr>
          <p:cNvSpPr>
            <a:spLocks noGrp="1"/>
          </p:cNvSpPr>
          <p:nvPr>
            <p:ph type="body" sz="quarter" idx="19" hasCustomPrompt="1"/>
          </p:nvPr>
        </p:nvSpPr>
        <p:spPr>
          <a:xfrm>
            <a:off x="319088" y="2401888"/>
            <a:ext cx="4090987" cy="3748087"/>
          </a:xfrm>
          <a:prstGeom prst="rect">
            <a:avLst/>
          </a:prstGeom>
        </p:spPr>
        <p:txBody>
          <a:bodyPr/>
          <a:lstStyle>
            <a:lvl1pPr marL="0" indent="0">
              <a:buNone/>
              <a:defRPr sz="1400" b="0" i="0">
                <a:solidFill>
                  <a:schemeClr val="accent5"/>
                </a:solidFill>
                <a:latin typeface="Barlow Medium" pitchFamily="2" charset="77"/>
              </a:defRPr>
            </a:lvl1pPr>
            <a:lvl2pPr marL="457200" indent="0">
              <a:buNone/>
              <a:defRPr sz="2000" b="0" i="0">
                <a:solidFill>
                  <a:schemeClr val="accent5"/>
                </a:solidFill>
                <a:latin typeface="Barlow Medium" pitchFamily="2" charset="77"/>
              </a:defRPr>
            </a:lvl2pPr>
            <a:lvl3pPr marL="914400" indent="0">
              <a:buNone/>
              <a:defRPr sz="2000" b="0" i="0">
                <a:solidFill>
                  <a:schemeClr val="accent5"/>
                </a:solidFill>
                <a:latin typeface="Barlow Medium" pitchFamily="2" charset="77"/>
              </a:defRPr>
            </a:lvl3pPr>
            <a:lvl4pPr marL="1371600" indent="0">
              <a:buNone/>
              <a:defRPr sz="2000" b="0" i="0">
                <a:solidFill>
                  <a:schemeClr val="accent5"/>
                </a:solidFill>
                <a:latin typeface="Barlow Medium" pitchFamily="2" charset="77"/>
              </a:defRPr>
            </a:lvl4pPr>
            <a:lvl5pPr marL="1828800" indent="0">
              <a:buNone/>
              <a:defRPr sz="2000" b="0" i="0">
                <a:solidFill>
                  <a:schemeClr val="accent5"/>
                </a:solidFill>
                <a:latin typeface="Barlow Medium" pitchFamily="2" charset="77"/>
              </a:defRPr>
            </a:lvl5pPr>
          </a:lstStyle>
          <a:p>
            <a:pPr lvl="0"/>
            <a:r>
              <a:rPr lang="en-US"/>
              <a:t>Text</a:t>
            </a:r>
          </a:p>
        </p:txBody>
      </p:sp>
    </p:spTree>
    <p:extLst>
      <p:ext uri="{BB962C8B-B14F-4D97-AF65-F5344CB8AC3E}">
        <p14:creationId xmlns:p14="http://schemas.microsoft.com/office/powerpoint/2010/main" val="3894763808"/>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Dark Centere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1646624" y="739103"/>
            <a:ext cx="8898751" cy="1843693"/>
          </a:xfrm>
          <a:prstGeom prst="rect">
            <a:avLst/>
          </a:prstGeom>
        </p:spPr>
        <p:txBody>
          <a:bodyPr anchor="b"/>
          <a:lstStyle>
            <a:lvl1pPr algn="ctr">
              <a:defRPr sz="6000" b="1" i="0">
                <a:solidFill>
                  <a:schemeClr val="accent5"/>
                </a:solidFill>
                <a:latin typeface="Barlow Condensed SemiBold" pitchFamily="2" charset="77"/>
              </a:defRPr>
            </a:lvl1pPr>
          </a:lstStyle>
          <a:p>
            <a:r>
              <a:rPr lang="en-US"/>
              <a:t>Slide title</a:t>
            </a:r>
          </a:p>
        </p:txBody>
      </p:sp>
      <p:sp>
        <p:nvSpPr>
          <p:cNvPr id="2" name="Triangle 1">
            <a:extLst>
              <a:ext uri="{FF2B5EF4-FFF2-40B4-BE49-F238E27FC236}">
                <a16:creationId xmlns:a16="http://schemas.microsoft.com/office/drawing/2014/main" id="{32F0AABB-FE1E-5D86-DC69-5327ACDE1DBE}"/>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sp>
        <p:nvSpPr>
          <p:cNvPr id="4" name="Text Placeholder 3">
            <a:extLst>
              <a:ext uri="{FF2B5EF4-FFF2-40B4-BE49-F238E27FC236}">
                <a16:creationId xmlns:a16="http://schemas.microsoft.com/office/drawing/2014/main" id="{0D495F07-AA6A-6911-EEF4-FF432DB872EE}"/>
              </a:ext>
            </a:extLst>
          </p:cNvPr>
          <p:cNvSpPr>
            <a:spLocks noGrp="1"/>
          </p:cNvSpPr>
          <p:nvPr>
            <p:ph type="body" sz="quarter" idx="13" hasCustomPrompt="1"/>
          </p:nvPr>
        </p:nvSpPr>
        <p:spPr>
          <a:xfrm>
            <a:off x="1641475" y="2673606"/>
            <a:ext cx="8904288" cy="3282694"/>
          </a:xfrm>
          <a:prstGeom prst="rect">
            <a:avLst/>
          </a:prstGeom>
        </p:spPr>
        <p:txBody>
          <a:bodyPr/>
          <a:lstStyle>
            <a:lvl1pPr marL="0" indent="0" algn="ctr">
              <a:lnSpc>
                <a:spcPct val="100000"/>
              </a:lnSpc>
              <a:buNone/>
              <a:defRPr sz="1400"/>
            </a:lvl1pPr>
          </a:lstStyle>
          <a:p>
            <a:pPr lvl="0"/>
            <a:r>
              <a:rPr lang="en-US"/>
              <a:t>Text</a:t>
            </a:r>
          </a:p>
        </p:txBody>
      </p:sp>
      <p:pic>
        <p:nvPicPr>
          <p:cNvPr id="3" name="Picture 2" descr="A black and white sign with white text&#10;&#10;Description automatically generated">
            <a:extLst>
              <a:ext uri="{FF2B5EF4-FFF2-40B4-BE49-F238E27FC236}">
                <a16:creationId xmlns:a16="http://schemas.microsoft.com/office/drawing/2014/main" id="{5DE33320-216D-3D5E-0D99-40828DE70B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6" name="Triangle 1">
            <a:extLst>
              <a:ext uri="{FF2B5EF4-FFF2-40B4-BE49-F238E27FC236}">
                <a16:creationId xmlns:a16="http://schemas.microsoft.com/office/drawing/2014/main" id="{87BEB463-244B-2A8B-A133-46DFA66B7400}"/>
              </a:ext>
            </a:extLst>
          </p:cNvPr>
          <p:cNvSpPr/>
          <p:nvPr userDrawn="1"/>
        </p:nvSpPr>
        <p:spPr>
          <a:xfrm>
            <a:off x="-69010" y="5829368"/>
            <a:ext cx="2605733" cy="1120936"/>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82096 h 882096"/>
              <a:gd name="connsiteX1" fmla="*/ 5192 w 1834091"/>
              <a:gd name="connsiteY1" fmla="*/ 58446 h 882096"/>
              <a:gd name="connsiteX2" fmla="*/ 1834091 w 1834091"/>
              <a:gd name="connsiteY2" fmla="*/ 865098 h 882096"/>
              <a:gd name="connsiteX3" fmla="*/ 0 w 1834091"/>
              <a:gd name="connsiteY3" fmla="*/ 882096 h 882096"/>
              <a:gd name="connsiteX0" fmla="*/ 0 w 1834091"/>
              <a:gd name="connsiteY0" fmla="*/ 1129266 h 1129266"/>
              <a:gd name="connsiteX1" fmla="*/ 5192 w 1834091"/>
              <a:gd name="connsiteY1" fmla="*/ 46461 h 1129266"/>
              <a:gd name="connsiteX2" fmla="*/ 1834091 w 1834091"/>
              <a:gd name="connsiteY2" fmla="*/ 1112268 h 1129266"/>
              <a:gd name="connsiteX3" fmla="*/ 0 w 1834091"/>
              <a:gd name="connsiteY3" fmla="*/ 1129266 h 1129266"/>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Lst>
            <a:ahLst/>
            <a:cxnLst>
              <a:cxn ang="0">
                <a:pos x="connsiteX0" y="connsiteY0"/>
              </a:cxn>
              <a:cxn ang="0">
                <a:pos x="connsiteX1" y="connsiteY1"/>
              </a:cxn>
              <a:cxn ang="0">
                <a:pos x="connsiteX2" y="connsiteY2"/>
              </a:cxn>
              <a:cxn ang="0">
                <a:pos x="connsiteX3" y="connsiteY3"/>
              </a:cxn>
            </a:cxnLst>
            <a:rect l="l" t="t" r="r" b="b"/>
            <a:pathLst>
              <a:path w="1834091" h="1082805">
                <a:moveTo>
                  <a:pt x="0" y="1082805"/>
                </a:moveTo>
                <a:cubicBezTo>
                  <a:pt x="1731" y="808255"/>
                  <a:pt x="3461" y="274550"/>
                  <a:pt x="5192" y="0"/>
                </a:cubicBezTo>
                <a:cubicBezTo>
                  <a:pt x="986962" y="40558"/>
                  <a:pt x="1052760" y="907499"/>
                  <a:pt x="1834091" y="1065807"/>
                </a:cubicBezTo>
                <a:lnTo>
                  <a:pt x="0" y="1082805"/>
                </a:lnTo>
                <a:close/>
              </a:path>
            </a:pathLst>
          </a:cu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2212853"/>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Light Centere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1646624" y="1028087"/>
            <a:ext cx="8898751" cy="1843693"/>
          </a:xfrm>
          <a:prstGeom prst="rect">
            <a:avLst/>
          </a:prstGeom>
        </p:spPr>
        <p:txBody>
          <a:bodyPr anchor="b"/>
          <a:lstStyle>
            <a:lvl1pPr algn="ctr">
              <a:defRPr sz="6000" b="1" i="0">
                <a:solidFill>
                  <a:schemeClr val="tx2"/>
                </a:solidFill>
                <a:latin typeface="Barlow Condensed SemiBold" pitchFamily="2" charset="77"/>
              </a:defRPr>
            </a:lvl1pPr>
          </a:lstStyle>
          <a:p>
            <a:r>
              <a:rPr lang="en-US"/>
              <a:t>Slide title</a:t>
            </a:r>
          </a:p>
        </p:txBody>
      </p:sp>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pic>
        <p:nvPicPr>
          <p:cNvPr id="11" name="Picture 10" descr="A black background with white text&#10;&#10;Description automatically generated">
            <a:extLst>
              <a:ext uri="{FF2B5EF4-FFF2-40B4-BE49-F238E27FC236}">
                <a16:creationId xmlns:a16="http://schemas.microsoft.com/office/drawing/2014/main" id="{568A19CF-BFC2-7A3D-BCDF-04EB378F88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74406" y="298627"/>
            <a:ext cx="1577586" cy="456409"/>
          </a:xfrm>
          <a:prstGeom prst="rect">
            <a:avLst/>
          </a:prstGeom>
        </p:spPr>
      </p:pic>
      <p:sp>
        <p:nvSpPr>
          <p:cNvPr id="4" name="Text Placeholder 3">
            <a:extLst>
              <a:ext uri="{FF2B5EF4-FFF2-40B4-BE49-F238E27FC236}">
                <a16:creationId xmlns:a16="http://schemas.microsoft.com/office/drawing/2014/main" id="{0D495F07-AA6A-6911-EEF4-FF432DB872EE}"/>
              </a:ext>
            </a:extLst>
          </p:cNvPr>
          <p:cNvSpPr>
            <a:spLocks noGrp="1"/>
          </p:cNvSpPr>
          <p:nvPr>
            <p:ph type="body" sz="quarter" idx="13" hasCustomPrompt="1"/>
          </p:nvPr>
        </p:nvSpPr>
        <p:spPr>
          <a:xfrm>
            <a:off x="1641475" y="2871788"/>
            <a:ext cx="8904288" cy="2649537"/>
          </a:xfrm>
          <a:prstGeom prst="rect">
            <a:avLst/>
          </a:prstGeom>
        </p:spPr>
        <p:txBody>
          <a:bodyPr/>
          <a:lstStyle>
            <a:lvl1pPr marL="0" indent="0" algn="ctr">
              <a:lnSpc>
                <a:spcPct val="100000"/>
              </a:lnSpc>
              <a:buNone/>
              <a:defRPr sz="1400">
                <a:solidFill>
                  <a:schemeClr val="tx2"/>
                </a:solidFill>
              </a:defRPr>
            </a:lvl1pPr>
          </a:lstStyle>
          <a:p>
            <a:pPr lvl="0"/>
            <a:r>
              <a:rPr lang="en-US"/>
              <a:t>Text</a:t>
            </a:r>
          </a:p>
        </p:txBody>
      </p:sp>
      <p:sp>
        <p:nvSpPr>
          <p:cNvPr id="3" name="Triangle 1">
            <a:extLst>
              <a:ext uri="{FF2B5EF4-FFF2-40B4-BE49-F238E27FC236}">
                <a16:creationId xmlns:a16="http://schemas.microsoft.com/office/drawing/2014/main" id="{EEC754D3-78A0-AB5B-60C4-9BC49B13DF44}"/>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tx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6" name="Picture 5" descr="A black and white sign with white text&#10;&#10;Description automatically generated">
            <a:extLst>
              <a:ext uri="{FF2B5EF4-FFF2-40B4-BE49-F238E27FC236}">
                <a16:creationId xmlns:a16="http://schemas.microsoft.com/office/drawing/2014/main" id="{3B8BFE29-8459-2183-C111-D9666C3A0C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7" name="Triangle 1">
            <a:extLst>
              <a:ext uri="{FF2B5EF4-FFF2-40B4-BE49-F238E27FC236}">
                <a16:creationId xmlns:a16="http://schemas.microsoft.com/office/drawing/2014/main" id="{658683B1-ECD1-EF3E-4D05-6EC6100B41F3}"/>
              </a:ext>
            </a:extLst>
          </p:cNvPr>
          <p:cNvSpPr/>
          <p:nvPr userDrawn="1"/>
        </p:nvSpPr>
        <p:spPr>
          <a:xfrm>
            <a:off x="-33051" y="5770115"/>
            <a:ext cx="2605733" cy="1120936"/>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82096 h 882096"/>
              <a:gd name="connsiteX1" fmla="*/ 5192 w 1834091"/>
              <a:gd name="connsiteY1" fmla="*/ 58446 h 882096"/>
              <a:gd name="connsiteX2" fmla="*/ 1834091 w 1834091"/>
              <a:gd name="connsiteY2" fmla="*/ 865098 h 882096"/>
              <a:gd name="connsiteX3" fmla="*/ 0 w 1834091"/>
              <a:gd name="connsiteY3" fmla="*/ 882096 h 882096"/>
              <a:gd name="connsiteX0" fmla="*/ 0 w 1834091"/>
              <a:gd name="connsiteY0" fmla="*/ 1129266 h 1129266"/>
              <a:gd name="connsiteX1" fmla="*/ 5192 w 1834091"/>
              <a:gd name="connsiteY1" fmla="*/ 46461 h 1129266"/>
              <a:gd name="connsiteX2" fmla="*/ 1834091 w 1834091"/>
              <a:gd name="connsiteY2" fmla="*/ 1112268 h 1129266"/>
              <a:gd name="connsiteX3" fmla="*/ 0 w 1834091"/>
              <a:gd name="connsiteY3" fmla="*/ 1129266 h 1129266"/>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Lst>
            <a:ahLst/>
            <a:cxnLst>
              <a:cxn ang="0">
                <a:pos x="connsiteX0" y="connsiteY0"/>
              </a:cxn>
              <a:cxn ang="0">
                <a:pos x="connsiteX1" y="connsiteY1"/>
              </a:cxn>
              <a:cxn ang="0">
                <a:pos x="connsiteX2" y="connsiteY2"/>
              </a:cxn>
              <a:cxn ang="0">
                <a:pos x="connsiteX3" y="connsiteY3"/>
              </a:cxn>
            </a:cxnLst>
            <a:rect l="l" t="t" r="r" b="b"/>
            <a:pathLst>
              <a:path w="1834091" h="1082805">
                <a:moveTo>
                  <a:pt x="0" y="1082805"/>
                </a:moveTo>
                <a:cubicBezTo>
                  <a:pt x="1731" y="808255"/>
                  <a:pt x="3461" y="274550"/>
                  <a:pt x="5192" y="0"/>
                </a:cubicBezTo>
                <a:cubicBezTo>
                  <a:pt x="986962" y="40558"/>
                  <a:pt x="1052760" y="907499"/>
                  <a:pt x="1834091" y="1065807"/>
                </a:cubicBezTo>
                <a:lnTo>
                  <a:pt x="0" y="1082805"/>
                </a:lnTo>
                <a:close/>
              </a:path>
            </a:pathLst>
          </a:custGeom>
          <a:solidFill>
            <a:schemeClr val="accent1"/>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874847"/>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Left Aligne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8" y="298627"/>
            <a:ext cx="9670116" cy="2508073"/>
          </a:xfrm>
          <a:prstGeom prst="rect">
            <a:avLst/>
          </a:prstGeom>
        </p:spPr>
        <p:txBody>
          <a:bodyPr anchor="b"/>
          <a:lstStyle>
            <a:lvl1pPr algn="l">
              <a:defRPr sz="6000" b="1" i="0">
                <a:solidFill>
                  <a:schemeClr val="accent5"/>
                </a:solidFill>
                <a:latin typeface="Barlow Condensed SemiBold" pitchFamily="2" charset="77"/>
              </a:defRPr>
            </a:lvl1pPr>
          </a:lstStyle>
          <a:p>
            <a:r>
              <a:rPr lang="en-US"/>
              <a:t>Slide title</a:t>
            </a:r>
          </a:p>
        </p:txBody>
      </p:sp>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sp>
        <p:nvSpPr>
          <p:cNvPr id="4" name="Text Placeholder 3">
            <a:extLst>
              <a:ext uri="{FF2B5EF4-FFF2-40B4-BE49-F238E27FC236}">
                <a16:creationId xmlns:a16="http://schemas.microsoft.com/office/drawing/2014/main" id="{0D495F07-AA6A-6911-EEF4-FF432DB872EE}"/>
              </a:ext>
            </a:extLst>
          </p:cNvPr>
          <p:cNvSpPr>
            <a:spLocks noGrp="1"/>
          </p:cNvSpPr>
          <p:nvPr>
            <p:ph type="body" sz="quarter" idx="13" hasCustomPrompt="1"/>
          </p:nvPr>
        </p:nvSpPr>
        <p:spPr>
          <a:xfrm>
            <a:off x="311626" y="3152296"/>
            <a:ext cx="9670116" cy="2630664"/>
          </a:xfrm>
          <a:prstGeom prst="rect">
            <a:avLst/>
          </a:prstGeom>
        </p:spPr>
        <p:txBody>
          <a:bodyPr/>
          <a:lstStyle>
            <a:lvl1pPr marL="0" indent="0" algn="l">
              <a:lnSpc>
                <a:spcPct val="100000"/>
              </a:lnSpc>
              <a:buNone/>
              <a:defRPr sz="1400">
                <a:solidFill>
                  <a:schemeClr val="accent5"/>
                </a:solidFill>
              </a:defRPr>
            </a:lvl1pPr>
          </a:lstStyle>
          <a:p>
            <a:pPr lvl="0"/>
            <a:r>
              <a:rPr lang="en-US"/>
              <a:t>Text</a:t>
            </a:r>
          </a:p>
        </p:txBody>
      </p:sp>
      <p:sp>
        <p:nvSpPr>
          <p:cNvPr id="3" name="Triangle 1">
            <a:extLst>
              <a:ext uri="{FF2B5EF4-FFF2-40B4-BE49-F238E27FC236}">
                <a16:creationId xmlns:a16="http://schemas.microsoft.com/office/drawing/2014/main" id="{195D0F57-DD5E-5795-84FF-C442D6B2E7E4}"/>
              </a:ext>
            </a:extLst>
          </p:cNvPr>
          <p:cNvSpPr/>
          <p:nvPr userDrawn="1"/>
        </p:nvSpPr>
        <p:spPr>
          <a:xfrm>
            <a:off x="-22034" y="5927075"/>
            <a:ext cx="2243655" cy="952959"/>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4"/>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Triangle 1">
            <a:extLst>
              <a:ext uri="{FF2B5EF4-FFF2-40B4-BE49-F238E27FC236}">
                <a16:creationId xmlns:a16="http://schemas.microsoft.com/office/drawing/2014/main" id="{BBC8777C-0F2E-E158-A8ED-23CCEBFA41AE}"/>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Picture 6" descr="A black and white sign with white text&#10;&#10;Description automatically generated">
            <a:extLst>
              <a:ext uri="{FF2B5EF4-FFF2-40B4-BE49-F238E27FC236}">
                <a16:creationId xmlns:a16="http://schemas.microsoft.com/office/drawing/2014/main" id="{D83BDE6C-7155-FD9D-B929-8E1166331B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Tree>
    <p:extLst>
      <p:ext uri="{BB962C8B-B14F-4D97-AF65-F5344CB8AC3E}">
        <p14:creationId xmlns:p14="http://schemas.microsoft.com/office/powerpoint/2010/main" val="3615335600"/>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and Image 2">
    <p:spTree>
      <p:nvGrpSpPr>
        <p:cNvPr id="1" name=""/>
        <p:cNvGrpSpPr/>
        <p:nvPr/>
      </p:nvGrpSpPr>
      <p:grpSpPr>
        <a:xfrm>
          <a:off x="0" y="0"/>
          <a:ext cx="0" cy="0"/>
          <a:chOff x="0" y="0"/>
          <a:chExt cx="0" cy="0"/>
        </a:xfrm>
      </p:grpSpPr>
      <p:sp>
        <p:nvSpPr>
          <p:cNvPr id="7" name="Picture Placeholder 18">
            <a:extLst>
              <a:ext uri="{FF2B5EF4-FFF2-40B4-BE49-F238E27FC236}">
                <a16:creationId xmlns:a16="http://schemas.microsoft.com/office/drawing/2014/main" id="{79160713-2DF8-5815-48E1-3388751883D0}"/>
              </a:ext>
            </a:extLst>
          </p:cNvPr>
          <p:cNvSpPr>
            <a:spLocks noGrp="1" noChangeAspect="1"/>
          </p:cNvSpPr>
          <p:nvPr>
            <p:ph type="pic" sz="quarter" idx="14"/>
          </p:nvPr>
        </p:nvSpPr>
        <p:spPr>
          <a:xfrm>
            <a:off x="8128001" y="-43991"/>
            <a:ext cx="4143975" cy="6968740"/>
          </a:xfrm>
          <a:custGeom>
            <a:avLst/>
            <a:gdLst>
              <a:gd name="connsiteX0" fmla="*/ 0 w 4295775"/>
              <a:gd name="connsiteY0" fmla="*/ 0 h 7002463"/>
              <a:gd name="connsiteX1" fmla="*/ 4295775 w 4295775"/>
              <a:gd name="connsiteY1" fmla="*/ 0 h 7002463"/>
              <a:gd name="connsiteX2" fmla="*/ 4295775 w 4295775"/>
              <a:gd name="connsiteY2" fmla="*/ 7002463 h 7002463"/>
              <a:gd name="connsiteX3" fmla="*/ 0 w 4295775"/>
              <a:gd name="connsiteY3" fmla="*/ 7002463 h 7002463"/>
              <a:gd name="connsiteX4" fmla="*/ 0 w 4295775"/>
              <a:gd name="connsiteY4" fmla="*/ 0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704717 w 4129635"/>
              <a:gd name="connsiteY0" fmla="*/ 58058 h 7014038"/>
              <a:gd name="connsiteX1" fmla="*/ 4129635 w 4129635"/>
              <a:gd name="connsiteY1" fmla="*/ 0 h 7014038"/>
              <a:gd name="connsiteX2" fmla="*/ 4129635 w 4129635"/>
              <a:gd name="connsiteY2" fmla="*/ 7002463 h 7014038"/>
              <a:gd name="connsiteX3" fmla="*/ 42204 w 4129635"/>
              <a:gd name="connsiteY3" fmla="*/ 7014038 h 7014038"/>
              <a:gd name="connsiteX4" fmla="*/ 704717 w 4129635"/>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0 h 6955980"/>
              <a:gd name="connsiteX1" fmla="*/ 3754921 w 4087431"/>
              <a:gd name="connsiteY1" fmla="*/ 25069 h 6955980"/>
              <a:gd name="connsiteX2" fmla="*/ 4087431 w 4087431"/>
              <a:gd name="connsiteY2" fmla="*/ 6944405 h 6955980"/>
              <a:gd name="connsiteX3" fmla="*/ 0 w 4087431"/>
              <a:gd name="connsiteY3" fmla="*/ 6955980 h 6955980"/>
              <a:gd name="connsiteX4" fmla="*/ 662513 w 4087431"/>
              <a:gd name="connsiteY4" fmla="*/ 0 h 6955980"/>
              <a:gd name="connsiteX0" fmla="*/ 662513 w 4101285"/>
              <a:gd name="connsiteY0" fmla="*/ 0 h 6955980"/>
              <a:gd name="connsiteX1" fmla="*/ 4101285 w 4101285"/>
              <a:gd name="connsiteY1" fmla="*/ 38924 h 6955980"/>
              <a:gd name="connsiteX2" fmla="*/ 4087431 w 4101285"/>
              <a:gd name="connsiteY2" fmla="*/ 6944405 h 6955980"/>
              <a:gd name="connsiteX3" fmla="*/ 0 w 4101285"/>
              <a:gd name="connsiteY3" fmla="*/ 6955980 h 6955980"/>
              <a:gd name="connsiteX4" fmla="*/ 662513 w 4101285"/>
              <a:gd name="connsiteY4" fmla="*/ 0 h 6955980"/>
              <a:gd name="connsiteX0" fmla="*/ 1258258 w 4101285"/>
              <a:gd name="connsiteY0" fmla="*/ 0 h 6942126"/>
              <a:gd name="connsiteX1" fmla="*/ 4101285 w 4101285"/>
              <a:gd name="connsiteY1" fmla="*/ 25070 h 6942126"/>
              <a:gd name="connsiteX2" fmla="*/ 4087431 w 4101285"/>
              <a:gd name="connsiteY2" fmla="*/ 6930551 h 6942126"/>
              <a:gd name="connsiteX3" fmla="*/ 0 w 4101285"/>
              <a:gd name="connsiteY3" fmla="*/ 6942126 h 6942126"/>
              <a:gd name="connsiteX4" fmla="*/ 1258258 w 4101285"/>
              <a:gd name="connsiteY4" fmla="*/ 0 h 6942126"/>
              <a:gd name="connsiteX0" fmla="*/ 612397 w 3455424"/>
              <a:gd name="connsiteY0" fmla="*/ 0 h 6969835"/>
              <a:gd name="connsiteX1" fmla="*/ 3455424 w 3455424"/>
              <a:gd name="connsiteY1" fmla="*/ 25070 h 6969835"/>
              <a:gd name="connsiteX2" fmla="*/ 3441570 w 3455424"/>
              <a:gd name="connsiteY2" fmla="*/ 6930551 h 6969835"/>
              <a:gd name="connsiteX3" fmla="*/ 102285 w 3455424"/>
              <a:gd name="connsiteY3" fmla="*/ 6969835 h 6969835"/>
              <a:gd name="connsiteX4" fmla="*/ 612397 w 3455424"/>
              <a:gd name="connsiteY4" fmla="*/ 0 h 6969835"/>
              <a:gd name="connsiteX0" fmla="*/ 912448 w 3755475"/>
              <a:gd name="connsiteY0" fmla="*/ 0 h 6957643"/>
              <a:gd name="connsiteX1" fmla="*/ 3755475 w 3755475"/>
              <a:gd name="connsiteY1" fmla="*/ 25070 h 6957643"/>
              <a:gd name="connsiteX2" fmla="*/ 3741621 w 3755475"/>
              <a:gd name="connsiteY2" fmla="*/ 6930551 h 6957643"/>
              <a:gd name="connsiteX3" fmla="*/ 0 w 3755475"/>
              <a:gd name="connsiteY3" fmla="*/ 6957643 h 6957643"/>
              <a:gd name="connsiteX4" fmla="*/ 912448 w 3755475"/>
              <a:gd name="connsiteY4" fmla="*/ 0 h 6957643"/>
              <a:gd name="connsiteX0" fmla="*/ 1000390 w 3843417"/>
              <a:gd name="connsiteY0" fmla="*/ 0 h 6957643"/>
              <a:gd name="connsiteX1" fmla="*/ 3843417 w 3843417"/>
              <a:gd name="connsiteY1" fmla="*/ 25070 h 6957643"/>
              <a:gd name="connsiteX2" fmla="*/ 3829563 w 3843417"/>
              <a:gd name="connsiteY2" fmla="*/ 6930551 h 6957643"/>
              <a:gd name="connsiteX3" fmla="*/ 87942 w 3843417"/>
              <a:gd name="connsiteY3" fmla="*/ 6957643 h 6957643"/>
              <a:gd name="connsiteX4" fmla="*/ 1000390 w 3843417"/>
              <a:gd name="connsiteY4" fmla="*/ 0 h 6957643"/>
              <a:gd name="connsiteX0" fmla="*/ 1337968 w 4180995"/>
              <a:gd name="connsiteY0" fmla="*/ 0 h 6957643"/>
              <a:gd name="connsiteX1" fmla="*/ 4180995 w 4180995"/>
              <a:gd name="connsiteY1" fmla="*/ 25070 h 6957643"/>
              <a:gd name="connsiteX2" fmla="*/ 4167141 w 4180995"/>
              <a:gd name="connsiteY2" fmla="*/ 6930551 h 6957643"/>
              <a:gd name="connsiteX3" fmla="*/ 425520 w 4180995"/>
              <a:gd name="connsiteY3" fmla="*/ 6957643 h 6957643"/>
              <a:gd name="connsiteX4" fmla="*/ 1337968 w 4180995"/>
              <a:gd name="connsiteY4" fmla="*/ 0 h 6957643"/>
              <a:gd name="connsiteX0" fmla="*/ 1337968 w 4167141"/>
              <a:gd name="connsiteY0" fmla="*/ 0 h 6957643"/>
              <a:gd name="connsiteX1" fmla="*/ 3205635 w 4167141"/>
              <a:gd name="connsiteY1" fmla="*/ 73838 h 6957643"/>
              <a:gd name="connsiteX2" fmla="*/ 4167141 w 4167141"/>
              <a:gd name="connsiteY2" fmla="*/ 6930551 h 6957643"/>
              <a:gd name="connsiteX3" fmla="*/ 425520 w 4167141"/>
              <a:gd name="connsiteY3" fmla="*/ 6957643 h 6957643"/>
              <a:gd name="connsiteX4" fmla="*/ 1337968 w 4167141"/>
              <a:gd name="connsiteY4" fmla="*/ 0 h 6957643"/>
              <a:gd name="connsiteX0" fmla="*/ 1337968 w 3205635"/>
              <a:gd name="connsiteY0" fmla="*/ 0 h 6967127"/>
              <a:gd name="connsiteX1" fmla="*/ 3205635 w 3205635"/>
              <a:gd name="connsiteY1" fmla="*/ 73838 h 6967127"/>
              <a:gd name="connsiteX2" fmla="*/ 2179845 w 3205635"/>
              <a:gd name="connsiteY2" fmla="*/ 6967127 h 6967127"/>
              <a:gd name="connsiteX3" fmla="*/ 425520 w 3205635"/>
              <a:gd name="connsiteY3" fmla="*/ 6957643 h 6967127"/>
              <a:gd name="connsiteX4" fmla="*/ 1337968 w 3205635"/>
              <a:gd name="connsiteY4" fmla="*/ 0 h 6967127"/>
              <a:gd name="connsiteX0" fmla="*/ 1337968 w 3205635"/>
              <a:gd name="connsiteY0" fmla="*/ 0 h 6957643"/>
              <a:gd name="connsiteX1" fmla="*/ 3205635 w 3205635"/>
              <a:gd name="connsiteY1" fmla="*/ 73838 h 6957643"/>
              <a:gd name="connsiteX2" fmla="*/ 2496837 w 3205635"/>
              <a:gd name="connsiteY2" fmla="*/ 6906167 h 6957643"/>
              <a:gd name="connsiteX3" fmla="*/ 425520 w 3205635"/>
              <a:gd name="connsiteY3" fmla="*/ 6957643 h 6957643"/>
              <a:gd name="connsiteX4" fmla="*/ 1337968 w 3205635"/>
              <a:gd name="connsiteY4" fmla="*/ 0 h 6957643"/>
              <a:gd name="connsiteX0" fmla="*/ 1337968 w 2496837"/>
              <a:gd name="connsiteY0" fmla="*/ 11506 h 6969149"/>
              <a:gd name="connsiteX1" fmla="*/ 2474115 w 2496837"/>
              <a:gd name="connsiteY1" fmla="*/ 0 h 6969149"/>
              <a:gd name="connsiteX2" fmla="*/ 2496837 w 2496837"/>
              <a:gd name="connsiteY2" fmla="*/ 6917673 h 6969149"/>
              <a:gd name="connsiteX3" fmla="*/ 425520 w 2496837"/>
              <a:gd name="connsiteY3" fmla="*/ 6969149 h 6969149"/>
              <a:gd name="connsiteX4" fmla="*/ 1337968 w 2496837"/>
              <a:gd name="connsiteY4" fmla="*/ 11506 h 6969149"/>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510691"/>
              <a:gd name="connsiteY0" fmla="*/ 0 h 6957643"/>
              <a:gd name="connsiteX1" fmla="*/ 2510691 w 2510691"/>
              <a:gd name="connsiteY1" fmla="*/ 686 h 6957643"/>
              <a:gd name="connsiteX2" fmla="*/ 2496837 w 2510691"/>
              <a:gd name="connsiteY2" fmla="*/ 6906167 h 6957643"/>
              <a:gd name="connsiteX3" fmla="*/ 425520 w 2510691"/>
              <a:gd name="connsiteY3" fmla="*/ 6957643 h 6957643"/>
              <a:gd name="connsiteX4" fmla="*/ 1337968 w 2510691"/>
              <a:gd name="connsiteY4" fmla="*/ 0 h 6957643"/>
              <a:gd name="connsiteX0" fmla="*/ 1056025 w 3158138"/>
              <a:gd name="connsiteY0" fmla="*/ 0 h 6972633"/>
              <a:gd name="connsiteX1" fmla="*/ 3158138 w 3158138"/>
              <a:gd name="connsiteY1" fmla="*/ 15676 h 6972633"/>
              <a:gd name="connsiteX2" fmla="*/ 3144284 w 3158138"/>
              <a:gd name="connsiteY2" fmla="*/ 6921157 h 6972633"/>
              <a:gd name="connsiteX3" fmla="*/ 1072967 w 3158138"/>
              <a:gd name="connsiteY3" fmla="*/ 6972633 h 6972633"/>
              <a:gd name="connsiteX4" fmla="*/ 1056025 w 3158138"/>
              <a:gd name="connsiteY4" fmla="*/ 0 h 6972633"/>
              <a:gd name="connsiteX0" fmla="*/ 670499 w 2772612"/>
              <a:gd name="connsiteY0" fmla="*/ 0 h 6972633"/>
              <a:gd name="connsiteX1" fmla="*/ 2772612 w 2772612"/>
              <a:gd name="connsiteY1" fmla="*/ 15676 h 6972633"/>
              <a:gd name="connsiteX2" fmla="*/ 2758758 w 2772612"/>
              <a:gd name="connsiteY2" fmla="*/ 6921157 h 6972633"/>
              <a:gd name="connsiteX3" fmla="*/ 687441 w 2772612"/>
              <a:gd name="connsiteY3" fmla="*/ 6972633 h 6972633"/>
              <a:gd name="connsiteX4" fmla="*/ 670499 w 2772612"/>
              <a:gd name="connsiteY4" fmla="*/ 0 h 6972633"/>
              <a:gd name="connsiteX0" fmla="*/ 823287 w 2925400"/>
              <a:gd name="connsiteY0" fmla="*/ 0 h 6972633"/>
              <a:gd name="connsiteX1" fmla="*/ 2925400 w 2925400"/>
              <a:gd name="connsiteY1" fmla="*/ 15676 h 6972633"/>
              <a:gd name="connsiteX2" fmla="*/ 2911546 w 2925400"/>
              <a:gd name="connsiteY2" fmla="*/ 6921157 h 6972633"/>
              <a:gd name="connsiteX3" fmla="*/ 840229 w 2925400"/>
              <a:gd name="connsiteY3" fmla="*/ 6972633 h 6972633"/>
              <a:gd name="connsiteX4" fmla="*/ 823287 w 2925400"/>
              <a:gd name="connsiteY4" fmla="*/ 0 h 6972633"/>
              <a:gd name="connsiteX0" fmla="*/ 864497 w 2966610"/>
              <a:gd name="connsiteY0" fmla="*/ 0 h 6972633"/>
              <a:gd name="connsiteX1" fmla="*/ 2966610 w 2966610"/>
              <a:gd name="connsiteY1" fmla="*/ 15676 h 6972633"/>
              <a:gd name="connsiteX2" fmla="*/ 2952756 w 2966610"/>
              <a:gd name="connsiteY2" fmla="*/ 6921157 h 6972633"/>
              <a:gd name="connsiteX3" fmla="*/ 881439 w 2966610"/>
              <a:gd name="connsiteY3" fmla="*/ 6972633 h 6972633"/>
              <a:gd name="connsiteX4" fmla="*/ 864497 w 2966610"/>
              <a:gd name="connsiteY4" fmla="*/ 0 h 6972633"/>
              <a:gd name="connsiteX0" fmla="*/ 737922 w 2840035"/>
              <a:gd name="connsiteY0" fmla="*/ 0 h 6972633"/>
              <a:gd name="connsiteX1" fmla="*/ 2840035 w 2840035"/>
              <a:gd name="connsiteY1" fmla="*/ 15676 h 6972633"/>
              <a:gd name="connsiteX2" fmla="*/ 2826181 w 2840035"/>
              <a:gd name="connsiteY2" fmla="*/ 6921157 h 6972633"/>
              <a:gd name="connsiteX3" fmla="*/ 754864 w 2840035"/>
              <a:gd name="connsiteY3" fmla="*/ 6972633 h 6972633"/>
              <a:gd name="connsiteX4" fmla="*/ 737922 w 2840035"/>
              <a:gd name="connsiteY4" fmla="*/ 0 h 6972633"/>
              <a:gd name="connsiteX0" fmla="*/ 811201 w 2913314"/>
              <a:gd name="connsiteY0" fmla="*/ 0 h 6972633"/>
              <a:gd name="connsiteX1" fmla="*/ 2913314 w 2913314"/>
              <a:gd name="connsiteY1" fmla="*/ 15676 h 6972633"/>
              <a:gd name="connsiteX2" fmla="*/ 2899460 w 2913314"/>
              <a:gd name="connsiteY2" fmla="*/ 6921157 h 6972633"/>
              <a:gd name="connsiteX3" fmla="*/ 828143 w 2913314"/>
              <a:gd name="connsiteY3" fmla="*/ 6972633 h 6972633"/>
              <a:gd name="connsiteX4" fmla="*/ 811201 w 2913314"/>
              <a:gd name="connsiteY4" fmla="*/ 0 h 6972633"/>
              <a:gd name="connsiteX0" fmla="*/ 811201 w 4757104"/>
              <a:gd name="connsiteY0" fmla="*/ 0 h 6972633"/>
              <a:gd name="connsiteX1" fmla="*/ 4757104 w 4757104"/>
              <a:gd name="connsiteY1" fmla="*/ 686 h 6972633"/>
              <a:gd name="connsiteX2" fmla="*/ 2899460 w 4757104"/>
              <a:gd name="connsiteY2" fmla="*/ 6921157 h 6972633"/>
              <a:gd name="connsiteX3" fmla="*/ 828143 w 4757104"/>
              <a:gd name="connsiteY3" fmla="*/ 6972633 h 6972633"/>
              <a:gd name="connsiteX4" fmla="*/ 811201 w 4757104"/>
              <a:gd name="connsiteY4" fmla="*/ 0 h 6972633"/>
              <a:gd name="connsiteX0" fmla="*/ 811201 w 4757104"/>
              <a:gd name="connsiteY0" fmla="*/ 0 h 6972633"/>
              <a:gd name="connsiteX1" fmla="*/ 4757104 w 4757104"/>
              <a:gd name="connsiteY1" fmla="*/ 686 h 6972633"/>
              <a:gd name="connsiteX2" fmla="*/ 4728260 w 4757104"/>
              <a:gd name="connsiteY2" fmla="*/ 6951138 h 6972633"/>
              <a:gd name="connsiteX3" fmla="*/ 828143 w 4757104"/>
              <a:gd name="connsiteY3" fmla="*/ 6972633 h 6972633"/>
              <a:gd name="connsiteX4" fmla="*/ 811201 w 4757104"/>
              <a:gd name="connsiteY4" fmla="*/ 0 h 6972633"/>
              <a:gd name="connsiteX0" fmla="*/ 657796 w 5341829"/>
              <a:gd name="connsiteY0" fmla="*/ 32364 h 6971947"/>
              <a:gd name="connsiteX1" fmla="*/ 5341829 w 5341829"/>
              <a:gd name="connsiteY1" fmla="*/ 0 h 6971947"/>
              <a:gd name="connsiteX2" fmla="*/ 5312985 w 5341829"/>
              <a:gd name="connsiteY2" fmla="*/ 6950452 h 6971947"/>
              <a:gd name="connsiteX3" fmla="*/ 1412868 w 5341829"/>
              <a:gd name="connsiteY3" fmla="*/ 6971947 h 6971947"/>
              <a:gd name="connsiteX4" fmla="*/ 657796 w 5341829"/>
              <a:gd name="connsiteY4" fmla="*/ 32364 h 6971947"/>
              <a:gd name="connsiteX0" fmla="*/ 111751 w 4795784"/>
              <a:gd name="connsiteY0" fmla="*/ 32364 h 6971947"/>
              <a:gd name="connsiteX1" fmla="*/ 4795784 w 4795784"/>
              <a:gd name="connsiteY1" fmla="*/ 0 h 6971947"/>
              <a:gd name="connsiteX2" fmla="*/ 4766940 w 4795784"/>
              <a:gd name="connsiteY2" fmla="*/ 6950452 h 6971947"/>
              <a:gd name="connsiteX3" fmla="*/ 866823 w 4795784"/>
              <a:gd name="connsiteY3" fmla="*/ 6971947 h 6971947"/>
              <a:gd name="connsiteX4" fmla="*/ 111751 w 4795784"/>
              <a:gd name="connsiteY4" fmla="*/ 32364 h 6971947"/>
              <a:gd name="connsiteX0" fmla="*/ 94045 w 5075534"/>
              <a:gd name="connsiteY0" fmla="*/ 10330 h 6971947"/>
              <a:gd name="connsiteX1" fmla="*/ 5075534 w 5075534"/>
              <a:gd name="connsiteY1" fmla="*/ 0 h 6971947"/>
              <a:gd name="connsiteX2" fmla="*/ 5046690 w 5075534"/>
              <a:gd name="connsiteY2" fmla="*/ 6950452 h 6971947"/>
              <a:gd name="connsiteX3" fmla="*/ 1146573 w 5075534"/>
              <a:gd name="connsiteY3" fmla="*/ 6971947 h 6971947"/>
              <a:gd name="connsiteX4" fmla="*/ 94045 w 5075534"/>
              <a:gd name="connsiteY4" fmla="*/ 10330 h 6971947"/>
              <a:gd name="connsiteX0" fmla="*/ 107987 w 5089476"/>
              <a:gd name="connsiteY0" fmla="*/ 10330 h 6950452"/>
              <a:gd name="connsiteX1" fmla="*/ 5089476 w 5089476"/>
              <a:gd name="connsiteY1" fmla="*/ 0 h 6950452"/>
              <a:gd name="connsiteX2" fmla="*/ 5060632 w 5089476"/>
              <a:gd name="connsiteY2" fmla="*/ 6950452 h 6950452"/>
              <a:gd name="connsiteX3" fmla="*/ 918144 w 5089476"/>
              <a:gd name="connsiteY3" fmla="*/ 6949913 h 6950452"/>
              <a:gd name="connsiteX4" fmla="*/ 107987 w 5089476"/>
              <a:gd name="connsiteY4" fmla="*/ 10330 h 6950452"/>
              <a:gd name="connsiteX0" fmla="*/ 87690 w 5069179"/>
              <a:gd name="connsiteY0" fmla="*/ 10330 h 6950452"/>
              <a:gd name="connsiteX1" fmla="*/ 5069179 w 5069179"/>
              <a:gd name="connsiteY1" fmla="*/ 0 h 6950452"/>
              <a:gd name="connsiteX2" fmla="*/ 5040335 w 5069179"/>
              <a:gd name="connsiteY2" fmla="*/ 6950452 h 6950452"/>
              <a:gd name="connsiteX3" fmla="*/ 897847 w 5069179"/>
              <a:gd name="connsiteY3" fmla="*/ 6949913 h 6950452"/>
              <a:gd name="connsiteX4" fmla="*/ 87690 w 5069179"/>
              <a:gd name="connsiteY4" fmla="*/ 10330 h 6950452"/>
              <a:gd name="connsiteX0" fmla="*/ 78264 w 5059753"/>
              <a:gd name="connsiteY0" fmla="*/ 10330 h 6950452"/>
              <a:gd name="connsiteX1" fmla="*/ 5059753 w 5059753"/>
              <a:gd name="connsiteY1" fmla="*/ 0 h 6950452"/>
              <a:gd name="connsiteX2" fmla="*/ 5030909 w 5059753"/>
              <a:gd name="connsiteY2" fmla="*/ 6950452 h 6950452"/>
              <a:gd name="connsiteX3" fmla="*/ 888421 w 5059753"/>
              <a:gd name="connsiteY3" fmla="*/ 6949913 h 6950452"/>
              <a:gd name="connsiteX4" fmla="*/ 78264 w 5059753"/>
              <a:gd name="connsiteY4" fmla="*/ 10330 h 6950452"/>
              <a:gd name="connsiteX0" fmla="*/ 78264 w 5030909"/>
              <a:gd name="connsiteY0" fmla="*/ 124 h 6940246"/>
              <a:gd name="connsiteX1" fmla="*/ 3468697 w 5030909"/>
              <a:gd name="connsiteY1" fmla="*/ 62946 h 6940246"/>
              <a:gd name="connsiteX2" fmla="*/ 5030909 w 5030909"/>
              <a:gd name="connsiteY2" fmla="*/ 6940246 h 6940246"/>
              <a:gd name="connsiteX3" fmla="*/ 888421 w 5030909"/>
              <a:gd name="connsiteY3" fmla="*/ 6939707 h 6940246"/>
              <a:gd name="connsiteX4" fmla="*/ 78264 w 5030909"/>
              <a:gd name="connsiteY4" fmla="*/ 124 h 6940246"/>
              <a:gd name="connsiteX0" fmla="*/ 78264 w 3468697"/>
              <a:gd name="connsiteY0" fmla="*/ 124 h 6939707"/>
              <a:gd name="connsiteX1" fmla="*/ 3468697 w 3468697"/>
              <a:gd name="connsiteY1" fmla="*/ 62946 h 6939707"/>
              <a:gd name="connsiteX2" fmla="*/ 3330125 w 3468697"/>
              <a:gd name="connsiteY2" fmla="*/ 6775654 h 6939707"/>
              <a:gd name="connsiteX3" fmla="*/ 888421 w 3468697"/>
              <a:gd name="connsiteY3" fmla="*/ 6939707 h 6939707"/>
              <a:gd name="connsiteX4" fmla="*/ 78264 w 3468697"/>
              <a:gd name="connsiteY4" fmla="*/ 124 h 6939707"/>
              <a:gd name="connsiteX0" fmla="*/ 78264 w 4134797"/>
              <a:gd name="connsiteY0" fmla="*/ 124 h 6958534"/>
              <a:gd name="connsiteX1" fmla="*/ 3468697 w 4134797"/>
              <a:gd name="connsiteY1" fmla="*/ 62946 h 6958534"/>
              <a:gd name="connsiteX2" fmla="*/ 4134797 w 4134797"/>
              <a:gd name="connsiteY2" fmla="*/ 6958534 h 6958534"/>
              <a:gd name="connsiteX3" fmla="*/ 888421 w 4134797"/>
              <a:gd name="connsiteY3" fmla="*/ 6939707 h 6958534"/>
              <a:gd name="connsiteX4" fmla="*/ 78264 w 4134797"/>
              <a:gd name="connsiteY4" fmla="*/ 124 h 6958534"/>
              <a:gd name="connsiteX0" fmla="*/ 78264 w 4218505"/>
              <a:gd name="connsiteY0" fmla="*/ 83482 h 7041892"/>
              <a:gd name="connsiteX1" fmla="*/ 4218505 w 4218505"/>
              <a:gd name="connsiteY1" fmla="*/ 0 h 7041892"/>
              <a:gd name="connsiteX2" fmla="*/ 4134797 w 4218505"/>
              <a:gd name="connsiteY2" fmla="*/ 7041892 h 7041892"/>
              <a:gd name="connsiteX3" fmla="*/ 888421 w 4218505"/>
              <a:gd name="connsiteY3" fmla="*/ 7023065 h 7041892"/>
              <a:gd name="connsiteX4" fmla="*/ 78264 w 4218505"/>
              <a:gd name="connsiteY4" fmla="*/ 83482 h 7041892"/>
              <a:gd name="connsiteX0" fmla="*/ 78264 w 4218505"/>
              <a:gd name="connsiteY0" fmla="*/ 0 h 6958410"/>
              <a:gd name="connsiteX1" fmla="*/ 4218505 w 4218505"/>
              <a:gd name="connsiteY1" fmla="*/ 7958 h 6958410"/>
              <a:gd name="connsiteX2" fmla="*/ 4134797 w 4218505"/>
              <a:gd name="connsiteY2" fmla="*/ 6958410 h 6958410"/>
              <a:gd name="connsiteX3" fmla="*/ 888421 w 4218505"/>
              <a:gd name="connsiteY3" fmla="*/ 6939583 h 6958410"/>
              <a:gd name="connsiteX4" fmla="*/ 78264 w 4218505"/>
              <a:gd name="connsiteY4" fmla="*/ 0 h 6958410"/>
              <a:gd name="connsiteX0" fmla="*/ 78264 w 4134797"/>
              <a:gd name="connsiteY0" fmla="*/ 28618 h 6987028"/>
              <a:gd name="connsiteX1" fmla="*/ 4090489 w 4134797"/>
              <a:gd name="connsiteY1" fmla="*/ 0 h 6987028"/>
              <a:gd name="connsiteX2" fmla="*/ 4134797 w 4134797"/>
              <a:gd name="connsiteY2" fmla="*/ 6987028 h 6987028"/>
              <a:gd name="connsiteX3" fmla="*/ 888421 w 4134797"/>
              <a:gd name="connsiteY3" fmla="*/ 6968201 h 6987028"/>
              <a:gd name="connsiteX4" fmla="*/ 78264 w 4134797"/>
              <a:gd name="connsiteY4" fmla="*/ 28618 h 6987028"/>
              <a:gd name="connsiteX0" fmla="*/ 78264 w 4200217"/>
              <a:gd name="connsiteY0" fmla="*/ 65194 h 7023604"/>
              <a:gd name="connsiteX1" fmla="*/ 4200217 w 4200217"/>
              <a:gd name="connsiteY1" fmla="*/ 0 h 7023604"/>
              <a:gd name="connsiteX2" fmla="*/ 4134797 w 4200217"/>
              <a:gd name="connsiteY2" fmla="*/ 7023604 h 7023604"/>
              <a:gd name="connsiteX3" fmla="*/ 888421 w 4200217"/>
              <a:gd name="connsiteY3" fmla="*/ 7004777 h 7023604"/>
              <a:gd name="connsiteX4" fmla="*/ 78264 w 4200217"/>
              <a:gd name="connsiteY4" fmla="*/ 65194 h 7023604"/>
              <a:gd name="connsiteX0" fmla="*/ 78264 w 4134797"/>
              <a:gd name="connsiteY0" fmla="*/ 10330 h 6968740"/>
              <a:gd name="connsiteX1" fmla="*/ 1475305 w 4134797"/>
              <a:gd name="connsiteY1" fmla="*/ 0 h 6968740"/>
              <a:gd name="connsiteX2" fmla="*/ 4134797 w 4134797"/>
              <a:gd name="connsiteY2" fmla="*/ 6968740 h 6968740"/>
              <a:gd name="connsiteX3" fmla="*/ 888421 w 4134797"/>
              <a:gd name="connsiteY3" fmla="*/ 6949913 h 6968740"/>
              <a:gd name="connsiteX4" fmla="*/ 78264 w 4134797"/>
              <a:gd name="connsiteY4" fmla="*/ 10330 h 6968740"/>
              <a:gd name="connsiteX0" fmla="*/ 78264 w 4134797"/>
              <a:gd name="connsiteY0" fmla="*/ 10330 h 6968740"/>
              <a:gd name="connsiteX1" fmla="*/ 1475305 w 4134797"/>
              <a:gd name="connsiteY1" fmla="*/ 0 h 6968740"/>
              <a:gd name="connsiteX2" fmla="*/ 4134797 w 4134797"/>
              <a:gd name="connsiteY2" fmla="*/ 6968740 h 6968740"/>
              <a:gd name="connsiteX3" fmla="*/ 888421 w 4134797"/>
              <a:gd name="connsiteY3" fmla="*/ 6949913 h 6968740"/>
              <a:gd name="connsiteX4" fmla="*/ 78264 w 4134797"/>
              <a:gd name="connsiteY4" fmla="*/ 10330 h 6968740"/>
              <a:gd name="connsiteX0" fmla="*/ 78264 w 4141724"/>
              <a:gd name="connsiteY0" fmla="*/ 10330 h 6968740"/>
              <a:gd name="connsiteX1" fmla="*/ 1475305 w 4141724"/>
              <a:gd name="connsiteY1" fmla="*/ 0 h 6968740"/>
              <a:gd name="connsiteX2" fmla="*/ 1742141 w 4141724"/>
              <a:gd name="connsiteY2" fmla="*/ 922532 h 6968740"/>
              <a:gd name="connsiteX3" fmla="*/ 4134797 w 4141724"/>
              <a:gd name="connsiteY3" fmla="*/ 6968740 h 6968740"/>
              <a:gd name="connsiteX4" fmla="*/ 888421 w 4141724"/>
              <a:gd name="connsiteY4" fmla="*/ 6949913 h 6968740"/>
              <a:gd name="connsiteX5" fmla="*/ 78264 w 4141724"/>
              <a:gd name="connsiteY5" fmla="*/ 10330 h 6968740"/>
              <a:gd name="connsiteX0" fmla="*/ 78264 w 4175265"/>
              <a:gd name="connsiteY0" fmla="*/ 10330 h 6968740"/>
              <a:gd name="connsiteX1" fmla="*/ 1475305 w 4175265"/>
              <a:gd name="connsiteY1" fmla="*/ 0 h 6968740"/>
              <a:gd name="connsiteX2" fmla="*/ 3588871 w 4175265"/>
              <a:gd name="connsiteY2" fmla="*/ 2410673 h 6968740"/>
              <a:gd name="connsiteX3" fmla="*/ 4134797 w 4175265"/>
              <a:gd name="connsiteY3" fmla="*/ 6968740 h 6968740"/>
              <a:gd name="connsiteX4" fmla="*/ 888421 w 4175265"/>
              <a:gd name="connsiteY4" fmla="*/ 6949913 h 6968740"/>
              <a:gd name="connsiteX5" fmla="*/ 78264 w 4175265"/>
              <a:gd name="connsiteY5" fmla="*/ 10330 h 6968740"/>
              <a:gd name="connsiteX0" fmla="*/ 78264 w 4177806"/>
              <a:gd name="connsiteY0" fmla="*/ 10330 h 6968740"/>
              <a:gd name="connsiteX1" fmla="*/ 1475305 w 4177806"/>
              <a:gd name="connsiteY1" fmla="*/ 0 h 6968740"/>
              <a:gd name="connsiteX2" fmla="*/ 3588871 w 4177806"/>
              <a:gd name="connsiteY2" fmla="*/ 2410673 h 6968740"/>
              <a:gd name="connsiteX3" fmla="*/ 4134797 w 4177806"/>
              <a:gd name="connsiteY3" fmla="*/ 6968740 h 6968740"/>
              <a:gd name="connsiteX4" fmla="*/ 888421 w 4177806"/>
              <a:gd name="connsiteY4" fmla="*/ 6949913 h 6968740"/>
              <a:gd name="connsiteX5" fmla="*/ 78264 w 4177806"/>
              <a:gd name="connsiteY5" fmla="*/ 10330 h 6968740"/>
              <a:gd name="connsiteX0" fmla="*/ 78264 w 4200829"/>
              <a:gd name="connsiteY0" fmla="*/ 10330 h 6968740"/>
              <a:gd name="connsiteX1" fmla="*/ 1475305 w 4200829"/>
              <a:gd name="connsiteY1" fmla="*/ 0 h 6968740"/>
              <a:gd name="connsiteX2" fmla="*/ 3588871 w 4200829"/>
              <a:gd name="connsiteY2" fmla="*/ 2410673 h 6968740"/>
              <a:gd name="connsiteX3" fmla="*/ 4134797 w 4200829"/>
              <a:gd name="connsiteY3" fmla="*/ 6968740 h 6968740"/>
              <a:gd name="connsiteX4" fmla="*/ 888421 w 4200829"/>
              <a:gd name="connsiteY4" fmla="*/ 6949913 h 6968740"/>
              <a:gd name="connsiteX5" fmla="*/ 78264 w 4200829"/>
              <a:gd name="connsiteY5" fmla="*/ 10330 h 6968740"/>
              <a:gd name="connsiteX0" fmla="*/ 78264 w 4200829"/>
              <a:gd name="connsiteY0" fmla="*/ 10330 h 6968740"/>
              <a:gd name="connsiteX1" fmla="*/ 1475305 w 4200829"/>
              <a:gd name="connsiteY1" fmla="*/ 0 h 6968740"/>
              <a:gd name="connsiteX2" fmla="*/ 3588871 w 4200829"/>
              <a:gd name="connsiteY2" fmla="*/ 2410673 h 6968740"/>
              <a:gd name="connsiteX3" fmla="*/ 4134797 w 4200829"/>
              <a:gd name="connsiteY3" fmla="*/ 6968740 h 6968740"/>
              <a:gd name="connsiteX4" fmla="*/ 888421 w 4200829"/>
              <a:gd name="connsiteY4" fmla="*/ 6949913 h 6968740"/>
              <a:gd name="connsiteX5" fmla="*/ 78264 w 4200829"/>
              <a:gd name="connsiteY5" fmla="*/ 10330 h 6968740"/>
              <a:gd name="connsiteX0" fmla="*/ 78264 w 4158738"/>
              <a:gd name="connsiteY0" fmla="*/ 10330 h 6968740"/>
              <a:gd name="connsiteX1" fmla="*/ 1475305 w 4158738"/>
              <a:gd name="connsiteY1" fmla="*/ 0 h 6968740"/>
              <a:gd name="connsiteX2" fmla="*/ 3588871 w 4158738"/>
              <a:gd name="connsiteY2" fmla="*/ 2410673 h 6968740"/>
              <a:gd name="connsiteX3" fmla="*/ 4134797 w 4158738"/>
              <a:gd name="connsiteY3" fmla="*/ 6968740 h 6968740"/>
              <a:gd name="connsiteX4" fmla="*/ 888421 w 4158738"/>
              <a:gd name="connsiteY4" fmla="*/ 6949913 h 6968740"/>
              <a:gd name="connsiteX5" fmla="*/ 78264 w 4158738"/>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213357"/>
              <a:gd name="connsiteY0" fmla="*/ 10330 h 6968740"/>
              <a:gd name="connsiteX1" fmla="*/ 1475305 w 4213357"/>
              <a:gd name="connsiteY1" fmla="*/ 0 h 6968740"/>
              <a:gd name="connsiteX2" fmla="*/ 4055036 w 4213357"/>
              <a:gd name="connsiteY2" fmla="*/ 1908649 h 6968740"/>
              <a:gd name="connsiteX3" fmla="*/ 4134797 w 4213357"/>
              <a:gd name="connsiteY3" fmla="*/ 6968740 h 6968740"/>
              <a:gd name="connsiteX4" fmla="*/ 888421 w 4213357"/>
              <a:gd name="connsiteY4" fmla="*/ 6949913 h 6968740"/>
              <a:gd name="connsiteX5" fmla="*/ 78264 w 4213357"/>
              <a:gd name="connsiteY5" fmla="*/ 10330 h 6968740"/>
              <a:gd name="connsiteX0" fmla="*/ 78264 w 4162266"/>
              <a:gd name="connsiteY0" fmla="*/ 10330 h 6968740"/>
              <a:gd name="connsiteX1" fmla="*/ 1475305 w 4162266"/>
              <a:gd name="connsiteY1" fmla="*/ 0 h 6968740"/>
              <a:gd name="connsiteX2" fmla="*/ 4055036 w 4162266"/>
              <a:gd name="connsiteY2" fmla="*/ 1908649 h 6968740"/>
              <a:gd name="connsiteX3" fmla="*/ 4134797 w 4162266"/>
              <a:gd name="connsiteY3" fmla="*/ 6968740 h 6968740"/>
              <a:gd name="connsiteX4" fmla="*/ 888421 w 4162266"/>
              <a:gd name="connsiteY4" fmla="*/ 6949913 h 6968740"/>
              <a:gd name="connsiteX5" fmla="*/ 78264 w 4162266"/>
              <a:gd name="connsiteY5" fmla="*/ 10330 h 6968740"/>
              <a:gd name="connsiteX0" fmla="*/ 78264 w 4162266"/>
              <a:gd name="connsiteY0" fmla="*/ 10330 h 6968740"/>
              <a:gd name="connsiteX1" fmla="*/ 1475305 w 4162266"/>
              <a:gd name="connsiteY1" fmla="*/ 0 h 6968740"/>
              <a:gd name="connsiteX2" fmla="*/ 4055036 w 4162266"/>
              <a:gd name="connsiteY2" fmla="*/ 1908649 h 6968740"/>
              <a:gd name="connsiteX3" fmla="*/ 4134797 w 4162266"/>
              <a:gd name="connsiteY3" fmla="*/ 6968740 h 6968740"/>
              <a:gd name="connsiteX4" fmla="*/ 888421 w 4162266"/>
              <a:gd name="connsiteY4" fmla="*/ 6949913 h 6968740"/>
              <a:gd name="connsiteX5" fmla="*/ 78264 w 4162266"/>
              <a:gd name="connsiteY5" fmla="*/ 10330 h 6968740"/>
              <a:gd name="connsiteX0" fmla="*/ 78264 w 4164226"/>
              <a:gd name="connsiteY0" fmla="*/ 10330 h 6968740"/>
              <a:gd name="connsiteX1" fmla="*/ 1475305 w 4164226"/>
              <a:gd name="connsiteY1" fmla="*/ 0 h 6968740"/>
              <a:gd name="connsiteX2" fmla="*/ 4090895 w 4164226"/>
              <a:gd name="connsiteY2" fmla="*/ 1962437 h 6968740"/>
              <a:gd name="connsiteX3" fmla="*/ 4134797 w 4164226"/>
              <a:gd name="connsiteY3" fmla="*/ 6968740 h 6968740"/>
              <a:gd name="connsiteX4" fmla="*/ 888421 w 4164226"/>
              <a:gd name="connsiteY4" fmla="*/ 6949913 h 6968740"/>
              <a:gd name="connsiteX5" fmla="*/ 78264 w 4164226"/>
              <a:gd name="connsiteY5" fmla="*/ 10330 h 6968740"/>
              <a:gd name="connsiteX0" fmla="*/ 78264 w 4189032"/>
              <a:gd name="connsiteY0" fmla="*/ 10330 h 6968740"/>
              <a:gd name="connsiteX1" fmla="*/ 1475305 w 4189032"/>
              <a:gd name="connsiteY1" fmla="*/ 0 h 6968740"/>
              <a:gd name="connsiteX2" fmla="*/ 4090895 w 4189032"/>
              <a:gd name="connsiteY2" fmla="*/ 1962437 h 6968740"/>
              <a:gd name="connsiteX3" fmla="*/ 4134797 w 4189032"/>
              <a:gd name="connsiteY3" fmla="*/ 6968740 h 6968740"/>
              <a:gd name="connsiteX4" fmla="*/ 888421 w 4189032"/>
              <a:gd name="connsiteY4" fmla="*/ 6949913 h 6968740"/>
              <a:gd name="connsiteX5" fmla="*/ 78264 w 4189032"/>
              <a:gd name="connsiteY5" fmla="*/ 10330 h 6968740"/>
              <a:gd name="connsiteX0" fmla="*/ 78264 w 4143975"/>
              <a:gd name="connsiteY0" fmla="*/ 10330 h 6968740"/>
              <a:gd name="connsiteX1" fmla="*/ 1475305 w 4143975"/>
              <a:gd name="connsiteY1" fmla="*/ 0 h 6968740"/>
              <a:gd name="connsiteX2" fmla="*/ 4090895 w 4143975"/>
              <a:gd name="connsiteY2" fmla="*/ 1962437 h 6968740"/>
              <a:gd name="connsiteX3" fmla="*/ 4134797 w 4143975"/>
              <a:gd name="connsiteY3" fmla="*/ 6968740 h 6968740"/>
              <a:gd name="connsiteX4" fmla="*/ 888421 w 4143975"/>
              <a:gd name="connsiteY4" fmla="*/ 6949913 h 6968740"/>
              <a:gd name="connsiteX5" fmla="*/ 78264 w 4143975"/>
              <a:gd name="connsiteY5" fmla="*/ 10330 h 696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3975" h="6968740">
                <a:moveTo>
                  <a:pt x="78264" y="10330"/>
                </a:moveTo>
                <a:lnTo>
                  <a:pt x="1475305" y="0"/>
                </a:lnTo>
                <a:cubicBezTo>
                  <a:pt x="1429889" y="1317446"/>
                  <a:pt x="3885759" y="1357735"/>
                  <a:pt x="4090895" y="1962437"/>
                </a:cubicBezTo>
                <a:cubicBezTo>
                  <a:pt x="4094874" y="2693587"/>
                  <a:pt x="4169507" y="6009000"/>
                  <a:pt x="4134797" y="6968740"/>
                </a:cubicBezTo>
                <a:lnTo>
                  <a:pt x="888421" y="6949913"/>
                </a:lnTo>
                <a:cubicBezTo>
                  <a:pt x="1294481" y="3872977"/>
                  <a:pt x="-373320" y="3054078"/>
                  <a:pt x="78264" y="10330"/>
                </a:cubicBezTo>
                <a:close/>
              </a:path>
            </a:pathLst>
          </a:custGeom>
          <a:solidFill>
            <a:schemeClr val="accent1"/>
          </a:solidFill>
        </p:spPr>
        <p:txBody>
          <a:bodyPr anchor="ctr"/>
          <a:lstStyle>
            <a:lvl1pPr marL="0" indent="0" algn="ctr">
              <a:buNone/>
              <a:defRPr sz="1600"/>
            </a:lvl1pPr>
          </a:lstStyle>
          <a:p>
            <a:r>
              <a:rPr lang="en-US"/>
              <a:t>Click icon to add picture</a:t>
            </a:r>
          </a:p>
        </p:txBody>
      </p:sp>
      <p:sp>
        <p:nvSpPr>
          <p:cNvPr id="28" name="Text Placeholder 27">
            <a:extLst>
              <a:ext uri="{FF2B5EF4-FFF2-40B4-BE49-F238E27FC236}">
                <a16:creationId xmlns:a16="http://schemas.microsoft.com/office/drawing/2014/main" id="{5999E97B-79C9-DDCB-880A-F744306A8B94}"/>
              </a:ext>
            </a:extLst>
          </p:cNvPr>
          <p:cNvSpPr>
            <a:spLocks noGrp="1"/>
          </p:cNvSpPr>
          <p:nvPr>
            <p:ph type="body" sz="quarter" idx="16" hasCustomPrompt="1"/>
          </p:nvPr>
        </p:nvSpPr>
        <p:spPr>
          <a:xfrm>
            <a:off x="4386263" y="2155162"/>
            <a:ext cx="3741737" cy="4188869"/>
          </a:xfrm>
          <a:prstGeom prst="rect">
            <a:avLst/>
          </a:prstGeom>
        </p:spPr>
        <p:txBody>
          <a:bodyPr/>
          <a:lstStyle>
            <a:lvl1pPr marL="0" indent="0">
              <a:buNone/>
              <a:defRPr lang="en-US" sz="1400" b="0" i="0" kern="1200" dirty="0" smtClean="0">
                <a:solidFill>
                  <a:schemeClr val="bg2"/>
                </a:solidFill>
                <a:latin typeface="Barlow Medium" pitchFamily="2" charset="77"/>
                <a:ea typeface="+mn-ea"/>
                <a:cs typeface="+mn-cs"/>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r>
              <a:rPr lang="en-US"/>
              <a:t>Text</a:t>
            </a:r>
          </a:p>
        </p:txBody>
      </p:sp>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8" y="216556"/>
            <a:ext cx="7919180" cy="1779512"/>
          </a:xfrm>
          <a:prstGeom prst="rect">
            <a:avLst/>
          </a:prstGeom>
        </p:spPr>
        <p:txBody>
          <a:bodyPr anchor="t"/>
          <a:lstStyle>
            <a:lvl1pPr algn="l">
              <a:defRPr sz="4800" b="1" i="0">
                <a:solidFill>
                  <a:schemeClr val="bg2"/>
                </a:solidFill>
                <a:latin typeface="Barlow Condensed SemiBold" pitchFamily="2" charset="77"/>
              </a:defRPr>
            </a:lvl1pPr>
          </a:lstStyle>
          <a:p>
            <a:r>
              <a:rPr lang="en-US"/>
              <a:t>Slide title</a:t>
            </a:r>
          </a:p>
        </p:txBody>
      </p:sp>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304654" y="2155161"/>
            <a:ext cx="3810146" cy="4188869"/>
          </a:xfrm>
          <a:prstGeom prst="rect">
            <a:avLst/>
          </a:prstGeom>
        </p:spPr>
        <p:txBody>
          <a:bodyPr/>
          <a:lstStyle>
            <a:lvl1pPr marL="0" indent="0" algn="l">
              <a:buNone/>
              <a:defRPr sz="1400" b="0" i="0">
                <a:solidFill>
                  <a:schemeClr val="bg2"/>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1"/>
                </a:solidFill>
              </a:defRPr>
            </a:lvl1pPr>
          </a:lstStyle>
          <a:p>
            <a:fld id="{5286523A-CEE5-3E49-97C1-9902E38FFDC5}" type="slidenum">
              <a:rPr lang="en-US" smtClean="0"/>
              <a:pPr/>
              <a:t>‹#›</a:t>
            </a:fld>
            <a:endParaRPr lang="en-US"/>
          </a:p>
        </p:txBody>
      </p:sp>
      <p:pic>
        <p:nvPicPr>
          <p:cNvPr id="4" name="Picture 3" descr="A black and white sign with white text&#10;&#10;Description automatically generated">
            <a:extLst>
              <a:ext uri="{FF2B5EF4-FFF2-40B4-BE49-F238E27FC236}">
                <a16:creationId xmlns:a16="http://schemas.microsoft.com/office/drawing/2014/main" id="{2C24F09F-BC2E-4F2B-8C88-595D50D23F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5" name="Text Placeholder 4">
            <a:extLst>
              <a:ext uri="{FF2B5EF4-FFF2-40B4-BE49-F238E27FC236}">
                <a16:creationId xmlns:a16="http://schemas.microsoft.com/office/drawing/2014/main" id="{DB1B678A-CD66-3AAA-BA37-35BD8CB412C0}"/>
              </a:ext>
            </a:extLst>
          </p:cNvPr>
          <p:cNvSpPr>
            <a:spLocks noGrp="1"/>
          </p:cNvSpPr>
          <p:nvPr>
            <p:ph type="body" sz="quarter" idx="18" hasCustomPrompt="1"/>
          </p:nvPr>
        </p:nvSpPr>
        <p:spPr>
          <a:xfrm>
            <a:off x="190622" y="6415638"/>
            <a:ext cx="8207789"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bg1"/>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Tree>
    <p:extLst>
      <p:ext uri="{BB962C8B-B14F-4D97-AF65-F5344CB8AC3E}">
        <p14:creationId xmlns:p14="http://schemas.microsoft.com/office/powerpoint/2010/main" val="1083220669"/>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Large Content">
    <p:spTree>
      <p:nvGrpSpPr>
        <p:cNvPr id="1" name=""/>
        <p:cNvGrpSpPr/>
        <p:nvPr/>
      </p:nvGrpSpPr>
      <p:grpSpPr>
        <a:xfrm>
          <a:off x="0" y="0"/>
          <a:ext cx="0" cy="0"/>
          <a:chOff x="0" y="0"/>
          <a:chExt cx="0" cy="0"/>
        </a:xfrm>
      </p:grpSpPr>
      <p:sp>
        <p:nvSpPr>
          <p:cNvPr id="3" name="Triangle 1">
            <a:extLst>
              <a:ext uri="{FF2B5EF4-FFF2-40B4-BE49-F238E27FC236}">
                <a16:creationId xmlns:a16="http://schemas.microsoft.com/office/drawing/2014/main" id="{00CEECAA-8E30-9737-288B-DC0F74E4DF48}"/>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8" y="216555"/>
            <a:ext cx="9105711" cy="1704209"/>
          </a:xfrm>
          <a:prstGeom prst="rect">
            <a:avLst/>
          </a:prstGeom>
        </p:spPr>
        <p:txBody>
          <a:bodyPr anchor="t"/>
          <a:lstStyle>
            <a:lvl1pPr algn="l">
              <a:defRPr sz="4800" b="1" i="0">
                <a:solidFill>
                  <a:schemeClr val="tx2"/>
                </a:solidFill>
                <a:latin typeface="Barlow Condensed SemiBold" pitchFamily="2" charset="77"/>
              </a:defRPr>
            </a:lvl1pPr>
          </a:lstStyle>
          <a:p>
            <a:r>
              <a:rPr lang="en-US"/>
              <a:t>Slide title</a:t>
            </a:r>
          </a:p>
        </p:txBody>
      </p:sp>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304654" y="2180492"/>
            <a:ext cx="10787092" cy="4025436"/>
          </a:xfrm>
          <a:prstGeom prst="rect">
            <a:avLst/>
          </a:prstGeom>
        </p:spPr>
        <p:txBody>
          <a:bodyPr/>
          <a:lstStyle>
            <a:lvl1pPr marL="0" indent="0" algn="l">
              <a:buNone/>
              <a:defRPr sz="1400" b="0" i="0">
                <a:solidFill>
                  <a:schemeClr val="tx2"/>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pic>
        <p:nvPicPr>
          <p:cNvPr id="4" name="Picture 3" descr="A black and white sign with white text&#10;&#10;Description automatically generated">
            <a:extLst>
              <a:ext uri="{FF2B5EF4-FFF2-40B4-BE49-F238E27FC236}">
                <a16:creationId xmlns:a16="http://schemas.microsoft.com/office/drawing/2014/main" id="{0FAAE2E2-E765-D456-EE71-58FA5922A58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Tree>
    <p:extLst>
      <p:ext uri="{BB962C8B-B14F-4D97-AF65-F5344CB8AC3E}">
        <p14:creationId xmlns:p14="http://schemas.microsoft.com/office/powerpoint/2010/main" val="3541874136"/>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EC64AD-7F95-4095-B8EB-211F63DD9A91}"/>
              </a:ext>
            </a:extLst>
          </p:cNvPr>
          <p:cNvSpPr/>
          <p:nvPr userDrawn="1"/>
        </p:nvSpPr>
        <p:spPr>
          <a:xfrm>
            <a:off x="-44450" y="-12701"/>
            <a:ext cx="12293600" cy="2104237"/>
          </a:xfrm>
          <a:custGeom>
            <a:avLst/>
            <a:gdLst>
              <a:gd name="connsiteX0" fmla="*/ 0 w 12280900"/>
              <a:gd name="connsiteY0" fmla="*/ 0 h 1955800"/>
              <a:gd name="connsiteX1" fmla="*/ 12280900 w 12280900"/>
              <a:gd name="connsiteY1" fmla="*/ 0 h 1955800"/>
              <a:gd name="connsiteX2" fmla="*/ 12280900 w 12280900"/>
              <a:gd name="connsiteY2" fmla="*/ 1955800 h 1955800"/>
              <a:gd name="connsiteX3" fmla="*/ 0 w 12280900"/>
              <a:gd name="connsiteY3" fmla="*/ 1955800 h 1955800"/>
              <a:gd name="connsiteX4" fmla="*/ 0 w 12280900"/>
              <a:gd name="connsiteY4" fmla="*/ 0 h 1955800"/>
              <a:gd name="connsiteX0" fmla="*/ 0 w 12280900"/>
              <a:gd name="connsiteY0" fmla="*/ 0 h 2288822"/>
              <a:gd name="connsiteX1" fmla="*/ 12280900 w 12280900"/>
              <a:gd name="connsiteY1" fmla="*/ 0 h 2288822"/>
              <a:gd name="connsiteX2" fmla="*/ 12280900 w 12280900"/>
              <a:gd name="connsiteY2" fmla="*/ 1955800 h 2288822"/>
              <a:gd name="connsiteX3" fmla="*/ 0 w 12280900"/>
              <a:gd name="connsiteY3" fmla="*/ 1955800 h 2288822"/>
              <a:gd name="connsiteX4" fmla="*/ 0 w 12280900"/>
              <a:gd name="connsiteY4" fmla="*/ 0 h 2288822"/>
              <a:gd name="connsiteX0" fmla="*/ 0 w 12280900"/>
              <a:gd name="connsiteY0" fmla="*/ 0 h 2261569"/>
              <a:gd name="connsiteX1" fmla="*/ 12280900 w 12280900"/>
              <a:gd name="connsiteY1" fmla="*/ 0 h 2261569"/>
              <a:gd name="connsiteX2" fmla="*/ 12280900 w 12280900"/>
              <a:gd name="connsiteY2" fmla="*/ 1955800 h 2261569"/>
              <a:gd name="connsiteX3" fmla="*/ 12700 w 12280900"/>
              <a:gd name="connsiteY3" fmla="*/ 1841500 h 2261569"/>
              <a:gd name="connsiteX4" fmla="*/ 0 w 12280900"/>
              <a:gd name="connsiteY4" fmla="*/ 0 h 2261569"/>
              <a:gd name="connsiteX0" fmla="*/ 0 w 12280900"/>
              <a:gd name="connsiteY0" fmla="*/ 0 h 2165147"/>
              <a:gd name="connsiteX1" fmla="*/ 12280900 w 12280900"/>
              <a:gd name="connsiteY1" fmla="*/ 0 h 2165147"/>
              <a:gd name="connsiteX2" fmla="*/ 12280900 w 12280900"/>
              <a:gd name="connsiteY2" fmla="*/ 1828800 h 2165147"/>
              <a:gd name="connsiteX3" fmla="*/ 12700 w 12280900"/>
              <a:gd name="connsiteY3" fmla="*/ 1841500 h 2165147"/>
              <a:gd name="connsiteX4" fmla="*/ 0 w 12280900"/>
              <a:gd name="connsiteY4" fmla="*/ 0 h 2165147"/>
              <a:gd name="connsiteX0" fmla="*/ 0 w 12280900"/>
              <a:gd name="connsiteY0" fmla="*/ 0 h 2170790"/>
              <a:gd name="connsiteX1" fmla="*/ 12280900 w 12280900"/>
              <a:gd name="connsiteY1" fmla="*/ 0 h 2170790"/>
              <a:gd name="connsiteX2" fmla="*/ 12280900 w 12280900"/>
              <a:gd name="connsiteY2" fmla="*/ 1828800 h 2170790"/>
              <a:gd name="connsiteX3" fmla="*/ 12700 w 12280900"/>
              <a:gd name="connsiteY3" fmla="*/ 1841500 h 2170790"/>
              <a:gd name="connsiteX4" fmla="*/ 0 w 12280900"/>
              <a:gd name="connsiteY4" fmla="*/ 0 h 2170790"/>
              <a:gd name="connsiteX0" fmla="*/ 0 w 12280900"/>
              <a:gd name="connsiteY0" fmla="*/ 0 h 2091646"/>
              <a:gd name="connsiteX1" fmla="*/ 12280900 w 12280900"/>
              <a:gd name="connsiteY1" fmla="*/ 0 h 2091646"/>
              <a:gd name="connsiteX2" fmla="*/ 12280900 w 12280900"/>
              <a:gd name="connsiteY2" fmla="*/ 1828800 h 2091646"/>
              <a:gd name="connsiteX3" fmla="*/ 12700 w 12280900"/>
              <a:gd name="connsiteY3" fmla="*/ 1841500 h 2091646"/>
              <a:gd name="connsiteX4" fmla="*/ 0 w 12280900"/>
              <a:gd name="connsiteY4" fmla="*/ 0 h 2091646"/>
              <a:gd name="connsiteX0" fmla="*/ 0 w 12280900"/>
              <a:gd name="connsiteY0" fmla="*/ 0 h 2411501"/>
              <a:gd name="connsiteX1" fmla="*/ 12280900 w 12280900"/>
              <a:gd name="connsiteY1" fmla="*/ 0 h 2411501"/>
              <a:gd name="connsiteX2" fmla="*/ 12280900 w 12280900"/>
              <a:gd name="connsiteY2" fmla="*/ 1828800 h 2411501"/>
              <a:gd name="connsiteX3" fmla="*/ 12700 w 12280900"/>
              <a:gd name="connsiteY3" fmla="*/ 1841500 h 2411501"/>
              <a:gd name="connsiteX4" fmla="*/ 0 w 12280900"/>
              <a:gd name="connsiteY4" fmla="*/ 0 h 2411501"/>
              <a:gd name="connsiteX0" fmla="*/ 0 w 12280900"/>
              <a:gd name="connsiteY0" fmla="*/ 0 h 2140014"/>
              <a:gd name="connsiteX1" fmla="*/ 12280900 w 12280900"/>
              <a:gd name="connsiteY1" fmla="*/ 0 h 2140014"/>
              <a:gd name="connsiteX2" fmla="*/ 12280900 w 12280900"/>
              <a:gd name="connsiteY2" fmla="*/ 1828800 h 2140014"/>
              <a:gd name="connsiteX3" fmla="*/ 12700 w 12280900"/>
              <a:gd name="connsiteY3" fmla="*/ 1841500 h 2140014"/>
              <a:gd name="connsiteX4" fmla="*/ 0 w 12280900"/>
              <a:gd name="connsiteY4" fmla="*/ 0 h 2140014"/>
              <a:gd name="connsiteX0" fmla="*/ 0 w 12293600"/>
              <a:gd name="connsiteY0" fmla="*/ 0 h 2104237"/>
              <a:gd name="connsiteX1" fmla="*/ 12280900 w 12293600"/>
              <a:gd name="connsiteY1" fmla="*/ 0 h 2104237"/>
              <a:gd name="connsiteX2" fmla="*/ 12293600 w 12293600"/>
              <a:gd name="connsiteY2" fmla="*/ 1625600 h 2104237"/>
              <a:gd name="connsiteX3" fmla="*/ 12700 w 12293600"/>
              <a:gd name="connsiteY3" fmla="*/ 1841500 h 2104237"/>
              <a:gd name="connsiteX4" fmla="*/ 0 w 12293600"/>
              <a:gd name="connsiteY4" fmla="*/ 0 h 2104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3600" h="2104237">
                <a:moveTo>
                  <a:pt x="0" y="0"/>
                </a:moveTo>
                <a:lnTo>
                  <a:pt x="12280900" y="0"/>
                </a:lnTo>
                <a:cubicBezTo>
                  <a:pt x="12285133" y="541867"/>
                  <a:pt x="12289367" y="1083733"/>
                  <a:pt x="12293600" y="1625600"/>
                </a:cubicBezTo>
                <a:cubicBezTo>
                  <a:pt x="8644467" y="1409700"/>
                  <a:pt x="4284133" y="2616200"/>
                  <a:pt x="12700" y="1841500"/>
                </a:cubicBezTo>
                <a:cubicBezTo>
                  <a:pt x="8467" y="1227667"/>
                  <a:pt x="4233" y="613833"/>
                  <a:pt x="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8" y="216555"/>
            <a:ext cx="8967382" cy="1598177"/>
          </a:xfrm>
          <a:prstGeom prst="rect">
            <a:avLst/>
          </a:prstGeom>
        </p:spPr>
        <p:txBody>
          <a:bodyPr anchor="t"/>
          <a:lstStyle>
            <a:lvl1pPr algn="l">
              <a:defRPr sz="4800" b="1" i="0">
                <a:solidFill>
                  <a:schemeClr val="tx2"/>
                </a:solidFill>
                <a:latin typeface="Barlow Condensed SemiBold" pitchFamily="2" charset="77"/>
              </a:defRPr>
            </a:lvl1pPr>
          </a:lstStyle>
          <a:p>
            <a:r>
              <a:rPr lang="en-US"/>
              <a:t>Slide title</a:t>
            </a:r>
          </a:p>
        </p:txBody>
      </p:sp>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304655" y="2152357"/>
            <a:ext cx="4657456" cy="3768757"/>
          </a:xfrm>
          <a:prstGeom prst="rect">
            <a:avLst/>
          </a:prstGeom>
        </p:spPr>
        <p:txBody>
          <a:bodyPr/>
          <a:lstStyle>
            <a:lvl1pPr marL="0" indent="0" algn="l">
              <a:buNone/>
              <a:defRPr sz="1400" b="0" i="0">
                <a:solidFill>
                  <a:schemeClr val="tx2"/>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6" name="Text Placeholder 17">
            <a:extLst>
              <a:ext uri="{FF2B5EF4-FFF2-40B4-BE49-F238E27FC236}">
                <a16:creationId xmlns:a16="http://schemas.microsoft.com/office/drawing/2014/main" id="{CDC236DD-7967-FCE9-F412-9D2767BE577F}"/>
              </a:ext>
            </a:extLst>
          </p:cNvPr>
          <p:cNvSpPr>
            <a:spLocks noGrp="1"/>
          </p:cNvSpPr>
          <p:nvPr>
            <p:ph type="body" sz="quarter" idx="18" hasCustomPrompt="1"/>
          </p:nvPr>
        </p:nvSpPr>
        <p:spPr>
          <a:xfrm>
            <a:off x="5595045" y="2152357"/>
            <a:ext cx="4643238" cy="376875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0" i="0" kern="1200" dirty="0">
                <a:solidFill>
                  <a:schemeClr val="tx2"/>
                </a:solidFill>
                <a:latin typeface="Barlow Medium" pitchFamily="2" charset="77"/>
                <a:ea typeface="+mn-ea"/>
                <a:cs typeface="+mn-cs"/>
              </a:defRPr>
            </a:lvl1pPr>
            <a:lvl2pPr>
              <a:defRPr lang="en-US" sz="2000" b="0" i="0" kern="1200" smtClean="0">
                <a:solidFill>
                  <a:schemeClr val="tx2"/>
                </a:solidFill>
                <a:latin typeface="Barlow Medium" pitchFamily="2" charset="77"/>
                <a:ea typeface="+mn-ea"/>
                <a:cs typeface="+mn-cs"/>
              </a:defRPr>
            </a:lvl2pPr>
            <a:lvl3pPr marL="914400" indent="0">
              <a:buNone/>
              <a:defRPr/>
            </a:lvl3pPr>
            <a:lvl4pPr marL="1371600" indent="0">
              <a:buNone/>
              <a:defRPr/>
            </a:lvl4pPr>
            <a:lvl5pPr marL="1828800" indent="0">
              <a:buNone/>
              <a:defRPr/>
            </a:lvl5pPr>
          </a:lstStyle>
          <a:p>
            <a:pPr lvl="0"/>
            <a:r>
              <a:rPr lang="en-US"/>
              <a:t>Text</a:t>
            </a:r>
          </a:p>
        </p:txBody>
      </p:sp>
      <p:sp>
        <p:nvSpPr>
          <p:cNvPr id="5" name="Slide Number Placeholder 5">
            <a:extLst>
              <a:ext uri="{FF2B5EF4-FFF2-40B4-BE49-F238E27FC236}">
                <a16:creationId xmlns:a16="http://schemas.microsoft.com/office/drawing/2014/main" id="{21C8F868-0206-D36A-2E10-8841205E14F3}"/>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pic>
        <p:nvPicPr>
          <p:cNvPr id="4" name="Picture 3" descr="A black background with white text&#10;&#10;Description automatically generated">
            <a:extLst>
              <a:ext uri="{FF2B5EF4-FFF2-40B4-BE49-F238E27FC236}">
                <a16:creationId xmlns:a16="http://schemas.microsoft.com/office/drawing/2014/main" id="{DF5C98CA-5995-0807-4E06-4E014BC30C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74406" y="298627"/>
            <a:ext cx="1577586" cy="456409"/>
          </a:xfrm>
          <a:prstGeom prst="rect">
            <a:avLst/>
          </a:prstGeom>
        </p:spPr>
      </p:pic>
    </p:spTree>
    <p:extLst>
      <p:ext uri="{BB962C8B-B14F-4D97-AF65-F5344CB8AC3E}">
        <p14:creationId xmlns:p14="http://schemas.microsoft.com/office/powerpoint/2010/main" val="628942394"/>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Points Dark">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96617E1-2236-DD87-C271-D4C1925D9F04}"/>
              </a:ext>
            </a:extLst>
          </p:cNvPr>
          <p:cNvSpPr>
            <a:spLocks noGrp="1" noChangeAspect="1"/>
          </p:cNvSpPr>
          <p:nvPr>
            <p:ph type="pic" sz="quarter" idx="14"/>
          </p:nvPr>
        </p:nvSpPr>
        <p:spPr>
          <a:xfrm flipH="1">
            <a:off x="-44857" y="-30232"/>
            <a:ext cx="3482637" cy="6913575"/>
          </a:xfrm>
          <a:custGeom>
            <a:avLst/>
            <a:gdLst>
              <a:gd name="connsiteX0" fmla="*/ 0 w 4295775"/>
              <a:gd name="connsiteY0" fmla="*/ 0 h 7002463"/>
              <a:gd name="connsiteX1" fmla="*/ 4295775 w 4295775"/>
              <a:gd name="connsiteY1" fmla="*/ 0 h 7002463"/>
              <a:gd name="connsiteX2" fmla="*/ 4295775 w 4295775"/>
              <a:gd name="connsiteY2" fmla="*/ 7002463 h 7002463"/>
              <a:gd name="connsiteX3" fmla="*/ 0 w 4295775"/>
              <a:gd name="connsiteY3" fmla="*/ 7002463 h 7002463"/>
              <a:gd name="connsiteX4" fmla="*/ 0 w 4295775"/>
              <a:gd name="connsiteY4" fmla="*/ 0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704717 w 4129635"/>
              <a:gd name="connsiteY0" fmla="*/ 58058 h 7014038"/>
              <a:gd name="connsiteX1" fmla="*/ 4129635 w 4129635"/>
              <a:gd name="connsiteY1" fmla="*/ 0 h 7014038"/>
              <a:gd name="connsiteX2" fmla="*/ 4129635 w 4129635"/>
              <a:gd name="connsiteY2" fmla="*/ 7002463 h 7014038"/>
              <a:gd name="connsiteX3" fmla="*/ 42204 w 4129635"/>
              <a:gd name="connsiteY3" fmla="*/ 7014038 h 7014038"/>
              <a:gd name="connsiteX4" fmla="*/ 704717 w 4129635"/>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0 h 6955980"/>
              <a:gd name="connsiteX1" fmla="*/ 3754921 w 4087431"/>
              <a:gd name="connsiteY1" fmla="*/ 25069 h 6955980"/>
              <a:gd name="connsiteX2" fmla="*/ 4087431 w 4087431"/>
              <a:gd name="connsiteY2" fmla="*/ 6944405 h 6955980"/>
              <a:gd name="connsiteX3" fmla="*/ 0 w 4087431"/>
              <a:gd name="connsiteY3" fmla="*/ 6955980 h 6955980"/>
              <a:gd name="connsiteX4" fmla="*/ 662513 w 4087431"/>
              <a:gd name="connsiteY4" fmla="*/ 0 h 6955980"/>
              <a:gd name="connsiteX0" fmla="*/ 662513 w 4101285"/>
              <a:gd name="connsiteY0" fmla="*/ 0 h 6955980"/>
              <a:gd name="connsiteX1" fmla="*/ 4101285 w 4101285"/>
              <a:gd name="connsiteY1" fmla="*/ 38924 h 6955980"/>
              <a:gd name="connsiteX2" fmla="*/ 4087431 w 4101285"/>
              <a:gd name="connsiteY2" fmla="*/ 6944405 h 6955980"/>
              <a:gd name="connsiteX3" fmla="*/ 0 w 4101285"/>
              <a:gd name="connsiteY3" fmla="*/ 6955980 h 6955980"/>
              <a:gd name="connsiteX4" fmla="*/ 662513 w 4101285"/>
              <a:gd name="connsiteY4" fmla="*/ 0 h 6955980"/>
              <a:gd name="connsiteX0" fmla="*/ 1258258 w 4101285"/>
              <a:gd name="connsiteY0" fmla="*/ 0 h 6942126"/>
              <a:gd name="connsiteX1" fmla="*/ 4101285 w 4101285"/>
              <a:gd name="connsiteY1" fmla="*/ 25070 h 6942126"/>
              <a:gd name="connsiteX2" fmla="*/ 4087431 w 4101285"/>
              <a:gd name="connsiteY2" fmla="*/ 6930551 h 6942126"/>
              <a:gd name="connsiteX3" fmla="*/ 0 w 4101285"/>
              <a:gd name="connsiteY3" fmla="*/ 6942126 h 6942126"/>
              <a:gd name="connsiteX4" fmla="*/ 1258258 w 4101285"/>
              <a:gd name="connsiteY4" fmla="*/ 0 h 6942126"/>
              <a:gd name="connsiteX0" fmla="*/ 612397 w 3455424"/>
              <a:gd name="connsiteY0" fmla="*/ 0 h 6969835"/>
              <a:gd name="connsiteX1" fmla="*/ 3455424 w 3455424"/>
              <a:gd name="connsiteY1" fmla="*/ 25070 h 6969835"/>
              <a:gd name="connsiteX2" fmla="*/ 3441570 w 3455424"/>
              <a:gd name="connsiteY2" fmla="*/ 6930551 h 6969835"/>
              <a:gd name="connsiteX3" fmla="*/ 102285 w 3455424"/>
              <a:gd name="connsiteY3" fmla="*/ 6969835 h 6969835"/>
              <a:gd name="connsiteX4" fmla="*/ 612397 w 3455424"/>
              <a:gd name="connsiteY4" fmla="*/ 0 h 6969835"/>
              <a:gd name="connsiteX0" fmla="*/ 912448 w 3755475"/>
              <a:gd name="connsiteY0" fmla="*/ 0 h 6957643"/>
              <a:gd name="connsiteX1" fmla="*/ 3755475 w 3755475"/>
              <a:gd name="connsiteY1" fmla="*/ 25070 h 6957643"/>
              <a:gd name="connsiteX2" fmla="*/ 3741621 w 3755475"/>
              <a:gd name="connsiteY2" fmla="*/ 6930551 h 6957643"/>
              <a:gd name="connsiteX3" fmla="*/ 0 w 3755475"/>
              <a:gd name="connsiteY3" fmla="*/ 6957643 h 6957643"/>
              <a:gd name="connsiteX4" fmla="*/ 912448 w 3755475"/>
              <a:gd name="connsiteY4" fmla="*/ 0 h 6957643"/>
              <a:gd name="connsiteX0" fmla="*/ 1000390 w 3843417"/>
              <a:gd name="connsiteY0" fmla="*/ 0 h 6957643"/>
              <a:gd name="connsiteX1" fmla="*/ 3843417 w 3843417"/>
              <a:gd name="connsiteY1" fmla="*/ 25070 h 6957643"/>
              <a:gd name="connsiteX2" fmla="*/ 3829563 w 3843417"/>
              <a:gd name="connsiteY2" fmla="*/ 6930551 h 6957643"/>
              <a:gd name="connsiteX3" fmla="*/ 87942 w 3843417"/>
              <a:gd name="connsiteY3" fmla="*/ 6957643 h 6957643"/>
              <a:gd name="connsiteX4" fmla="*/ 1000390 w 3843417"/>
              <a:gd name="connsiteY4" fmla="*/ 0 h 6957643"/>
              <a:gd name="connsiteX0" fmla="*/ 1337968 w 4180995"/>
              <a:gd name="connsiteY0" fmla="*/ 0 h 6957643"/>
              <a:gd name="connsiteX1" fmla="*/ 4180995 w 4180995"/>
              <a:gd name="connsiteY1" fmla="*/ 25070 h 6957643"/>
              <a:gd name="connsiteX2" fmla="*/ 4167141 w 4180995"/>
              <a:gd name="connsiteY2" fmla="*/ 6930551 h 6957643"/>
              <a:gd name="connsiteX3" fmla="*/ 425520 w 4180995"/>
              <a:gd name="connsiteY3" fmla="*/ 6957643 h 6957643"/>
              <a:gd name="connsiteX4" fmla="*/ 1337968 w 4180995"/>
              <a:gd name="connsiteY4" fmla="*/ 0 h 6957643"/>
              <a:gd name="connsiteX0" fmla="*/ 1337968 w 4167141"/>
              <a:gd name="connsiteY0" fmla="*/ 0 h 6957643"/>
              <a:gd name="connsiteX1" fmla="*/ 3205635 w 4167141"/>
              <a:gd name="connsiteY1" fmla="*/ 73838 h 6957643"/>
              <a:gd name="connsiteX2" fmla="*/ 4167141 w 4167141"/>
              <a:gd name="connsiteY2" fmla="*/ 6930551 h 6957643"/>
              <a:gd name="connsiteX3" fmla="*/ 425520 w 4167141"/>
              <a:gd name="connsiteY3" fmla="*/ 6957643 h 6957643"/>
              <a:gd name="connsiteX4" fmla="*/ 1337968 w 4167141"/>
              <a:gd name="connsiteY4" fmla="*/ 0 h 6957643"/>
              <a:gd name="connsiteX0" fmla="*/ 1337968 w 3205635"/>
              <a:gd name="connsiteY0" fmla="*/ 0 h 6967127"/>
              <a:gd name="connsiteX1" fmla="*/ 3205635 w 3205635"/>
              <a:gd name="connsiteY1" fmla="*/ 73838 h 6967127"/>
              <a:gd name="connsiteX2" fmla="*/ 2179845 w 3205635"/>
              <a:gd name="connsiteY2" fmla="*/ 6967127 h 6967127"/>
              <a:gd name="connsiteX3" fmla="*/ 425520 w 3205635"/>
              <a:gd name="connsiteY3" fmla="*/ 6957643 h 6967127"/>
              <a:gd name="connsiteX4" fmla="*/ 1337968 w 3205635"/>
              <a:gd name="connsiteY4" fmla="*/ 0 h 6967127"/>
              <a:gd name="connsiteX0" fmla="*/ 1337968 w 3205635"/>
              <a:gd name="connsiteY0" fmla="*/ 0 h 6957643"/>
              <a:gd name="connsiteX1" fmla="*/ 3205635 w 3205635"/>
              <a:gd name="connsiteY1" fmla="*/ 73838 h 6957643"/>
              <a:gd name="connsiteX2" fmla="*/ 2496837 w 3205635"/>
              <a:gd name="connsiteY2" fmla="*/ 6906167 h 6957643"/>
              <a:gd name="connsiteX3" fmla="*/ 425520 w 3205635"/>
              <a:gd name="connsiteY3" fmla="*/ 6957643 h 6957643"/>
              <a:gd name="connsiteX4" fmla="*/ 1337968 w 3205635"/>
              <a:gd name="connsiteY4" fmla="*/ 0 h 6957643"/>
              <a:gd name="connsiteX0" fmla="*/ 1337968 w 2496837"/>
              <a:gd name="connsiteY0" fmla="*/ 11506 h 6969149"/>
              <a:gd name="connsiteX1" fmla="*/ 2474115 w 2496837"/>
              <a:gd name="connsiteY1" fmla="*/ 0 h 6969149"/>
              <a:gd name="connsiteX2" fmla="*/ 2496837 w 2496837"/>
              <a:gd name="connsiteY2" fmla="*/ 6917673 h 6969149"/>
              <a:gd name="connsiteX3" fmla="*/ 425520 w 2496837"/>
              <a:gd name="connsiteY3" fmla="*/ 6969149 h 6969149"/>
              <a:gd name="connsiteX4" fmla="*/ 1337968 w 2496837"/>
              <a:gd name="connsiteY4" fmla="*/ 11506 h 6969149"/>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510691"/>
              <a:gd name="connsiteY0" fmla="*/ 0 h 6957643"/>
              <a:gd name="connsiteX1" fmla="*/ 2510691 w 2510691"/>
              <a:gd name="connsiteY1" fmla="*/ 686 h 6957643"/>
              <a:gd name="connsiteX2" fmla="*/ 2496837 w 2510691"/>
              <a:gd name="connsiteY2" fmla="*/ 6906167 h 6957643"/>
              <a:gd name="connsiteX3" fmla="*/ 425520 w 2510691"/>
              <a:gd name="connsiteY3" fmla="*/ 6957643 h 6957643"/>
              <a:gd name="connsiteX4" fmla="*/ 1337968 w 2510691"/>
              <a:gd name="connsiteY4" fmla="*/ 0 h 6957643"/>
              <a:gd name="connsiteX0" fmla="*/ 866190 w 3932937"/>
              <a:gd name="connsiteY0" fmla="*/ 0 h 6980221"/>
              <a:gd name="connsiteX1" fmla="*/ 3932937 w 3932937"/>
              <a:gd name="connsiteY1" fmla="*/ 23264 h 6980221"/>
              <a:gd name="connsiteX2" fmla="*/ 3919083 w 3932937"/>
              <a:gd name="connsiteY2" fmla="*/ 6928745 h 6980221"/>
              <a:gd name="connsiteX3" fmla="*/ 1847766 w 3932937"/>
              <a:gd name="connsiteY3" fmla="*/ 6980221 h 6980221"/>
              <a:gd name="connsiteX4" fmla="*/ 866190 w 3932937"/>
              <a:gd name="connsiteY4" fmla="*/ 0 h 6980221"/>
              <a:gd name="connsiteX0" fmla="*/ 110256 w 3177003"/>
              <a:gd name="connsiteY0" fmla="*/ 0 h 6980221"/>
              <a:gd name="connsiteX1" fmla="*/ 3177003 w 3177003"/>
              <a:gd name="connsiteY1" fmla="*/ 23264 h 6980221"/>
              <a:gd name="connsiteX2" fmla="*/ 3163149 w 3177003"/>
              <a:gd name="connsiteY2" fmla="*/ 6928745 h 6980221"/>
              <a:gd name="connsiteX3" fmla="*/ 1091832 w 3177003"/>
              <a:gd name="connsiteY3" fmla="*/ 6980221 h 6980221"/>
              <a:gd name="connsiteX4" fmla="*/ 110256 w 3177003"/>
              <a:gd name="connsiteY4" fmla="*/ 0 h 6980221"/>
              <a:gd name="connsiteX0" fmla="*/ 333070 w 3399817"/>
              <a:gd name="connsiteY0" fmla="*/ 0 h 6980221"/>
              <a:gd name="connsiteX1" fmla="*/ 3399817 w 3399817"/>
              <a:gd name="connsiteY1" fmla="*/ 23264 h 6980221"/>
              <a:gd name="connsiteX2" fmla="*/ 3385963 w 3399817"/>
              <a:gd name="connsiteY2" fmla="*/ 6928745 h 6980221"/>
              <a:gd name="connsiteX3" fmla="*/ 1314646 w 3399817"/>
              <a:gd name="connsiteY3" fmla="*/ 6980221 h 6980221"/>
              <a:gd name="connsiteX4" fmla="*/ 333070 w 3399817"/>
              <a:gd name="connsiteY4" fmla="*/ 0 h 6980221"/>
              <a:gd name="connsiteX0" fmla="*/ 517028 w 3583775"/>
              <a:gd name="connsiteY0" fmla="*/ 0 h 6957643"/>
              <a:gd name="connsiteX1" fmla="*/ 3583775 w 3583775"/>
              <a:gd name="connsiteY1" fmla="*/ 23264 h 6957643"/>
              <a:gd name="connsiteX2" fmla="*/ 3569921 w 3583775"/>
              <a:gd name="connsiteY2" fmla="*/ 6928745 h 6957643"/>
              <a:gd name="connsiteX3" fmla="*/ 377879 w 3583775"/>
              <a:gd name="connsiteY3" fmla="*/ 6957643 h 6957643"/>
              <a:gd name="connsiteX4" fmla="*/ 517028 w 3583775"/>
              <a:gd name="connsiteY4" fmla="*/ 0 h 6957643"/>
              <a:gd name="connsiteX0" fmla="*/ 328079 w 3394826"/>
              <a:gd name="connsiteY0" fmla="*/ 0 h 6957643"/>
              <a:gd name="connsiteX1" fmla="*/ 3394826 w 3394826"/>
              <a:gd name="connsiteY1" fmla="*/ 23264 h 6957643"/>
              <a:gd name="connsiteX2" fmla="*/ 3380972 w 3394826"/>
              <a:gd name="connsiteY2" fmla="*/ 6928745 h 6957643"/>
              <a:gd name="connsiteX3" fmla="*/ 188930 w 3394826"/>
              <a:gd name="connsiteY3" fmla="*/ 6957643 h 6957643"/>
              <a:gd name="connsiteX4" fmla="*/ 328079 w 3394826"/>
              <a:gd name="connsiteY4" fmla="*/ 0 h 6957643"/>
              <a:gd name="connsiteX0" fmla="*/ 387285 w 3454032"/>
              <a:gd name="connsiteY0" fmla="*/ 0 h 6957643"/>
              <a:gd name="connsiteX1" fmla="*/ 3454032 w 3454032"/>
              <a:gd name="connsiteY1" fmla="*/ 23264 h 6957643"/>
              <a:gd name="connsiteX2" fmla="*/ 3440178 w 3454032"/>
              <a:gd name="connsiteY2" fmla="*/ 6928745 h 6957643"/>
              <a:gd name="connsiteX3" fmla="*/ 248136 w 3454032"/>
              <a:gd name="connsiteY3" fmla="*/ 6957643 h 6957643"/>
              <a:gd name="connsiteX4" fmla="*/ 387285 w 3454032"/>
              <a:gd name="connsiteY4" fmla="*/ 0 h 6957643"/>
              <a:gd name="connsiteX0" fmla="*/ 254099 w 3320846"/>
              <a:gd name="connsiteY0" fmla="*/ 0 h 6957643"/>
              <a:gd name="connsiteX1" fmla="*/ 3320846 w 3320846"/>
              <a:gd name="connsiteY1" fmla="*/ 23264 h 6957643"/>
              <a:gd name="connsiteX2" fmla="*/ 3306992 w 3320846"/>
              <a:gd name="connsiteY2" fmla="*/ 6928745 h 6957643"/>
              <a:gd name="connsiteX3" fmla="*/ 114950 w 3320846"/>
              <a:gd name="connsiteY3" fmla="*/ 6957643 h 6957643"/>
              <a:gd name="connsiteX4" fmla="*/ 254099 w 3320846"/>
              <a:gd name="connsiteY4" fmla="*/ 0 h 6957643"/>
              <a:gd name="connsiteX0" fmla="*/ 326886 w 3393633"/>
              <a:gd name="connsiteY0" fmla="*/ 0 h 6957643"/>
              <a:gd name="connsiteX1" fmla="*/ 3393633 w 3393633"/>
              <a:gd name="connsiteY1" fmla="*/ 23264 h 6957643"/>
              <a:gd name="connsiteX2" fmla="*/ 3379779 w 3393633"/>
              <a:gd name="connsiteY2" fmla="*/ 6928745 h 6957643"/>
              <a:gd name="connsiteX3" fmla="*/ 187737 w 3393633"/>
              <a:gd name="connsiteY3" fmla="*/ 6957643 h 6957643"/>
              <a:gd name="connsiteX4" fmla="*/ 326886 w 3393633"/>
              <a:gd name="connsiteY4" fmla="*/ 0 h 6957643"/>
              <a:gd name="connsiteX0" fmla="*/ 1550047 w 3205896"/>
              <a:gd name="connsiteY0" fmla="*/ 0 h 6935609"/>
              <a:gd name="connsiteX1" fmla="*/ 3205896 w 3205896"/>
              <a:gd name="connsiteY1" fmla="*/ 1230 h 6935609"/>
              <a:gd name="connsiteX2" fmla="*/ 3192042 w 3205896"/>
              <a:gd name="connsiteY2" fmla="*/ 6906711 h 6935609"/>
              <a:gd name="connsiteX3" fmla="*/ 0 w 3205896"/>
              <a:gd name="connsiteY3" fmla="*/ 6935609 h 6935609"/>
              <a:gd name="connsiteX4" fmla="*/ 1550047 w 3205896"/>
              <a:gd name="connsiteY4" fmla="*/ 0 h 6935609"/>
              <a:gd name="connsiteX0" fmla="*/ 1550047 w 3205896"/>
              <a:gd name="connsiteY0" fmla="*/ 0 h 6935609"/>
              <a:gd name="connsiteX1" fmla="*/ 3205896 w 3205896"/>
              <a:gd name="connsiteY1" fmla="*/ 1230 h 6935609"/>
              <a:gd name="connsiteX2" fmla="*/ 3192042 w 3205896"/>
              <a:gd name="connsiteY2" fmla="*/ 6906711 h 6935609"/>
              <a:gd name="connsiteX3" fmla="*/ 0 w 3205896"/>
              <a:gd name="connsiteY3" fmla="*/ 6935609 h 6935609"/>
              <a:gd name="connsiteX4" fmla="*/ 1550047 w 3205896"/>
              <a:gd name="connsiteY4" fmla="*/ 0 h 6935609"/>
              <a:gd name="connsiteX0" fmla="*/ 1254742 w 2910591"/>
              <a:gd name="connsiteY0" fmla="*/ 0 h 6924592"/>
              <a:gd name="connsiteX1" fmla="*/ 2910591 w 2910591"/>
              <a:gd name="connsiteY1" fmla="*/ 1230 h 6924592"/>
              <a:gd name="connsiteX2" fmla="*/ 2896737 w 2910591"/>
              <a:gd name="connsiteY2" fmla="*/ 6906711 h 6924592"/>
              <a:gd name="connsiteX3" fmla="*/ 0 w 2910591"/>
              <a:gd name="connsiteY3" fmla="*/ 6924592 h 6924592"/>
              <a:gd name="connsiteX4" fmla="*/ 1254742 w 2910591"/>
              <a:gd name="connsiteY4" fmla="*/ 0 h 6924592"/>
              <a:gd name="connsiteX0" fmla="*/ 1254742 w 2910591"/>
              <a:gd name="connsiteY0" fmla="*/ 0 h 6924592"/>
              <a:gd name="connsiteX1" fmla="*/ 2910591 w 2910591"/>
              <a:gd name="connsiteY1" fmla="*/ 1230 h 6924592"/>
              <a:gd name="connsiteX2" fmla="*/ 2896737 w 2910591"/>
              <a:gd name="connsiteY2" fmla="*/ 6906711 h 6924592"/>
              <a:gd name="connsiteX3" fmla="*/ 0 w 2910591"/>
              <a:gd name="connsiteY3" fmla="*/ 6924592 h 6924592"/>
              <a:gd name="connsiteX4" fmla="*/ 1254742 w 2910591"/>
              <a:gd name="connsiteY4" fmla="*/ 0 h 6924592"/>
              <a:gd name="connsiteX0" fmla="*/ 1025062 w 2910591"/>
              <a:gd name="connsiteY0" fmla="*/ 9787 h 6923362"/>
              <a:gd name="connsiteX1" fmla="*/ 2910591 w 2910591"/>
              <a:gd name="connsiteY1" fmla="*/ 0 h 6923362"/>
              <a:gd name="connsiteX2" fmla="*/ 2896737 w 2910591"/>
              <a:gd name="connsiteY2" fmla="*/ 6905481 h 6923362"/>
              <a:gd name="connsiteX3" fmla="*/ 0 w 2910591"/>
              <a:gd name="connsiteY3" fmla="*/ 6923362 h 6923362"/>
              <a:gd name="connsiteX4" fmla="*/ 1025062 w 2910591"/>
              <a:gd name="connsiteY4" fmla="*/ 9787 h 6923362"/>
              <a:gd name="connsiteX0" fmla="*/ 1025062 w 2910591"/>
              <a:gd name="connsiteY0" fmla="*/ 9787 h 6923362"/>
              <a:gd name="connsiteX1" fmla="*/ 2910591 w 2910591"/>
              <a:gd name="connsiteY1" fmla="*/ 0 h 6923362"/>
              <a:gd name="connsiteX2" fmla="*/ 2896737 w 2910591"/>
              <a:gd name="connsiteY2" fmla="*/ 6905481 h 6923362"/>
              <a:gd name="connsiteX3" fmla="*/ 0 w 2910591"/>
              <a:gd name="connsiteY3" fmla="*/ 6923362 h 6923362"/>
              <a:gd name="connsiteX4" fmla="*/ 1025062 w 2910591"/>
              <a:gd name="connsiteY4" fmla="*/ 9787 h 6923362"/>
              <a:gd name="connsiteX0" fmla="*/ 343018 w 3037899"/>
              <a:gd name="connsiteY0" fmla="*/ 0 h 6924592"/>
              <a:gd name="connsiteX1" fmla="*/ 3037899 w 3037899"/>
              <a:gd name="connsiteY1" fmla="*/ 1230 h 6924592"/>
              <a:gd name="connsiteX2" fmla="*/ 3024045 w 3037899"/>
              <a:gd name="connsiteY2" fmla="*/ 6906711 h 6924592"/>
              <a:gd name="connsiteX3" fmla="*/ 127308 w 3037899"/>
              <a:gd name="connsiteY3" fmla="*/ 6924592 h 6924592"/>
              <a:gd name="connsiteX4" fmla="*/ 343018 w 3037899"/>
              <a:gd name="connsiteY4" fmla="*/ 0 h 6924592"/>
              <a:gd name="connsiteX0" fmla="*/ 839130 w 3534011"/>
              <a:gd name="connsiteY0" fmla="*/ 0 h 6913575"/>
              <a:gd name="connsiteX1" fmla="*/ 3534011 w 3534011"/>
              <a:gd name="connsiteY1" fmla="*/ 1230 h 6913575"/>
              <a:gd name="connsiteX2" fmla="*/ 3520157 w 3534011"/>
              <a:gd name="connsiteY2" fmla="*/ 6906711 h 6913575"/>
              <a:gd name="connsiteX3" fmla="*/ 0 w 3534011"/>
              <a:gd name="connsiteY3" fmla="*/ 6913575 h 6913575"/>
              <a:gd name="connsiteX4" fmla="*/ 839130 w 3534011"/>
              <a:gd name="connsiteY4" fmla="*/ 0 h 6913575"/>
              <a:gd name="connsiteX0" fmla="*/ 839130 w 3534011"/>
              <a:gd name="connsiteY0" fmla="*/ 0 h 6913575"/>
              <a:gd name="connsiteX1" fmla="*/ 3534011 w 3534011"/>
              <a:gd name="connsiteY1" fmla="*/ 1230 h 6913575"/>
              <a:gd name="connsiteX2" fmla="*/ 3520157 w 3534011"/>
              <a:gd name="connsiteY2" fmla="*/ 6906711 h 6913575"/>
              <a:gd name="connsiteX3" fmla="*/ 0 w 3534011"/>
              <a:gd name="connsiteY3" fmla="*/ 6913575 h 6913575"/>
              <a:gd name="connsiteX4" fmla="*/ 839130 w 3534011"/>
              <a:gd name="connsiteY4" fmla="*/ 0 h 6913575"/>
              <a:gd name="connsiteX0" fmla="*/ 839130 w 3534011"/>
              <a:gd name="connsiteY0" fmla="*/ 0 h 6913575"/>
              <a:gd name="connsiteX1" fmla="*/ 3534011 w 3534011"/>
              <a:gd name="connsiteY1" fmla="*/ 1230 h 6913575"/>
              <a:gd name="connsiteX2" fmla="*/ 3520157 w 3534011"/>
              <a:gd name="connsiteY2" fmla="*/ 6906711 h 6913575"/>
              <a:gd name="connsiteX3" fmla="*/ 0 w 3534011"/>
              <a:gd name="connsiteY3" fmla="*/ 6913575 h 6913575"/>
              <a:gd name="connsiteX4" fmla="*/ 839130 w 3534011"/>
              <a:gd name="connsiteY4" fmla="*/ 0 h 6913575"/>
              <a:gd name="connsiteX0" fmla="*/ 762570 w 3457451"/>
              <a:gd name="connsiteY0" fmla="*/ 0 h 6913575"/>
              <a:gd name="connsiteX1" fmla="*/ 3457451 w 3457451"/>
              <a:gd name="connsiteY1" fmla="*/ 1230 h 6913575"/>
              <a:gd name="connsiteX2" fmla="*/ 3443597 w 3457451"/>
              <a:gd name="connsiteY2" fmla="*/ 6906711 h 6913575"/>
              <a:gd name="connsiteX3" fmla="*/ 0 w 3457451"/>
              <a:gd name="connsiteY3" fmla="*/ 6913575 h 6913575"/>
              <a:gd name="connsiteX4" fmla="*/ 762570 w 3457451"/>
              <a:gd name="connsiteY4" fmla="*/ 0 h 6913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451" h="6913575">
                <a:moveTo>
                  <a:pt x="762570" y="0"/>
                </a:moveTo>
                <a:lnTo>
                  <a:pt x="3457451" y="1230"/>
                </a:lnTo>
                <a:cubicBezTo>
                  <a:pt x="3416257" y="27217"/>
                  <a:pt x="3436023" y="4613012"/>
                  <a:pt x="3443597" y="6906711"/>
                </a:cubicBezTo>
                <a:lnTo>
                  <a:pt x="0" y="6913575"/>
                </a:lnTo>
                <a:cubicBezTo>
                  <a:pt x="900525" y="5051771"/>
                  <a:pt x="-483790" y="2997084"/>
                  <a:pt x="762570" y="0"/>
                </a:cubicBezTo>
                <a:close/>
              </a:path>
            </a:pathLst>
          </a:custGeom>
          <a:solidFill>
            <a:schemeClr val="accent4"/>
          </a:solidFill>
        </p:spPr>
        <p:txBody>
          <a:bodyPr anchor="ctr"/>
          <a:lstStyle>
            <a:lvl1pPr marL="0" indent="0" algn="ctr">
              <a:buNone/>
              <a:defRPr sz="1600"/>
            </a:lvl1pPr>
          </a:lstStyle>
          <a:p>
            <a:r>
              <a:rPr lang="en-US"/>
              <a:t>Click icon to add picture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1"/>
                </a:solidFill>
              </a:defRPr>
            </a:lvl1pPr>
          </a:lstStyle>
          <a:p>
            <a:fld id="{5286523A-CEE5-3E49-97C1-9902E38FFDC5}" type="slidenum">
              <a:rPr lang="en-US" smtClean="0"/>
              <a:pPr/>
              <a:t>‹#›</a:t>
            </a:fld>
            <a:endParaRPr lang="en-US"/>
          </a:p>
        </p:txBody>
      </p:sp>
      <p:sp>
        <p:nvSpPr>
          <p:cNvPr id="5" name="Text Placeholder 4">
            <a:extLst>
              <a:ext uri="{FF2B5EF4-FFF2-40B4-BE49-F238E27FC236}">
                <a16:creationId xmlns:a16="http://schemas.microsoft.com/office/drawing/2014/main" id="{DBA971FF-85F7-16DC-5446-6A5598A916DD}"/>
              </a:ext>
            </a:extLst>
          </p:cNvPr>
          <p:cNvSpPr>
            <a:spLocks noGrp="1"/>
          </p:cNvSpPr>
          <p:nvPr>
            <p:ph type="body" sz="quarter" idx="18" hasCustomPrompt="1"/>
          </p:nvPr>
        </p:nvSpPr>
        <p:spPr>
          <a:xfrm>
            <a:off x="3678393" y="6562224"/>
            <a:ext cx="7004431"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ln>
                  <a:noFill/>
                </a:ln>
                <a:solidFill>
                  <a:schemeClr val="bg1"/>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
        <p:nvSpPr>
          <p:cNvPr id="22" name="Text Placeholder 4">
            <a:extLst>
              <a:ext uri="{FF2B5EF4-FFF2-40B4-BE49-F238E27FC236}">
                <a16:creationId xmlns:a16="http://schemas.microsoft.com/office/drawing/2014/main" id="{649F30DA-05ED-67F6-2D56-42A828DE1F02}"/>
              </a:ext>
            </a:extLst>
          </p:cNvPr>
          <p:cNvSpPr>
            <a:spLocks noGrp="1"/>
          </p:cNvSpPr>
          <p:nvPr>
            <p:ph type="body" sz="quarter" idx="22" hasCustomPrompt="1"/>
          </p:nvPr>
        </p:nvSpPr>
        <p:spPr>
          <a:xfrm>
            <a:off x="4338953" y="1891243"/>
            <a:ext cx="4756958" cy="433984"/>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bg1"/>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39" name="Text Placeholder 38">
            <a:extLst>
              <a:ext uri="{FF2B5EF4-FFF2-40B4-BE49-F238E27FC236}">
                <a16:creationId xmlns:a16="http://schemas.microsoft.com/office/drawing/2014/main" id="{D0E82DD5-C40E-4095-7FB3-5A1F62C098F6}"/>
              </a:ext>
            </a:extLst>
          </p:cNvPr>
          <p:cNvSpPr>
            <a:spLocks noGrp="1"/>
          </p:cNvSpPr>
          <p:nvPr>
            <p:ph type="body" sz="quarter" idx="23" hasCustomPrompt="1"/>
          </p:nvPr>
        </p:nvSpPr>
        <p:spPr>
          <a:xfrm>
            <a:off x="3671803" y="1834253"/>
            <a:ext cx="649099" cy="829230"/>
          </a:xfrm>
          <a:prstGeom prst="rect">
            <a:avLst/>
          </a:prstGeom>
        </p:spPr>
        <p:txBody>
          <a:bodyPr/>
          <a:lstStyle>
            <a:lvl1pPr marL="0" indent="0" algn="ctr">
              <a:buNone/>
              <a:defRPr sz="5400" b="1" i="0">
                <a:solidFill>
                  <a:schemeClr val="accent4"/>
                </a:solidFill>
                <a:latin typeface="Barlow ExtraBold" pitchFamily="2" charset="77"/>
              </a:defRPr>
            </a:lvl1pPr>
          </a:lstStyle>
          <a:p>
            <a:pPr lvl="0"/>
            <a:r>
              <a:rPr lang="en-US"/>
              <a:t>1</a:t>
            </a:r>
          </a:p>
        </p:txBody>
      </p:sp>
      <p:sp>
        <p:nvSpPr>
          <p:cNvPr id="42" name="Text Placeholder 41">
            <a:extLst>
              <a:ext uri="{FF2B5EF4-FFF2-40B4-BE49-F238E27FC236}">
                <a16:creationId xmlns:a16="http://schemas.microsoft.com/office/drawing/2014/main" id="{018F3618-2670-7BB5-2211-3647358387CE}"/>
              </a:ext>
            </a:extLst>
          </p:cNvPr>
          <p:cNvSpPr>
            <a:spLocks noGrp="1"/>
          </p:cNvSpPr>
          <p:nvPr>
            <p:ph type="body" sz="quarter" idx="24" hasCustomPrompt="1"/>
          </p:nvPr>
        </p:nvSpPr>
        <p:spPr>
          <a:xfrm>
            <a:off x="4338714" y="2457671"/>
            <a:ext cx="5785426" cy="433984"/>
          </a:xfrm>
          <a:prstGeom prst="rect">
            <a:avLst/>
          </a:prstGeom>
        </p:spPr>
        <p:txBody>
          <a:bodyPr/>
          <a:lstStyle>
            <a:lvl1pPr marL="0" indent="0">
              <a:buNone/>
              <a:defRPr sz="1400" b="0" i="0">
                <a:solidFill>
                  <a:schemeClr val="bg1"/>
                </a:solidFill>
                <a:latin typeface="Barlow" pitchFamily="2" charset="77"/>
              </a:defRPr>
            </a:lvl1pPr>
            <a:lvl2pPr>
              <a:defRPr sz="1200"/>
            </a:lvl2pPr>
            <a:lvl3pPr>
              <a:defRPr sz="1200"/>
            </a:lvl3pPr>
            <a:lvl4pPr>
              <a:defRPr sz="1200"/>
            </a:lvl4pPr>
            <a:lvl5pPr>
              <a:defRPr sz="1200"/>
            </a:lvl5pPr>
          </a:lstStyle>
          <a:p>
            <a:pPr lvl="0"/>
            <a:r>
              <a:rPr lang="en-US"/>
              <a:t>Text</a:t>
            </a:r>
          </a:p>
        </p:txBody>
      </p:sp>
      <p:sp>
        <p:nvSpPr>
          <p:cNvPr id="43" name="Text Placeholder 4">
            <a:extLst>
              <a:ext uri="{FF2B5EF4-FFF2-40B4-BE49-F238E27FC236}">
                <a16:creationId xmlns:a16="http://schemas.microsoft.com/office/drawing/2014/main" id="{9DE40358-E9FC-4598-FAAD-CDCCFF6545ED}"/>
              </a:ext>
            </a:extLst>
          </p:cNvPr>
          <p:cNvSpPr>
            <a:spLocks noGrp="1"/>
          </p:cNvSpPr>
          <p:nvPr>
            <p:ph type="body" sz="quarter" idx="25" hasCustomPrompt="1"/>
          </p:nvPr>
        </p:nvSpPr>
        <p:spPr>
          <a:xfrm>
            <a:off x="4338952" y="3068517"/>
            <a:ext cx="5661493" cy="433984"/>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bg1"/>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44" name="Text Placeholder 38">
            <a:extLst>
              <a:ext uri="{FF2B5EF4-FFF2-40B4-BE49-F238E27FC236}">
                <a16:creationId xmlns:a16="http://schemas.microsoft.com/office/drawing/2014/main" id="{01104F33-4AC9-D19C-B09F-3FCEE7E9BDF9}"/>
              </a:ext>
            </a:extLst>
          </p:cNvPr>
          <p:cNvSpPr>
            <a:spLocks noGrp="1"/>
          </p:cNvSpPr>
          <p:nvPr>
            <p:ph type="body" sz="quarter" idx="26" hasCustomPrompt="1"/>
          </p:nvPr>
        </p:nvSpPr>
        <p:spPr>
          <a:xfrm>
            <a:off x="3716773" y="3081656"/>
            <a:ext cx="649099" cy="829230"/>
          </a:xfrm>
          <a:prstGeom prst="rect">
            <a:avLst/>
          </a:prstGeom>
        </p:spPr>
        <p:txBody>
          <a:bodyPr/>
          <a:lstStyle>
            <a:lvl1pPr marL="0" indent="0" algn="ctr">
              <a:buNone/>
              <a:defRPr sz="5400" b="1" i="0">
                <a:solidFill>
                  <a:schemeClr val="accent4"/>
                </a:solidFill>
                <a:latin typeface="Barlow ExtraBold" pitchFamily="2" charset="77"/>
              </a:defRPr>
            </a:lvl1pPr>
          </a:lstStyle>
          <a:p>
            <a:pPr lvl="0"/>
            <a:r>
              <a:rPr lang="en-US"/>
              <a:t>2</a:t>
            </a:r>
          </a:p>
        </p:txBody>
      </p:sp>
      <p:sp>
        <p:nvSpPr>
          <p:cNvPr id="45" name="Text Placeholder 41">
            <a:extLst>
              <a:ext uri="{FF2B5EF4-FFF2-40B4-BE49-F238E27FC236}">
                <a16:creationId xmlns:a16="http://schemas.microsoft.com/office/drawing/2014/main" id="{701BBBBD-B1CE-E578-E36E-C094CA2CB4D3}"/>
              </a:ext>
            </a:extLst>
          </p:cNvPr>
          <p:cNvSpPr>
            <a:spLocks noGrp="1"/>
          </p:cNvSpPr>
          <p:nvPr>
            <p:ph type="body" sz="quarter" idx="27" hasCustomPrompt="1"/>
          </p:nvPr>
        </p:nvSpPr>
        <p:spPr>
          <a:xfrm>
            <a:off x="4338714" y="3634945"/>
            <a:ext cx="5786438" cy="433984"/>
          </a:xfrm>
          <a:prstGeom prst="rect">
            <a:avLst/>
          </a:prstGeom>
        </p:spPr>
        <p:txBody>
          <a:bodyPr/>
          <a:lstStyle>
            <a:lvl1pPr marL="0" indent="0">
              <a:buNone/>
              <a:defRPr sz="1400" b="0" i="0">
                <a:solidFill>
                  <a:schemeClr val="bg1"/>
                </a:solidFill>
                <a:latin typeface="Barlow" pitchFamily="2" charset="77"/>
              </a:defRPr>
            </a:lvl1pPr>
            <a:lvl2pPr>
              <a:defRPr sz="1200"/>
            </a:lvl2pPr>
            <a:lvl3pPr>
              <a:defRPr sz="1200"/>
            </a:lvl3pPr>
            <a:lvl4pPr>
              <a:defRPr sz="1200"/>
            </a:lvl4pPr>
            <a:lvl5pPr>
              <a:defRPr sz="1200"/>
            </a:lvl5pPr>
          </a:lstStyle>
          <a:p>
            <a:pPr lvl="0"/>
            <a:r>
              <a:rPr lang="en-US"/>
              <a:t>Text</a:t>
            </a:r>
          </a:p>
        </p:txBody>
      </p:sp>
      <p:sp>
        <p:nvSpPr>
          <p:cNvPr id="46" name="Text Placeholder 4">
            <a:extLst>
              <a:ext uri="{FF2B5EF4-FFF2-40B4-BE49-F238E27FC236}">
                <a16:creationId xmlns:a16="http://schemas.microsoft.com/office/drawing/2014/main" id="{4EF99062-16C1-19E8-9B7F-426D8C09910F}"/>
              </a:ext>
            </a:extLst>
          </p:cNvPr>
          <p:cNvSpPr>
            <a:spLocks noGrp="1"/>
          </p:cNvSpPr>
          <p:nvPr>
            <p:ph type="body" sz="quarter" idx="28" hasCustomPrompt="1"/>
          </p:nvPr>
        </p:nvSpPr>
        <p:spPr>
          <a:xfrm>
            <a:off x="4338952" y="4232499"/>
            <a:ext cx="5661493" cy="433984"/>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bg1"/>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47" name="Text Placeholder 38">
            <a:extLst>
              <a:ext uri="{FF2B5EF4-FFF2-40B4-BE49-F238E27FC236}">
                <a16:creationId xmlns:a16="http://schemas.microsoft.com/office/drawing/2014/main" id="{A476D80B-EC4B-F096-EA4B-DE4D15BAB7A5}"/>
              </a:ext>
            </a:extLst>
          </p:cNvPr>
          <p:cNvSpPr>
            <a:spLocks noGrp="1"/>
          </p:cNvSpPr>
          <p:nvPr>
            <p:ph type="body" sz="quarter" idx="29" hasCustomPrompt="1"/>
          </p:nvPr>
        </p:nvSpPr>
        <p:spPr>
          <a:xfrm>
            <a:off x="3716773" y="4242883"/>
            <a:ext cx="649099" cy="829230"/>
          </a:xfrm>
          <a:prstGeom prst="rect">
            <a:avLst/>
          </a:prstGeom>
        </p:spPr>
        <p:txBody>
          <a:bodyPr/>
          <a:lstStyle>
            <a:lvl1pPr marL="0" indent="0" algn="ctr">
              <a:buNone/>
              <a:defRPr sz="5400" b="1" i="0">
                <a:solidFill>
                  <a:schemeClr val="accent4"/>
                </a:solidFill>
                <a:latin typeface="Barlow ExtraBold" pitchFamily="2" charset="77"/>
              </a:defRPr>
            </a:lvl1pPr>
          </a:lstStyle>
          <a:p>
            <a:pPr lvl="0"/>
            <a:r>
              <a:rPr lang="en-US"/>
              <a:t>3</a:t>
            </a:r>
          </a:p>
        </p:txBody>
      </p:sp>
      <p:sp>
        <p:nvSpPr>
          <p:cNvPr id="48" name="Text Placeholder 41">
            <a:extLst>
              <a:ext uri="{FF2B5EF4-FFF2-40B4-BE49-F238E27FC236}">
                <a16:creationId xmlns:a16="http://schemas.microsoft.com/office/drawing/2014/main" id="{3965E355-93A6-5E69-8A8E-1F85BE9346F4}"/>
              </a:ext>
            </a:extLst>
          </p:cNvPr>
          <p:cNvSpPr>
            <a:spLocks noGrp="1"/>
          </p:cNvSpPr>
          <p:nvPr>
            <p:ph type="body" sz="quarter" idx="30" hasCustomPrompt="1"/>
          </p:nvPr>
        </p:nvSpPr>
        <p:spPr>
          <a:xfrm>
            <a:off x="4338714" y="4798927"/>
            <a:ext cx="5786438" cy="433984"/>
          </a:xfrm>
          <a:prstGeom prst="rect">
            <a:avLst/>
          </a:prstGeom>
        </p:spPr>
        <p:txBody>
          <a:bodyPr/>
          <a:lstStyle>
            <a:lvl1pPr marL="0" indent="0">
              <a:buNone/>
              <a:defRPr sz="1400" b="0" i="0">
                <a:solidFill>
                  <a:schemeClr val="bg1"/>
                </a:solidFill>
                <a:latin typeface="Barlow" pitchFamily="2" charset="77"/>
              </a:defRPr>
            </a:lvl1pPr>
            <a:lvl2pPr>
              <a:defRPr sz="1200"/>
            </a:lvl2pPr>
            <a:lvl3pPr>
              <a:defRPr sz="1200"/>
            </a:lvl3pPr>
            <a:lvl4pPr>
              <a:defRPr sz="1200"/>
            </a:lvl4pPr>
            <a:lvl5pPr>
              <a:defRPr sz="1200"/>
            </a:lvl5pPr>
          </a:lstStyle>
          <a:p>
            <a:pPr lvl="0"/>
            <a:r>
              <a:rPr lang="en-US"/>
              <a:t>Text</a:t>
            </a:r>
          </a:p>
        </p:txBody>
      </p:sp>
      <p:sp>
        <p:nvSpPr>
          <p:cNvPr id="49" name="Text Placeholder 4">
            <a:extLst>
              <a:ext uri="{FF2B5EF4-FFF2-40B4-BE49-F238E27FC236}">
                <a16:creationId xmlns:a16="http://schemas.microsoft.com/office/drawing/2014/main" id="{648039B8-0B57-3FAA-063C-60960D1BDBFF}"/>
              </a:ext>
            </a:extLst>
          </p:cNvPr>
          <p:cNvSpPr>
            <a:spLocks noGrp="1"/>
          </p:cNvSpPr>
          <p:nvPr>
            <p:ph type="body" sz="quarter" idx="31" hasCustomPrompt="1"/>
          </p:nvPr>
        </p:nvSpPr>
        <p:spPr>
          <a:xfrm>
            <a:off x="4338952" y="5383159"/>
            <a:ext cx="5661493" cy="433984"/>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bg1"/>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50" name="Text Placeholder 38">
            <a:extLst>
              <a:ext uri="{FF2B5EF4-FFF2-40B4-BE49-F238E27FC236}">
                <a16:creationId xmlns:a16="http://schemas.microsoft.com/office/drawing/2014/main" id="{823AC586-2E30-E3ED-0451-FDCE337F23BE}"/>
              </a:ext>
            </a:extLst>
          </p:cNvPr>
          <p:cNvSpPr>
            <a:spLocks noGrp="1"/>
          </p:cNvSpPr>
          <p:nvPr>
            <p:ph type="body" sz="quarter" idx="32" hasCustomPrompt="1"/>
          </p:nvPr>
        </p:nvSpPr>
        <p:spPr>
          <a:xfrm>
            <a:off x="3716773" y="5399907"/>
            <a:ext cx="649099" cy="829230"/>
          </a:xfrm>
          <a:prstGeom prst="rect">
            <a:avLst/>
          </a:prstGeom>
        </p:spPr>
        <p:txBody>
          <a:bodyPr/>
          <a:lstStyle>
            <a:lvl1pPr marL="0" indent="0" algn="ctr">
              <a:buNone/>
              <a:defRPr sz="5400" b="1" i="0">
                <a:solidFill>
                  <a:schemeClr val="accent4"/>
                </a:solidFill>
                <a:latin typeface="Barlow ExtraBold" pitchFamily="2" charset="77"/>
              </a:defRPr>
            </a:lvl1pPr>
          </a:lstStyle>
          <a:p>
            <a:pPr lvl="0"/>
            <a:r>
              <a:rPr lang="en-US"/>
              <a:t>4</a:t>
            </a:r>
          </a:p>
        </p:txBody>
      </p:sp>
      <p:sp>
        <p:nvSpPr>
          <p:cNvPr id="51" name="Text Placeholder 41">
            <a:extLst>
              <a:ext uri="{FF2B5EF4-FFF2-40B4-BE49-F238E27FC236}">
                <a16:creationId xmlns:a16="http://schemas.microsoft.com/office/drawing/2014/main" id="{C7911169-1023-E2C8-2DAB-B245F7A2A799}"/>
              </a:ext>
            </a:extLst>
          </p:cNvPr>
          <p:cNvSpPr>
            <a:spLocks noGrp="1"/>
          </p:cNvSpPr>
          <p:nvPr>
            <p:ph type="body" sz="quarter" idx="33" hasCustomPrompt="1"/>
          </p:nvPr>
        </p:nvSpPr>
        <p:spPr>
          <a:xfrm>
            <a:off x="4338714" y="5949587"/>
            <a:ext cx="5786438" cy="433984"/>
          </a:xfrm>
          <a:prstGeom prst="rect">
            <a:avLst/>
          </a:prstGeom>
        </p:spPr>
        <p:txBody>
          <a:bodyPr/>
          <a:lstStyle>
            <a:lvl1pPr marL="0" indent="0">
              <a:buNone/>
              <a:defRPr sz="1400" b="0" i="0">
                <a:solidFill>
                  <a:schemeClr val="bg1"/>
                </a:solidFill>
                <a:latin typeface="Barlow" pitchFamily="2" charset="77"/>
              </a:defRPr>
            </a:lvl1pPr>
            <a:lvl2pPr>
              <a:defRPr sz="1200"/>
            </a:lvl2pPr>
            <a:lvl3pPr>
              <a:defRPr sz="1200"/>
            </a:lvl3pPr>
            <a:lvl4pPr>
              <a:defRPr sz="1200"/>
            </a:lvl4pPr>
            <a:lvl5pPr>
              <a:defRPr sz="1200"/>
            </a:lvl5pPr>
          </a:lstStyle>
          <a:p>
            <a:pPr lvl="0"/>
            <a:r>
              <a:rPr lang="en-US"/>
              <a:t>Text</a:t>
            </a:r>
          </a:p>
        </p:txBody>
      </p:sp>
      <p:pic>
        <p:nvPicPr>
          <p:cNvPr id="6" name="Picture 5" descr="A black and white sign with white text&#10;&#10;Description automatically generated">
            <a:extLst>
              <a:ext uri="{FF2B5EF4-FFF2-40B4-BE49-F238E27FC236}">
                <a16:creationId xmlns:a16="http://schemas.microsoft.com/office/drawing/2014/main" id="{E912745E-660E-D82E-F60A-944BB090A0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7" name="Title 1">
            <a:extLst>
              <a:ext uri="{FF2B5EF4-FFF2-40B4-BE49-F238E27FC236}">
                <a16:creationId xmlns:a16="http://schemas.microsoft.com/office/drawing/2014/main" id="{86D60CC2-5C7C-C2EE-576B-1D800C727150}"/>
              </a:ext>
            </a:extLst>
          </p:cNvPr>
          <p:cNvSpPr>
            <a:spLocks noGrp="1"/>
          </p:cNvSpPr>
          <p:nvPr>
            <p:ph type="ctrTitle" hasCustomPrompt="1"/>
          </p:nvPr>
        </p:nvSpPr>
        <p:spPr>
          <a:xfrm>
            <a:off x="3719304" y="22138"/>
            <a:ext cx="6416711" cy="1313134"/>
          </a:xfrm>
          <a:prstGeom prst="rect">
            <a:avLst/>
          </a:prstGeom>
        </p:spPr>
        <p:txBody>
          <a:bodyPr anchor="b"/>
          <a:lstStyle>
            <a:lvl1pPr algn="l">
              <a:lnSpc>
                <a:spcPts val="5500"/>
              </a:lnSpc>
              <a:defRPr sz="6000" b="1" i="0">
                <a:solidFill>
                  <a:schemeClr val="bg1"/>
                </a:solidFill>
                <a:latin typeface="Barlow Condensed SemiBold" pitchFamily="2" charset="77"/>
              </a:defRPr>
            </a:lvl1pPr>
          </a:lstStyle>
          <a:p>
            <a:r>
              <a:rPr lang="en-US"/>
              <a:t>Slide title</a:t>
            </a:r>
          </a:p>
        </p:txBody>
      </p:sp>
    </p:spTree>
    <p:extLst>
      <p:ext uri="{BB962C8B-B14F-4D97-AF65-F5344CB8AC3E}">
        <p14:creationId xmlns:p14="http://schemas.microsoft.com/office/powerpoint/2010/main" val="29141539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 Points Side Image">
    <p:spTree>
      <p:nvGrpSpPr>
        <p:cNvPr id="1" name=""/>
        <p:cNvGrpSpPr/>
        <p:nvPr/>
      </p:nvGrpSpPr>
      <p:grpSpPr>
        <a:xfrm>
          <a:off x="0" y="0"/>
          <a:ext cx="0" cy="0"/>
          <a:chOff x="0" y="0"/>
          <a:chExt cx="0" cy="0"/>
        </a:xfrm>
      </p:grpSpPr>
      <p:sp>
        <p:nvSpPr>
          <p:cNvPr id="7" name="Picture Placeholder 18">
            <a:extLst>
              <a:ext uri="{FF2B5EF4-FFF2-40B4-BE49-F238E27FC236}">
                <a16:creationId xmlns:a16="http://schemas.microsoft.com/office/drawing/2014/main" id="{16F1821B-35ED-7F47-E04C-8BBEF9F9D70D}"/>
              </a:ext>
            </a:extLst>
          </p:cNvPr>
          <p:cNvSpPr>
            <a:spLocks noGrp="1" noChangeAspect="1"/>
          </p:cNvSpPr>
          <p:nvPr>
            <p:ph type="pic" sz="quarter" idx="14"/>
          </p:nvPr>
        </p:nvSpPr>
        <p:spPr>
          <a:xfrm>
            <a:off x="7184697" y="-98279"/>
            <a:ext cx="5120713" cy="7004739"/>
          </a:xfrm>
          <a:custGeom>
            <a:avLst/>
            <a:gdLst>
              <a:gd name="connsiteX0" fmla="*/ 0 w 4295775"/>
              <a:gd name="connsiteY0" fmla="*/ 0 h 7002463"/>
              <a:gd name="connsiteX1" fmla="*/ 4295775 w 4295775"/>
              <a:gd name="connsiteY1" fmla="*/ 0 h 7002463"/>
              <a:gd name="connsiteX2" fmla="*/ 4295775 w 4295775"/>
              <a:gd name="connsiteY2" fmla="*/ 7002463 h 7002463"/>
              <a:gd name="connsiteX3" fmla="*/ 0 w 4295775"/>
              <a:gd name="connsiteY3" fmla="*/ 7002463 h 7002463"/>
              <a:gd name="connsiteX4" fmla="*/ 0 w 4295775"/>
              <a:gd name="connsiteY4" fmla="*/ 0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870857 w 4295775"/>
              <a:gd name="connsiteY0" fmla="*/ 58058 h 7002463"/>
              <a:gd name="connsiteX1" fmla="*/ 4295775 w 4295775"/>
              <a:gd name="connsiteY1" fmla="*/ 0 h 7002463"/>
              <a:gd name="connsiteX2" fmla="*/ 4295775 w 4295775"/>
              <a:gd name="connsiteY2" fmla="*/ 7002463 h 7002463"/>
              <a:gd name="connsiteX3" fmla="*/ 0 w 4295775"/>
              <a:gd name="connsiteY3" fmla="*/ 7002463 h 7002463"/>
              <a:gd name="connsiteX4" fmla="*/ 870857 w 4295775"/>
              <a:gd name="connsiteY4" fmla="*/ 58058 h 7002463"/>
              <a:gd name="connsiteX0" fmla="*/ 704717 w 4129635"/>
              <a:gd name="connsiteY0" fmla="*/ 58058 h 7014038"/>
              <a:gd name="connsiteX1" fmla="*/ 4129635 w 4129635"/>
              <a:gd name="connsiteY1" fmla="*/ 0 h 7014038"/>
              <a:gd name="connsiteX2" fmla="*/ 4129635 w 4129635"/>
              <a:gd name="connsiteY2" fmla="*/ 7002463 h 7014038"/>
              <a:gd name="connsiteX3" fmla="*/ 42204 w 4129635"/>
              <a:gd name="connsiteY3" fmla="*/ 7014038 h 7014038"/>
              <a:gd name="connsiteX4" fmla="*/ 704717 w 4129635"/>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58058 h 7014038"/>
              <a:gd name="connsiteX1" fmla="*/ 4087431 w 4087431"/>
              <a:gd name="connsiteY1" fmla="*/ 0 h 7014038"/>
              <a:gd name="connsiteX2" fmla="*/ 4087431 w 4087431"/>
              <a:gd name="connsiteY2" fmla="*/ 7002463 h 7014038"/>
              <a:gd name="connsiteX3" fmla="*/ 0 w 4087431"/>
              <a:gd name="connsiteY3" fmla="*/ 7014038 h 7014038"/>
              <a:gd name="connsiteX4" fmla="*/ 662513 w 4087431"/>
              <a:gd name="connsiteY4" fmla="*/ 58058 h 7014038"/>
              <a:gd name="connsiteX0" fmla="*/ 662513 w 4087431"/>
              <a:gd name="connsiteY0" fmla="*/ 0 h 6955980"/>
              <a:gd name="connsiteX1" fmla="*/ 3754921 w 4087431"/>
              <a:gd name="connsiteY1" fmla="*/ 25069 h 6955980"/>
              <a:gd name="connsiteX2" fmla="*/ 4087431 w 4087431"/>
              <a:gd name="connsiteY2" fmla="*/ 6944405 h 6955980"/>
              <a:gd name="connsiteX3" fmla="*/ 0 w 4087431"/>
              <a:gd name="connsiteY3" fmla="*/ 6955980 h 6955980"/>
              <a:gd name="connsiteX4" fmla="*/ 662513 w 4087431"/>
              <a:gd name="connsiteY4" fmla="*/ 0 h 6955980"/>
              <a:gd name="connsiteX0" fmla="*/ 662513 w 4101285"/>
              <a:gd name="connsiteY0" fmla="*/ 0 h 6955980"/>
              <a:gd name="connsiteX1" fmla="*/ 4101285 w 4101285"/>
              <a:gd name="connsiteY1" fmla="*/ 38924 h 6955980"/>
              <a:gd name="connsiteX2" fmla="*/ 4087431 w 4101285"/>
              <a:gd name="connsiteY2" fmla="*/ 6944405 h 6955980"/>
              <a:gd name="connsiteX3" fmla="*/ 0 w 4101285"/>
              <a:gd name="connsiteY3" fmla="*/ 6955980 h 6955980"/>
              <a:gd name="connsiteX4" fmla="*/ 662513 w 4101285"/>
              <a:gd name="connsiteY4" fmla="*/ 0 h 6955980"/>
              <a:gd name="connsiteX0" fmla="*/ 1258258 w 4101285"/>
              <a:gd name="connsiteY0" fmla="*/ 0 h 6942126"/>
              <a:gd name="connsiteX1" fmla="*/ 4101285 w 4101285"/>
              <a:gd name="connsiteY1" fmla="*/ 25070 h 6942126"/>
              <a:gd name="connsiteX2" fmla="*/ 4087431 w 4101285"/>
              <a:gd name="connsiteY2" fmla="*/ 6930551 h 6942126"/>
              <a:gd name="connsiteX3" fmla="*/ 0 w 4101285"/>
              <a:gd name="connsiteY3" fmla="*/ 6942126 h 6942126"/>
              <a:gd name="connsiteX4" fmla="*/ 1258258 w 4101285"/>
              <a:gd name="connsiteY4" fmla="*/ 0 h 6942126"/>
              <a:gd name="connsiteX0" fmla="*/ 612397 w 3455424"/>
              <a:gd name="connsiteY0" fmla="*/ 0 h 6969835"/>
              <a:gd name="connsiteX1" fmla="*/ 3455424 w 3455424"/>
              <a:gd name="connsiteY1" fmla="*/ 25070 h 6969835"/>
              <a:gd name="connsiteX2" fmla="*/ 3441570 w 3455424"/>
              <a:gd name="connsiteY2" fmla="*/ 6930551 h 6969835"/>
              <a:gd name="connsiteX3" fmla="*/ 102285 w 3455424"/>
              <a:gd name="connsiteY3" fmla="*/ 6969835 h 6969835"/>
              <a:gd name="connsiteX4" fmla="*/ 612397 w 3455424"/>
              <a:gd name="connsiteY4" fmla="*/ 0 h 6969835"/>
              <a:gd name="connsiteX0" fmla="*/ 912448 w 3755475"/>
              <a:gd name="connsiteY0" fmla="*/ 0 h 6957643"/>
              <a:gd name="connsiteX1" fmla="*/ 3755475 w 3755475"/>
              <a:gd name="connsiteY1" fmla="*/ 25070 h 6957643"/>
              <a:gd name="connsiteX2" fmla="*/ 3741621 w 3755475"/>
              <a:gd name="connsiteY2" fmla="*/ 6930551 h 6957643"/>
              <a:gd name="connsiteX3" fmla="*/ 0 w 3755475"/>
              <a:gd name="connsiteY3" fmla="*/ 6957643 h 6957643"/>
              <a:gd name="connsiteX4" fmla="*/ 912448 w 3755475"/>
              <a:gd name="connsiteY4" fmla="*/ 0 h 6957643"/>
              <a:gd name="connsiteX0" fmla="*/ 1000390 w 3843417"/>
              <a:gd name="connsiteY0" fmla="*/ 0 h 6957643"/>
              <a:gd name="connsiteX1" fmla="*/ 3843417 w 3843417"/>
              <a:gd name="connsiteY1" fmla="*/ 25070 h 6957643"/>
              <a:gd name="connsiteX2" fmla="*/ 3829563 w 3843417"/>
              <a:gd name="connsiteY2" fmla="*/ 6930551 h 6957643"/>
              <a:gd name="connsiteX3" fmla="*/ 87942 w 3843417"/>
              <a:gd name="connsiteY3" fmla="*/ 6957643 h 6957643"/>
              <a:gd name="connsiteX4" fmla="*/ 1000390 w 3843417"/>
              <a:gd name="connsiteY4" fmla="*/ 0 h 6957643"/>
              <a:gd name="connsiteX0" fmla="*/ 1337968 w 4180995"/>
              <a:gd name="connsiteY0" fmla="*/ 0 h 6957643"/>
              <a:gd name="connsiteX1" fmla="*/ 4180995 w 4180995"/>
              <a:gd name="connsiteY1" fmla="*/ 25070 h 6957643"/>
              <a:gd name="connsiteX2" fmla="*/ 4167141 w 4180995"/>
              <a:gd name="connsiteY2" fmla="*/ 6930551 h 6957643"/>
              <a:gd name="connsiteX3" fmla="*/ 425520 w 4180995"/>
              <a:gd name="connsiteY3" fmla="*/ 6957643 h 6957643"/>
              <a:gd name="connsiteX4" fmla="*/ 1337968 w 4180995"/>
              <a:gd name="connsiteY4" fmla="*/ 0 h 6957643"/>
              <a:gd name="connsiteX0" fmla="*/ 1337968 w 4167141"/>
              <a:gd name="connsiteY0" fmla="*/ 0 h 6957643"/>
              <a:gd name="connsiteX1" fmla="*/ 3205635 w 4167141"/>
              <a:gd name="connsiteY1" fmla="*/ 73838 h 6957643"/>
              <a:gd name="connsiteX2" fmla="*/ 4167141 w 4167141"/>
              <a:gd name="connsiteY2" fmla="*/ 6930551 h 6957643"/>
              <a:gd name="connsiteX3" fmla="*/ 425520 w 4167141"/>
              <a:gd name="connsiteY3" fmla="*/ 6957643 h 6957643"/>
              <a:gd name="connsiteX4" fmla="*/ 1337968 w 4167141"/>
              <a:gd name="connsiteY4" fmla="*/ 0 h 6957643"/>
              <a:gd name="connsiteX0" fmla="*/ 1337968 w 3205635"/>
              <a:gd name="connsiteY0" fmla="*/ 0 h 6967127"/>
              <a:gd name="connsiteX1" fmla="*/ 3205635 w 3205635"/>
              <a:gd name="connsiteY1" fmla="*/ 73838 h 6967127"/>
              <a:gd name="connsiteX2" fmla="*/ 2179845 w 3205635"/>
              <a:gd name="connsiteY2" fmla="*/ 6967127 h 6967127"/>
              <a:gd name="connsiteX3" fmla="*/ 425520 w 3205635"/>
              <a:gd name="connsiteY3" fmla="*/ 6957643 h 6967127"/>
              <a:gd name="connsiteX4" fmla="*/ 1337968 w 3205635"/>
              <a:gd name="connsiteY4" fmla="*/ 0 h 6967127"/>
              <a:gd name="connsiteX0" fmla="*/ 1337968 w 3205635"/>
              <a:gd name="connsiteY0" fmla="*/ 0 h 6957643"/>
              <a:gd name="connsiteX1" fmla="*/ 3205635 w 3205635"/>
              <a:gd name="connsiteY1" fmla="*/ 73838 h 6957643"/>
              <a:gd name="connsiteX2" fmla="*/ 2496837 w 3205635"/>
              <a:gd name="connsiteY2" fmla="*/ 6906167 h 6957643"/>
              <a:gd name="connsiteX3" fmla="*/ 425520 w 3205635"/>
              <a:gd name="connsiteY3" fmla="*/ 6957643 h 6957643"/>
              <a:gd name="connsiteX4" fmla="*/ 1337968 w 3205635"/>
              <a:gd name="connsiteY4" fmla="*/ 0 h 6957643"/>
              <a:gd name="connsiteX0" fmla="*/ 1337968 w 2496837"/>
              <a:gd name="connsiteY0" fmla="*/ 11506 h 6969149"/>
              <a:gd name="connsiteX1" fmla="*/ 2474115 w 2496837"/>
              <a:gd name="connsiteY1" fmla="*/ 0 h 6969149"/>
              <a:gd name="connsiteX2" fmla="*/ 2496837 w 2496837"/>
              <a:gd name="connsiteY2" fmla="*/ 6917673 h 6969149"/>
              <a:gd name="connsiteX3" fmla="*/ 425520 w 2496837"/>
              <a:gd name="connsiteY3" fmla="*/ 6969149 h 6969149"/>
              <a:gd name="connsiteX4" fmla="*/ 1337968 w 2496837"/>
              <a:gd name="connsiteY4" fmla="*/ 11506 h 6969149"/>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496837"/>
              <a:gd name="connsiteY0" fmla="*/ 0 h 6957643"/>
              <a:gd name="connsiteX1" fmla="*/ 2474115 w 2496837"/>
              <a:gd name="connsiteY1" fmla="*/ 25070 h 6957643"/>
              <a:gd name="connsiteX2" fmla="*/ 2496837 w 2496837"/>
              <a:gd name="connsiteY2" fmla="*/ 6906167 h 6957643"/>
              <a:gd name="connsiteX3" fmla="*/ 425520 w 2496837"/>
              <a:gd name="connsiteY3" fmla="*/ 6957643 h 6957643"/>
              <a:gd name="connsiteX4" fmla="*/ 1337968 w 2496837"/>
              <a:gd name="connsiteY4" fmla="*/ 0 h 6957643"/>
              <a:gd name="connsiteX0" fmla="*/ 1337968 w 2510691"/>
              <a:gd name="connsiteY0" fmla="*/ 0 h 6957643"/>
              <a:gd name="connsiteX1" fmla="*/ 2510691 w 2510691"/>
              <a:gd name="connsiteY1" fmla="*/ 686 h 6957643"/>
              <a:gd name="connsiteX2" fmla="*/ 2496837 w 2510691"/>
              <a:gd name="connsiteY2" fmla="*/ 6906167 h 6957643"/>
              <a:gd name="connsiteX3" fmla="*/ 425520 w 2510691"/>
              <a:gd name="connsiteY3" fmla="*/ 6957643 h 6957643"/>
              <a:gd name="connsiteX4" fmla="*/ 1337968 w 2510691"/>
              <a:gd name="connsiteY4" fmla="*/ 0 h 6957643"/>
              <a:gd name="connsiteX0" fmla="*/ 1056025 w 3158138"/>
              <a:gd name="connsiteY0" fmla="*/ 0 h 6972633"/>
              <a:gd name="connsiteX1" fmla="*/ 3158138 w 3158138"/>
              <a:gd name="connsiteY1" fmla="*/ 15676 h 6972633"/>
              <a:gd name="connsiteX2" fmla="*/ 3144284 w 3158138"/>
              <a:gd name="connsiteY2" fmla="*/ 6921157 h 6972633"/>
              <a:gd name="connsiteX3" fmla="*/ 1072967 w 3158138"/>
              <a:gd name="connsiteY3" fmla="*/ 6972633 h 6972633"/>
              <a:gd name="connsiteX4" fmla="*/ 1056025 w 3158138"/>
              <a:gd name="connsiteY4" fmla="*/ 0 h 6972633"/>
              <a:gd name="connsiteX0" fmla="*/ 670499 w 2772612"/>
              <a:gd name="connsiteY0" fmla="*/ 0 h 6972633"/>
              <a:gd name="connsiteX1" fmla="*/ 2772612 w 2772612"/>
              <a:gd name="connsiteY1" fmla="*/ 15676 h 6972633"/>
              <a:gd name="connsiteX2" fmla="*/ 2758758 w 2772612"/>
              <a:gd name="connsiteY2" fmla="*/ 6921157 h 6972633"/>
              <a:gd name="connsiteX3" fmla="*/ 687441 w 2772612"/>
              <a:gd name="connsiteY3" fmla="*/ 6972633 h 6972633"/>
              <a:gd name="connsiteX4" fmla="*/ 670499 w 2772612"/>
              <a:gd name="connsiteY4" fmla="*/ 0 h 6972633"/>
              <a:gd name="connsiteX0" fmla="*/ 823287 w 2925400"/>
              <a:gd name="connsiteY0" fmla="*/ 0 h 6972633"/>
              <a:gd name="connsiteX1" fmla="*/ 2925400 w 2925400"/>
              <a:gd name="connsiteY1" fmla="*/ 15676 h 6972633"/>
              <a:gd name="connsiteX2" fmla="*/ 2911546 w 2925400"/>
              <a:gd name="connsiteY2" fmla="*/ 6921157 h 6972633"/>
              <a:gd name="connsiteX3" fmla="*/ 840229 w 2925400"/>
              <a:gd name="connsiteY3" fmla="*/ 6972633 h 6972633"/>
              <a:gd name="connsiteX4" fmla="*/ 823287 w 2925400"/>
              <a:gd name="connsiteY4" fmla="*/ 0 h 6972633"/>
              <a:gd name="connsiteX0" fmla="*/ 864497 w 2966610"/>
              <a:gd name="connsiteY0" fmla="*/ 0 h 6972633"/>
              <a:gd name="connsiteX1" fmla="*/ 2966610 w 2966610"/>
              <a:gd name="connsiteY1" fmla="*/ 15676 h 6972633"/>
              <a:gd name="connsiteX2" fmla="*/ 2952756 w 2966610"/>
              <a:gd name="connsiteY2" fmla="*/ 6921157 h 6972633"/>
              <a:gd name="connsiteX3" fmla="*/ 881439 w 2966610"/>
              <a:gd name="connsiteY3" fmla="*/ 6972633 h 6972633"/>
              <a:gd name="connsiteX4" fmla="*/ 864497 w 2966610"/>
              <a:gd name="connsiteY4" fmla="*/ 0 h 6972633"/>
              <a:gd name="connsiteX0" fmla="*/ 737922 w 2840035"/>
              <a:gd name="connsiteY0" fmla="*/ 0 h 6972633"/>
              <a:gd name="connsiteX1" fmla="*/ 2840035 w 2840035"/>
              <a:gd name="connsiteY1" fmla="*/ 15676 h 6972633"/>
              <a:gd name="connsiteX2" fmla="*/ 2826181 w 2840035"/>
              <a:gd name="connsiteY2" fmla="*/ 6921157 h 6972633"/>
              <a:gd name="connsiteX3" fmla="*/ 754864 w 2840035"/>
              <a:gd name="connsiteY3" fmla="*/ 6972633 h 6972633"/>
              <a:gd name="connsiteX4" fmla="*/ 737922 w 2840035"/>
              <a:gd name="connsiteY4" fmla="*/ 0 h 6972633"/>
              <a:gd name="connsiteX0" fmla="*/ 811201 w 2913314"/>
              <a:gd name="connsiteY0" fmla="*/ 0 h 6972633"/>
              <a:gd name="connsiteX1" fmla="*/ 2913314 w 2913314"/>
              <a:gd name="connsiteY1" fmla="*/ 15676 h 6972633"/>
              <a:gd name="connsiteX2" fmla="*/ 2899460 w 2913314"/>
              <a:gd name="connsiteY2" fmla="*/ 6921157 h 6972633"/>
              <a:gd name="connsiteX3" fmla="*/ 828143 w 2913314"/>
              <a:gd name="connsiteY3" fmla="*/ 6972633 h 6972633"/>
              <a:gd name="connsiteX4" fmla="*/ 811201 w 2913314"/>
              <a:gd name="connsiteY4" fmla="*/ 0 h 6972633"/>
              <a:gd name="connsiteX0" fmla="*/ 811201 w 4757104"/>
              <a:gd name="connsiteY0" fmla="*/ 0 h 6972633"/>
              <a:gd name="connsiteX1" fmla="*/ 4757104 w 4757104"/>
              <a:gd name="connsiteY1" fmla="*/ 686 h 6972633"/>
              <a:gd name="connsiteX2" fmla="*/ 2899460 w 4757104"/>
              <a:gd name="connsiteY2" fmla="*/ 6921157 h 6972633"/>
              <a:gd name="connsiteX3" fmla="*/ 828143 w 4757104"/>
              <a:gd name="connsiteY3" fmla="*/ 6972633 h 6972633"/>
              <a:gd name="connsiteX4" fmla="*/ 811201 w 4757104"/>
              <a:gd name="connsiteY4" fmla="*/ 0 h 6972633"/>
              <a:gd name="connsiteX0" fmla="*/ 811201 w 4757104"/>
              <a:gd name="connsiteY0" fmla="*/ 0 h 6972633"/>
              <a:gd name="connsiteX1" fmla="*/ 4757104 w 4757104"/>
              <a:gd name="connsiteY1" fmla="*/ 686 h 6972633"/>
              <a:gd name="connsiteX2" fmla="*/ 4728260 w 4757104"/>
              <a:gd name="connsiteY2" fmla="*/ 6951138 h 6972633"/>
              <a:gd name="connsiteX3" fmla="*/ 828143 w 4757104"/>
              <a:gd name="connsiteY3" fmla="*/ 6972633 h 6972633"/>
              <a:gd name="connsiteX4" fmla="*/ 811201 w 4757104"/>
              <a:gd name="connsiteY4" fmla="*/ 0 h 6972633"/>
              <a:gd name="connsiteX0" fmla="*/ 657796 w 5341829"/>
              <a:gd name="connsiteY0" fmla="*/ 32364 h 6971947"/>
              <a:gd name="connsiteX1" fmla="*/ 5341829 w 5341829"/>
              <a:gd name="connsiteY1" fmla="*/ 0 h 6971947"/>
              <a:gd name="connsiteX2" fmla="*/ 5312985 w 5341829"/>
              <a:gd name="connsiteY2" fmla="*/ 6950452 h 6971947"/>
              <a:gd name="connsiteX3" fmla="*/ 1412868 w 5341829"/>
              <a:gd name="connsiteY3" fmla="*/ 6971947 h 6971947"/>
              <a:gd name="connsiteX4" fmla="*/ 657796 w 5341829"/>
              <a:gd name="connsiteY4" fmla="*/ 32364 h 6971947"/>
              <a:gd name="connsiteX0" fmla="*/ 111751 w 4795784"/>
              <a:gd name="connsiteY0" fmla="*/ 32364 h 6971947"/>
              <a:gd name="connsiteX1" fmla="*/ 4795784 w 4795784"/>
              <a:gd name="connsiteY1" fmla="*/ 0 h 6971947"/>
              <a:gd name="connsiteX2" fmla="*/ 4766940 w 4795784"/>
              <a:gd name="connsiteY2" fmla="*/ 6950452 h 6971947"/>
              <a:gd name="connsiteX3" fmla="*/ 866823 w 4795784"/>
              <a:gd name="connsiteY3" fmla="*/ 6971947 h 6971947"/>
              <a:gd name="connsiteX4" fmla="*/ 111751 w 4795784"/>
              <a:gd name="connsiteY4" fmla="*/ 32364 h 6971947"/>
              <a:gd name="connsiteX0" fmla="*/ 94045 w 5075534"/>
              <a:gd name="connsiteY0" fmla="*/ 10330 h 6971947"/>
              <a:gd name="connsiteX1" fmla="*/ 5075534 w 5075534"/>
              <a:gd name="connsiteY1" fmla="*/ 0 h 6971947"/>
              <a:gd name="connsiteX2" fmla="*/ 5046690 w 5075534"/>
              <a:gd name="connsiteY2" fmla="*/ 6950452 h 6971947"/>
              <a:gd name="connsiteX3" fmla="*/ 1146573 w 5075534"/>
              <a:gd name="connsiteY3" fmla="*/ 6971947 h 6971947"/>
              <a:gd name="connsiteX4" fmla="*/ 94045 w 5075534"/>
              <a:gd name="connsiteY4" fmla="*/ 10330 h 6971947"/>
              <a:gd name="connsiteX0" fmla="*/ 107987 w 5089476"/>
              <a:gd name="connsiteY0" fmla="*/ 10330 h 6950452"/>
              <a:gd name="connsiteX1" fmla="*/ 5089476 w 5089476"/>
              <a:gd name="connsiteY1" fmla="*/ 0 h 6950452"/>
              <a:gd name="connsiteX2" fmla="*/ 5060632 w 5089476"/>
              <a:gd name="connsiteY2" fmla="*/ 6950452 h 6950452"/>
              <a:gd name="connsiteX3" fmla="*/ 918144 w 5089476"/>
              <a:gd name="connsiteY3" fmla="*/ 6949913 h 6950452"/>
              <a:gd name="connsiteX4" fmla="*/ 107987 w 5089476"/>
              <a:gd name="connsiteY4" fmla="*/ 10330 h 6950452"/>
              <a:gd name="connsiteX0" fmla="*/ 87690 w 5069179"/>
              <a:gd name="connsiteY0" fmla="*/ 10330 h 6950452"/>
              <a:gd name="connsiteX1" fmla="*/ 5069179 w 5069179"/>
              <a:gd name="connsiteY1" fmla="*/ 0 h 6950452"/>
              <a:gd name="connsiteX2" fmla="*/ 5040335 w 5069179"/>
              <a:gd name="connsiteY2" fmla="*/ 6950452 h 6950452"/>
              <a:gd name="connsiteX3" fmla="*/ 897847 w 5069179"/>
              <a:gd name="connsiteY3" fmla="*/ 6949913 h 6950452"/>
              <a:gd name="connsiteX4" fmla="*/ 87690 w 5069179"/>
              <a:gd name="connsiteY4" fmla="*/ 10330 h 6950452"/>
              <a:gd name="connsiteX0" fmla="*/ 78264 w 5059753"/>
              <a:gd name="connsiteY0" fmla="*/ 10330 h 6950452"/>
              <a:gd name="connsiteX1" fmla="*/ 5059753 w 5059753"/>
              <a:gd name="connsiteY1" fmla="*/ 0 h 6950452"/>
              <a:gd name="connsiteX2" fmla="*/ 5030909 w 5059753"/>
              <a:gd name="connsiteY2" fmla="*/ 6950452 h 6950452"/>
              <a:gd name="connsiteX3" fmla="*/ 888421 w 5059753"/>
              <a:gd name="connsiteY3" fmla="*/ 6949913 h 6950452"/>
              <a:gd name="connsiteX4" fmla="*/ 78264 w 5059753"/>
              <a:gd name="connsiteY4" fmla="*/ 10330 h 6950452"/>
              <a:gd name="connsiteX0" fmla="*/ 78264 w 5090233"/>
              <a:gd name="connsiteY0" fmla="*/ 5 h 6940127"/>
              <a:gd name="connsiteX1" fmla="*/ 5090233 w 5090233"/>
              <a:gd name="connsiteY1" fmla="*/ 1970875 h 6940127"/>
              <a:gd name="connsiteX2" fmla="*/ 5030909 w 5090233"/>
              <a:gd name="connsiteY2" fmla="*/ 6940127 h 6940127"/>
              <a:gd name="connsiteX3" fmla="*/ 888421 w 5090233"/>
              <a:gd name="connsiteY3" fmla="*/ 6939588 h 6940127"/>
              <a:gd name="connsiteX4" fmla="*/ 78264 w 5090233"/>
              <a:gd name="connsiteY4" fmla="*/ 5 h 6940127"/>
              <a:gd name="connsiteX0" fmla="*/ 78264 w 5090233"/>
              <a:gd name="connsiteY0" fmla="*/ 5 h 6940127"/>
              <a:gd name="connsiteX1" fmla="*/ 5090233 w 5090233"/>
              <a:gd name="connsiteY1" fmla="*/ 1940395 h 6940127"/>
              <a:gd name="connsiteX2" fmla="*/ 5030909 w 5090233"/>
              <a:gd name="connsiteY2" fmla="*/ 6940127 h 6940127"/>
              <a:gd name="connsiteX3" fmla="*/ 888421 w 5090233"/>
              <a:gd name="connsiteY3" fmla="*/ 6939588 h 6940127"/>
              <a:gd name="connsiteX4" fmla="*/ 78264 w 5090233"/>
              <a:gd name="connsiteY4" fmla="*/ 5 h 6940127"/>
              <a:gd name="connsiteX0" fmla="*/ 78264 w 5090233"/>
              <a:gd name="connsiteY0" fmla="*/ 5 h 6940127"/>
              <a:gd name="connsiteX1" fmla="*/ 5090233 w 5090233"/>
              <a:gd name="connsiteY1" fmla="*/ 1940395 h 6940127"/>
              <a:gd name="connsiteX2" fmla="*/ 5030909 w 5090233"/>
              <a:gd name="connsiteY2" fmla="*/ 6940127 h 6940127"/>
              <a:gd name="connsiteX3" fmla="*/ 888421 w 5090233"/>
              <a:gd name="connsiteY3" fmla="*/ 6939588 h 6940127"/>
              <a:gd name="connsiteX4" fmla="*/ 78264 w 5090233"/>
              <a:gd name="connsiteY4" fmla="*/ 5 h 6940127"/>
              <a:gd name="connsiteX0" fmla="*/ 78264 w 5090233"/>
              <a:gd name="connsiteY0" fmla="*/ 386721 h 7326843"/>
              <a:gd name="connsiteX1" fmla="*/ 2020263 w 5090233"/>
              <a:gd name="connsiteY1" fmla="*/ 1040142 h 7326843"/>
              <a:gd name="connsiteX2" fmla="*/ 5090233 w 5090233"/>
              <a:gd name="connsiteY2" fmla="*/ 2327111 h 7326843"/>
              <a:gd name="connsiteX3" fmla="*/ 5030909 w 5090233"/>
              <a:gd name="connsiteY3" fmla="*/ 7326843 h 7326843"/>
              <a:gd name="connsiteX4" fmla="*/ 888421 w 5090233"/>
              <a:gd name="connsiteY4" fmla="*/ 7326304 h 7326843"/>
              <a:gd name="connsiteX5" fmla="*/ 78264 w 5090233"/>
              <a:gd name="connsiteY5" fmla="*/ 386721 h 7326843"/>
              <a:gd name="connsiteX0" fmla="*/ 78264 w 5090233"/>
              <a:gd name="connsiteY0" fmla="*/ 324663 h 7264785"/>
              <a:gd name="connsiteX1" fmla="*/ 2020263 w 5090233"/>
              <a:gd name="connsiteY1" fmla="*/ 978084 h 7264785"/>
              <a:gd name="connsiteX2" fmla="*/ 5090233 w 5090233"/>
              <a:gd name="connsiteY2" fmla="*/ 2265053 h 7264785"/>
              <a:gd name="connsiteX3" fmla="*/ 5030909 w 5090233"/>
              <a:gd name="connsiteY3" fmla="*/ 7264785 h 7264785"/>
              <a:gd name="connsiteX4" fmla="*/ 888421 w 5090233"/>
              <a:gd name="connsiteY4" fmla="*/ 7264246 h 7264785"/>
              <a:gd name="connsiteX5" fmla="*/ 78264 w 5090233"/>
              <a:gd name="connsiteY5" fmla="*/ 324663 h 7264785"/>
              <a:gd name="connsiteX0" fmla="*/ 78264 w 5090233"/>
              <a:gd name="connsiteY0" fmla="*/ 434222 h 7374344"/>
              <a:gd name="connsiteX1" fmla="*/ 2406343 w 5090233"/>
              <a:gd name="connsiteY1" fmla="*/ 447563 h 7374344"/>
              <a:gd name="connsiteX2" fmla="*/ 5090233 w 5090233"/>
              <a:gd name="connsiteY2" fmla="*/ 2374612 h 7374344"/>
              <a:gd name="connsiteX3" fmla="*/ 5030909 w 5090233"/>
              <a:gd name="connsiteY3" fmla="*/ 7374344 h 7374344"/>
              <a:gd name="connsiteX4" fmla="*/ 888421 w 5090233"/>
              <a:gd name="connsiteY4" fmla="*/ 7373805 h 7374344"/>
              <a:gd name="connsiteX5" fmla="*/ 78264 w 5090233"/>
              <a:gd name="connsiteY5" fmla="*/ 434222 h 7374344"/>
              <a:gd name="connsiteX0" fmla="*/ 78264 w 5090233"/>
              <a:gd name="connsiteY0" fmla="*/ 434222 h 7374344"/>
              <a:gd name="connsiteX1" fmla="*/ 2406343 w 5090233"/>
              <a:gd name="connsiteY1" fmla="*/ 447563 h 7374344"/>
              <a:gd name="connsiteX2" fmla="*/ 5090233 w 5090233"/>
              <a:gd name="connsiteY2" fmla="*/ 2374612 h 7374344"/>
              <a:gd name="connsiteX3" fmla="*/ 5030909 w 5090233"/>
              <a:gd name="connsiteY3" fmla="*/ 7374344 h 7374344"/>
              <a:gd name="connsiteX4" fmla="*/ 888421 w 5090233"/>
              <a:gd name="connsiteY4" fmla="*/ 7373805 h 7374344"/>
              <a:gd name="connsiteX5" fmla="*/ 78264 w 5090233"/>
              <a:gd name="connsiteY5" fmla="*/ 434222 h 7374344"/>
              <a:gd name="connsiteX0" fmla="*/ 78264 w 5090233"/>
              <a:gd name="connsiteY0" fmla="*/ 434222 h 7374344"/>
              <a:gd name="connsiteX1" fmla="*/ 2406343 w 5090233"/>
              <a:gd name="connsiteY1" fmla="*/ 447563 h 7374344"/>
              <a:gd name="connsiteX2" fmla="*/ 5090233 w 5090233"/>
              <a:gd name="connsiteY2" fmla="*/ 2374612 h 7374344"/>
              <a:gd name="connsiteX3" fmla="*/ 5030909 w 5090233"/>
              <a:gd name="connsiteY3" fmla="*/ 7374344 h 7374344"/>
              <a:gd name="connsiteX4" fmla="*/ 888421 w 5090233"/>
              <a:gd name="connsiteY4" fmla="*/ 7373805 h 7374344"/>
              <a:gd name="connsiteX5" fmla="*/ 78264 w 5090233"/>
              <a:gd name="connsiteY5" fmla="*/ 434222 h 7374344"/>
              <a:gd name="connsiteX0" fmla="*/ 78264 w 5110553"/>
              <a:gd name="connsiteY0" fmla="*/ 434222 h 7374344"/>
              <a:gd name="connsiteX1" fmla="*/ 2406343 w 5110553"/>
              <a:gd name="connsiteY1" fmla="*/ 447563 h 7374344"/>
              <a:gd name="connsiteX2" fmla="*/ 5110553 w 5110553"/>
              <a:gd name="connsiteY2" fmla="*/ 2486372 h 7374344"/>
              <a:gd name="connsiteX3" fmla="*/ 5030909 w 5110553"/>
              <a:gd name="connsiteY3" fmla="*/ 7374344 h 7374344"/>
              <a:gd name="connsiteX4" fmla="*/ 888421 w 5110553"/>
              <a:gd name="connsiteY4" fmla="*/ 7373805 h 7374344"/>
              <a:gd name="connsiteX5" fmla="*/ 78264 w 5110553"/>
              <a:gd name="connsiteY5" fmla="*/ 434222 h 7374344"/>
              <a:gd name="connsiteX0" fmla="*/ 78264 w 5110553"/>
              <a:gd name="connsiteY0" fmla="*/ 434222 h 7374344"/>
              <a:gd name="connsiteX1" fmla="*/ 2406343 w 5110553"/>
              <a:gd name="connsiteY1" fmla="*/ 447563 h 7374344"/>
              <a:gd name="connsiteX2" fmla="*/ 5110553 w 5110553"/>
              <a:gd name="connsiteY2" fmla="*/ 2486372 h 7374344"/>
              <a:gd name="connsiteX3" fmla="*/ 5030909 w 5110553"/>
              <a:gd name="connsiteY3" fmla="*/ 7374344 h 7374344"/>
              <a:gd name="connsiteX4" fmla="*/ 888421 w 5110553"/>
              <a:gd name="connsiteY4" fmla="*/ 7373805 h 7374344"/>
              <a:gd name="connsiteX5" fmla="*/ 78264 w 5110553"/>
              <a:gd name="connsiteY5" fmla="*/ 434222 h 7374344"/>
              <a:gd name="connsiteX0" fmla="*/ 78264 w 5110553"/>
              <a:gd name="connsiteY0" fmla="*/ 434222 h 7374344"/>
              <a:gd name="connsiteX1" fmla="*/ 2406343 w 5110553"/>
              <a:gd name="connsiteY1" fmla="*/ 447563 h 7374344"/>
              <a:gd name="connsiteX2" fmla="*/ 5110553 w 5110553"/>
              <a:gd name="connsiteY2" fmla="*/ 2486372 h 7374344"/>
              <a:gd name="connsiteX3" fmla="*/ 5030909 w 5110553"/>
              <a:gd name="connsiteY3" fmla="*/ 7374344 h 7374344"/>
              <a:gd name="connsiteX4" fmla="*/ 888421 w 5110553"/>
              <a:gd name="connsiteY4" fmla="*/ 7373805 h 7374344"/>
              <a:gd name="connsiteX5" fmla="*/ 78264 w 5110553"/>
              <a:gd name="connsiteY5" fmla="*/ 434222 h 7374344"/>
              <a:gd name="connsiteX0" fmla="*/ 78264 w 5110553"/>
              <a:gd name="connsiteY0" fmla="*/ 434222 h 7374344"/>
              <a:gd name="connsiteX1" fmla="*/ 2406343 w 5110553"/>
              <a:gd name="connsiteY1" fmla="*/ 447563 h 7374344"/>
              <a:gd name="connsiteX2" fmla="*/ 5110553 w 5110553"/>
              <a:gd name="connsiteY2" fmla="*/ 2486372 h 7374344"/>
              <a:gd name="connsiteX3" fmla="*/ 5030909 w 5110553"/>
              <a:gd name="connsiteY3" fmla="*/ 7374344 h 7374344"/>
              <a:gd name="connsiteX4" fmla="*/ 888421 w 5110553"/>
              <a:gd name="connsiteY4" fmla="*/ 7373805 h 7374344"/>
              <a:gd name="connsiteX5" fmla="*/ 78264 w 5110553"/>
              <a:gd name="connsiteY5" fmla="*/ 434222 h 7374344"/>
              <a:gd name="connsiteX0" fmla="*/ 78264 w 5110553"/>
              <a:gd name="connsiteY0" fmla="*/ 36956 h 6977078"/>
              <a:gd name="connsiteX1" fmla="*/ 2406343 w 5110553"/>
              <a:gd name="connsiteY1" fmla="*/ 50297 h 6977078"/>
              <a:gd name="connsiteX2" fmla="*/ 5110553 w 5110553"/>
              <a:gd name="connsiteY2" fmla="*/ 2089106 h 6977078"/>
              <a:gd name="connsiteX3" fmla="*/ 5030909 w 5110553"/>
              <a:gd name="connsiteY3" fmla="*/ 6977078 h 6977078"/>
              <a:gd name="connsiteX4" fmla="*/ 888421 w 5110553"/>
              <a:gd name="connsiteY4" fmla="*/ 6976539 h 6977078"/>
              <a:gd name="connsiteX5" fmla="*/ 78264 w 5110553"/>
              <a:gd name="connsiteY5" fmla="*/ 36956 h 6977078"/>
              <a:gd name="connsiteX0" fmla="*/ 78264 w 5110553"/>
              <a:gd name="connsiteY0" fmla="*/ 57710 h 6997832"/>
              <a:gd name="connsiteX1" fmla="*/ 2406343 w 5110553"/>
              <a:gd name="connsiteY1" fmla="*/ 71051 h 6997832"/>
              <a:gd name="connsiteX2" fmla="*/ 5110553 w 5110553"/>
              <a:gd name="connsiteY2" fmla="*/ 2109860 h 6997832"/>
              <a:gd name="connsiteX3" fmla="*/ 5030909 w 5110553"/>
              <a:gd name="connsiteY3" fmla="*/ 6997832 h 6997832"/>
              <a:gd name="connsiteX4" fmla="*/ 888421 w 5110553"/>
              <a:gd name="connsiteY4" fmla="*/ 6997293 h 6997832"/>
              <a:gd name="connsiteX5" fmla="*/ 78264 w 5110553"/>
              <a:gd name="connsiteY5" fmla="*/ 57710 h 6997832"/>
              <a:gd name="connsiteX0" fmla="*/ 78264 w 5110553"/>
              <a:gd name="connsiteY0" fmla="*/ 73365 h 7013487"/>
              <a:gd name="connsiteX1" fmla="*/ 2365703 w 5110553"/>
              <a:gd name="connsiteY1" fmla="*/ 35906 h 7013487"/>
              <a:gd name="connsiteX2" fmla="*/ 5110553 w 5110553"/>
              <a:gd name="connsiteY2" fmla="*/ 2125515 h 7013487"/>
              <a:gd name="connsiteX3" fmla="*/ 5030909 w 5110553"/>
              <a:gd name="connsiteY3" fmla="*/ 7013487 h 7013487"/>
              <a:gd name="connsiteX4" fmla="*/ 888421 w 5110553"/>
              <a:gd name="connsiteY4" fmla="*/ 7012948 h 7013487"/>
              <a:gd name="connsiteX5" fmla="*/ 78264 w 5110553"/>
              <a:gd name="connsiteY5" fmla="*/ 73365 h 7013487"/>
              <a:gd name="connsiteX0" fmla="*/ 78264 w 5110553"/>
              <a:gd name="connsiteY0" fmla="*/ 64617 h 7004739"/>
              <a:gd name="connsiteX1" fmla="*/ 2365703 w 5110553"/>
              <a:gd name="connsiteY1" fmla="*/ 27158 h 7004739"/>
              <a:gd name="connsiteX2" fmla="*/ 5110553 w 5110553"/>
              <a:gd name="connsiteY2" fmla="*/ 2116767 h 7004739"/>
              <a:gd name="connsiteX3" fmla="*/ 5030909 w 5110553"/>
              <a:gd name="connsiteY3" fmla="*/ 7004739 h 7004739"/>
              <a:gd name="connsiteX4" fmla="*/ 888421 w 5110553"/>
              <a:gd name="connsiteY4" fmla="*/ 7004200 h 7004739"/>
              <a:gd name="connsiteX5" fmla="*/ 78264 w 5110553"/>
              <a:gd name="connsiteY5" fmla="*/ 64617 h 7004739"/>
              <a:gd name="connsiteX0" fmla="*/ 78264 w 5120713"/>
              <a:gd name="connsiteY0" fmla="*/ 64617 h 7004739"/>
              <a:gd name="connsiteX1" fmla="*/ 2365703 w 5120713"/>
              <a:gd name="connsiteY1" fmla="*/ 27158 h 7004739"/>
              <a:gd name="connsiteX2" fmla="*/ 5120713 w 5120713"/>
              <a:gd name="connsiteY2" fmla="*/ 2177727 h 7004739"/>
              <a:gd name="connsiteX3" fmla="*/ 5030909 w 5120713"/>
              <a:gd name="connsiteY3" fmla="*/ 7004739 h 7004739"/>
              <a:gd name="connsiteX4" fmla="*/ 888421 w 5120713"/>
              <a:gd name="connsiteY4" fmla="*/ 7004200 h 7004739"/>
              <a:gd name="connsiteX5" fmla="*/ 78264 w 5120713"/>
              <a:gd name="connsiteY5" fmla="*/ 64617 h 7004739"/>
              <a:gd name="connsiteX0" fmla="*/ 78264 w 5120713"/>
              <a:gd name="connsiteY0" fmla="*/ 64617 h 7004739"/>
              <a:gd name="connsiteX1" fmla="*/ 2365703 w 5120713"/>
              <a:gd name="connsiteY1" fmla="*/ 27158 h 7004739"/>
              <a:gd name="connsiteX2" fmla="*/ 5120713 w 5120713"/>
              <a:gd name="connsiteY2" fmla="*/ 2177727 h 7004739"/>
              <a:gd name="connsiteX3" fmla="*/ 5030909 w 5120713"/>
              <a:gd name="connsiteY3" fmla="*/ 7004739 h 7004739"/>
              <a:gd name="connsiteX4" fmla="*/ 888421 w 5120713"/>
              <a:gd name="connsiteY4" fmla="*/ 7004200 h 7004739"/>
              <a:gd name="connsiteX5" fmla="*/ 78264 w 5120713"/>
              <a:gd name="connsiteY5" fmla="*/ 64617 h 700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0713" h="7004739">
                <a:moveTo>
                  <a:pt x="78264" y="64617"/>
                </a:moveTo>
                <a:cubicBezTo>
                  <a:pt x="1323544" y="-68677"/>
                  <a:pt x="1977415" y="49200"/>
                  <a:pt x="2365703" y="27158"/>
                </a:cubicBezTo>
                <a:cubicBezTo>
                  <a:pt x="2408551" y="1366556"/>
                  <a:pt x="4740859" y="1221384"/>
                  <a:pt x="5120713" y="2177727"/>
                </a:cubicBezTo>
                <a:cubicBezTo>
                  <a:pt x="5079519" y="2203714"/>
                  <a:pt x="5053815" y="4609440"/>
                  <a:pt x="5030909" y="7004739"/>
                </a:cubicBezTo>
                <a:lnTo>
                  <a:pt x="888421" y="7004200"/>
                </a:lnTo>
                <a:cubicBezTo>
                  <a:pt x="1294481" y="3927264"/>
                  <a:pt x="-373320" y="3108365"/>
                  <a:pt x="78264" y="64617"/>
                </a:cubicBezTo>
                <a:close/>
              </a:path>
            </a:pathLst>
          </a:custGeom>
          <a:solidFill>
            <a:schemeClr val="accent3"/>
          </a:solidFill>
        </p:spPr>
        <p:txBody>
          <a:bodyPr anchor="ctr"/>
          <a:lstStyle>
            <a:lvl1pPr marL="0" indent="0" algn="ctr">
              <a:buNone/>
              <a:defRPr sz="1600"/>
            </a:lvl1pPr>
          </a:lstStyle>
          <a:p>
            <a:r>
              <a:rPr lang="en-US"/>
              <a:t>Click icon to add picture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1"/>
                </a:solidFill>
              </a:defRPr>
            </a:lvl1pPr>
          </a:lstStyle>
          <a:p>
            <a:fld id="{5286523A-CEE5-3E49-97C1-9902E38FFDC5}" type="slidenum">
              <a:rPr lang="en-US" smtClean="0"/>
              <a:pPr/>
              <a:t>‹#›</a:t>
            </a:fld>
            <a:endParaRPr lang="en-US"/>
          </a:p>
        </p:txBody>
      </p:sp>
      <p:sp>
        <p:nvSpPr>
          <p:cNvPr id="22" name="Text Placeholder 4">
            <a:extLst>
              <a:ext uri="{FF2B5EF4-FFF2-40B4-BE49-F238E27FC236}">
                <a16:creationId xmlns:a16="http://schemas.microsoft.com/office/drawing/2014/main" id="{649F30DA-05ED-67F6-2D56-42A828DE1F02}"/>
              </a:ext>
            </a:extLst>
          </p:cNvPr>
          <p:cNvSpPr>
            <a:spLocks noGrp="1"/>
          </p:cNvSpPr>
          <p:nvPr>
            <p:ph type="body" sz="quarter" idx="22" hasCustomPrompt="1"/>
          </p:nvPr>
        </p:nvSpPr>
        <p:spPr>
          <a:xfrm>
            <a:off x="941731" y="1559365"/>
            <a:ext cx="6147144"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 </a:t>
            </a:r>
          </a:p>
        </p:txBody>
      </p:sp>
      <p:sp>
        <p:nvSpPr>
          <p:cNvPr id="39" name="Text Placeholder 38">
            <a:extLst>
              <a:ext uri="{FF2B5EF4-FFF2-40B4-BE49-F238E27FC236}">
                <a16:creationId xmlns:a16="http://schemas.microsoft.com/office/drawing/2014/main" id="{D0E82DD5-C40E-4095-7FB3-5A1F62C098F6}"/>
              </a:ext>
            </a:extLst>
          </p:cNvPr>
          <p:cNvSpPr>
            <a:spLocks noGrp="1"/>
          </p:cNvSpPr>
          <p:nvPr>
            <p:ph type="body" sz="quarter" idx="23" hasCustomPrompt="1"/>
          </p:nvPr>
        </p:nvSpPr>
        <p:spPr>
          <a:xfrm>
            <a:off x="125158" y="1485221"/>
            <a:ext cx="805551" cy="1196303"/>
          </a:xfrm>
          <a:prstGeom prst="rect">
            <a:avLst/>
          </a:prstGeom>
        </p:spPr>
        <p:txBody>
          <a:bodyPr/>
          <a:lstStyle>
            <a:lvl1pPr marL="0" indent="0" algn="ctr">
              <a:buNone/>
              <a:defRPr sz="6600" b="1" i="0">
                <a:solidFill>
                  <a:schemeClr val="accent3"/>
                </a:solidFill>
                <a:latin typeface="Barlow ExtraBold" pitchFamily="2" charset="77"/>
              </a:defRPr>
            </a:lvl1pPr>
          </a:lstStyle>
          <a:p>
            <a:pPr lvl="0"/>
            <a:r>
              <a:rPr lang="en-US"/>
              <a:t>1</a:t>
            </a:r>
          </a:p>
        </p:txBody>
      </p:sp>
      <p:sp>
        <p:nvSpPr>
          <p:cNvPr id="42" name="Text Placeholder 41">
            <a:extLst>
              <a:ext uri="{FF2B5EF4-FFF2-40B4-BE49-F238E27FC236}">
                <a16:creationId xmlns:a16="http://schemas.microsoft.com/office/drawing/2014/main" id="{018F3618-2670-7BB5-2211-3647358387CE}"/>
              </a:ext>
            </a:extLst>
          </p:cNvPr>
          <p:cNvSpPr>
            <a:spLocks noGrp="1"/>
          </p:cNvSpPr>
          <p:nvPr>
            <p:ph type="body" sz="quarter" idx="24" hasCustomPrompt="1"/>
          </p:nvPr>
        </p:nvSpPr>
        <p:spPr>
          <a:xfrm>
            <a:off x="941493" y="2077141"/>
            <a:ext cx="6282807" cy="420475"/>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Enter text here</a:t>
            </a:r>
          </a:p>
        </p:txBody>
      </p:sp>
      <p:sp>
        <p:nvSpPr>
          <p:cNvPr id="43" name="Text Placeholder 4">
            <a:extLst>
              <a:ext uri="{FF2B5EF4-FFF2-40B4-BE49-F238E27FC236}">
                <a16:creationId xmlns:a16="http://schemas.microsoft.com/office/drawing/2014/main" id="{9DE40358-E9FC-4598-FAAD-CDCCFF6545ED}"/>
              </a:ext>
            </a:extLst>
          </p:cNvPr>
          <p:cNvSpPr>
            <a:spLocks noGrp="1"/>
          </p:cNvSpPr>
          <p:nvPr>
            <p:ph type="body" sz="quarter" idx="25" hasCustomPrompt="1"/>
          </p:nvPr>
        </p:nvSpPr>
        <p:spPr>
          <a:xfrm>
            <a:off x="941731" y="2839911"/>
            <a:ext cx="6387344"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44" name="Text Placeholder 38">
            <a:extLst>
              <a:ext uri="{FF2B5EF4-FFF2-40B4-BE49-F238E27FC236}">
                <a16:creationId xmlns:a16="http://schemas.microsoft.com/office/drawing/2014/main" id="{01104F33-4AC9-D19C-B09F-3FCEE7E9BDF9}"/>
              </a:ext>
            </a:extLst>
          </p:cNvPr>
          <p:cNvSpPr>
            <a:spLocks noGrp="1"/>
          </p:cNvSpPr>
          <p:nvPr>
            <p:ph type="body" sz="quarter" idx="26" hasCustomPrompt="1"/>
          </p:nvPr>
        </p:nvSpPr>
        <p:spPr>
          <a:xfrm>
            <a:off x="141992" y="2765767"/>
            <a:ext cx="805551" cy="1196303"/>
          </a:xfrm>
          <a:prstGeom prst="rect">
            <a:avLst/>
          </a:prstGeom>
        </p:spPr>
        <p:txBody>
          <a:bodyPr/>
          <a:lstStyle>
            <a:lvl1pPr marL="0" indent="0" algn="ctr">
              <a:buNone/>
              <a:defRPr sz="6600" b="1" i="0">
                <a:solidFill>
                  <a:schemeClr val="accent3"/>
                </a:solidFill>
                <a:latin typeface="Barlow ExtraBold" pitchFamily="2" charset="77"/>
              </a:defRPr>
            </a:lvl1pPr>
          </a:lstStyle>
          <a:p>
            <a:pPr lvl="0"/>
            <a:r>
              <a:rPr lang="en-US"/>
              <a:t>2</a:t>
            </a:r>
          </a:p>
        </p:txBody>
      </p:sp>
      <p:sp>
        <p:nvSpPr>
          <p:cNvPr id="45" name="Text Placeholder 41">
            <a:extLst>
              <a:ext uri="{FF2B5EF4-FFF2-40B4-BE49-F238E27FC236}">
                <a16:creationId xmlns:a16="http://schemas.microsoft.com/office/drawing/2014/main" id="{701BBBBD-B1CE-E578-E36E-C094CA2CB4D3}"/>
              </a:ext>
            </a:extLst>
          </p:cNvPr>
          <p:cNvSpPr>
            <a:spLocks noGrp="1"/>
          </p:cNvSpPr>
          <p:nvPr>
            <p:ph type="body" sz="quarter" idx="27" hasCustomPrompt="1"/>
          </p:nvPr>
        </p:nvSpPr>
        <p:spPr>
          <a:xfrm>
            <a:off x="941493" y="3357687"/>
            <a:ext cx="6528308" cy="420475"/>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Enter text here</a:t>
            </a:r>
          </a:p>
        </p:txBody>
      </p:sp>
      <p:sp>
        <p:nvSpPr>
          <p:cNvPr id="46" name="Text Placeholder 4">
            <a:extLst>
              <a:ext uri="{FF2B5EF4-FFF2-40B4-BE49-F238E27FC236}">
                <a16:creationId xmlns:a16="http://schemas.microsoft.com/office/drawing/2014/main" id="{4EF99062-16C1-19E8-9B7F-426D8C09910F}"/>
              </a:ext>
            </a:extLst>
          </p:cNvPr>
          <p:cNvSpPr>
            <a:spLocks noGrp="1"/>
          </p:cNvSpPr>
          <p:nvPr>
            <p:ph type="body" sz="quarter" idx="28" hasCustomPrompt="1"/>
          </p:nvPr>
        </p:nvSpPr>
        <p:spPr>
          <a:xfrm>
            <a:off x="941731" y="4111726"/>
            <a:ext cx="6387344"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47" name="Text Placeholder 38">
            <a:extLst>
              <a:ext uri="{FF2B5EF4-FFF2-40B4-BE49-F238E27FC236}">
                <a16:creationId xmlns:a16="http://schemas.microsoft.com/office/drawing/2014/main" id="{A476D80B-EC4B-F096-EA4B-DE4D15BAB7A5}"/>
              </a:ext>
            </a:extLst>
          </p:cNvPr>
          <p:cNvSpPr>
            <a:spLocks noGrp="1"/>
          </p:cNvSpPr>
          <p:nvPr>
            <p:ph type="body" sz="quarter" idx="29" hasCustomPrompt="1"/>
          </p:nvPr>
        </p:nvSpPr>
        <p:spPr>
          <a:xfrm>
            <a:off x="141992" y="4037582"/>
            <a:ext cx="805551" cy="1196303"/>
          </a:xfrm>
          <a:prstGeom prst="rect">
            <a:avLst/>
          </a:prstGeom>
        </p:spPr>
        <p:txBody>
          <a:bodyPr/>
          <a:lstStyle>
            <a:lvl1pPr marL="0" indent="0" algn="ctr">
              <a:buNone/>
              <a:defRPr sz="6600" b="1" i="0">
                <a:solidFill>
                  <a:schemeClr val="accent3"/>
                </a:solidFill>
                <a:latin typeface="Barlow ExtraBold" pitchFamily="2" charset="77"/>
              </a:defRPr>
            </a:lvl1pPr>
          </a:lstStyle>
          <a:p>
            <a:pPr lvl="0"/>
            <a:r>
              <a:rPr lang="en-US"/>
              <a:t>3</a:t>
            </a:r>
          </a:p>
        </p:txBody>
      </p:sp>
      <p:sp>
        <p:nvSpPr>
          <p:cNvPr id="48" name="Text Placeholder 41">
            <a:extLst>
              <a:ext uri="{FF2B5EF4-FFF2-40B4-BE49-F238E27FC236}">
                <a16:creationId xmlns:a16="http://schemas.microsoft.com/office/drawing/2014/main" id="{3965E355-93A6-5E69-8A8E-1F85BE9346F4}"/>
              </a:ext>
            </a:extLst>
          </p:cNvPr>
          <p:cNvSpPr>
            <a:spLocks noGrp="1"/>
          </p:cNvSpPr>
          <p:nvPr>
            <p:ph type="body" sz="quarter" idx="30" hasCustomPrompt="1"/>
          </p:nvPr>
        </p:nvSpPr>
        <p:spPr>
          <a:xfrm>
            <a:off x="941493" y="4629502"/>
            <a:ext cx="6528308" cy="420475"/>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Enter text here</a:t>
            </a:r>
          </a:p>
        </p:txBody>
      </p:sp>
      <p:sp>
        <p:nvSpPr>
          <p:cNvPr id="49" name="Text Placeholder 4">
            <a:extLst>
              <a:ext uri="{FF2B5EF4-FFF2-40B4-BE49-F238E27FC236}">
                <a16:creationId xmlns:a16="http://schemas.microsoft.com/office/drawing/2014/main" id="{648039B8-0B57-3FAA-063C-60960D1BDBFF}"/>
              </a:ext>
            </a:extLst>
          </p:cNvPr>
          <p:cNvSpPr>
            <a:spLocks noGrp="1"/>
          </p:cNvSpPr>
          <p:nvPr>
            <p:ph type="body" sz="quarter" idx="31" hasCustomPrompt="1"/>
          </p:nvPr>
        </p:nvSpPr>
        <p:spPr>
          <a:xfrm>
            <a:off x="941731" y="5392126"/>
            <a:ext cx="6387344" cy="492631"/>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50" name="Text Placeholder 38">
            <a:extLst>
              <a:ext uri="{FF2B5EF4-FFF2-40B4-BE49-F238E27FC236}">
                <a16:creationId xmlns:a16="http://schemas.microsoft.com/office/drawing/2014/main" id="{823AC586-2E30-E3ED-0451-FDCE337F23BE}"/>
              </a:ext>
            </a:extLst>
          </p:cNvPr>
          <p:cNvSpPr>
            <a:spLocks noGrp="1"/>
          </p:cNvSpPr>
          <p:nvPr>
            <p:ph type="body" sz="quarter" idx="32" hasCustomPrompt="1"/>
          </p:nvPr>
        </p:nvSpPr>
        <p:spPr>
          <a:xfrm>
            <a:off x="141992" y="5317982"/>
            <a:ext cx="805551" cy="1196303"/>
          </a:xfrm>
          <a:prstGeom prst="rect">
            <a:avLst/>
          </a:prstGeom>
        </p:spPr>
        <p:txBody>
          <a:bodyPr/>
          <a:lstStyle>
            <a:lvl1pPr marL="0" indent="0" algn="ctr">
              <a:buNone/>
              <a:defRPr sz="6600" b="1" i="0">
                <a:solidFill>
                  <a:schemeClr val="accent3"/>
                </a:solidFill>
                <a:latin typeface="Barlow ExtraBold" pitchFamily="2" charset="77"/>
              </a:defRPr>
            </a:lvl1pPr>
          </a:lstStyle>
          <a:p>
            <a:pPr lvl="0"/>
            <a:r>
              <a:rPr lang="en-US"/>
              <a:t>4</a:t>
            </a:r>
          </a:p>
        </p:txBody>
      </p:sp>
      <p:sp>
        <p:nvSpPr>
          <p:cNvPr id="51" name="Text Placeholder 41">
            <a:extLst>
              <a:ext uri="{FF2B5EF4-FFF2-40B4-BE49-F238E27FC236}">
                <a16:creationId xmlns:a16="http://schemas.microsoft.com/office/drawing/2014/main" id="{C7911169-1023-E2C8-2DAB-B245F7A2A799}"/>
              </a:ext>
            </a:extLst>
          </p:cNvPr>
          <p:cNvSpPr>
            <a:spLocks noGrp="1"/>
          </p:cNvSpPr>
          <p:nvPr>
            <p:ph type="body" sz="quarter" idx="33" hasCustomPrompt="1"/>
          </p:nvPr>
        </p:nvSpPr>
        <p:spPr>
          <a:xfrm>
            <a:off x="941493" y="5909902"/>
            <a:ext cx="6528308" cy="420475"/>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Enter text here</a:t>
            </a:r>
          </a:p>
        </p:txBody>
      </p:sp>
      <p:pic>
        <p:nvPicPr>
          <p:cNvPr id="6" name="Picture 5">
            <a:extLst>
              <a:ext uri="{FF2B5EF4-FFF2-40B4-BE49-F238E27FC236}">
                <a16:creationId xmlns:a16="http://schemas.microsoft.com/office/drawing/2014/main" id="{2CADBA5A-A9C4-23C0-313D-D868770A5F6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2" name="Text Placeholder 4">
            <a:extLst>
              <a:ext uri="{FF2B5EF4-FFF2-40B4-BE49-F238E27FC236}">
                <a16:creationId xmlns:a16="http://schemas.microsoft.com/office/drawing/2014/main" id="{FF22A4D6-21AE-31D5-E8E2-2066300C861D}"/>
              </a:ext>
            </a:extLst>
          </p:cNvPr>
          <p:cNvSpPr>
            <a:spLocks noGrp="1"/>
          </p:cNvSpPr>
          <p:nvPr>
            <p:ph type="body" sz="quarter" idx="18" hasCustomPrompt="1"/>
          </p:nvPr>
        </p:nvSpPr>
        <p:spPr>
          <a:xfrm>
            <a:off x="172576" y="6577395"/>
            <a:ext cx="7533700" cy="273148"/>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ln>
                  <a:noFill/>
                </a:ln>
                <a:solidFill>
                  <a:schemeClr val="accent5"/>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
        <p:nvSpPr>
          <p:cNvPr id="5" name="Title 1">
            <a:extLst>
              <a:ext uri="{FF2B5EF4-FFF2-40B4-BE49-F238E27FC236}">
                <a16:creationId xmlns:a16="http://schemas.microsoft.com/office/drawing/2014/main" id="{8C2CEE60-B115-92B0-6419-9BA57DC4378A}"/>
              </a:ext>
            </a:extLst>
          </p:cNvPr>
          <p:cNvSpPr>
            <a:spLocks noGrp="1"/>
          </p:cNvSpPr>
          <p:nvPr>
            <p:ph type="ctrTitle" hasCustomPrompt="1"/>
          </p:nvPr>
        </p:nvSpPr>
        <p:spPr>
          <a:xfrm>
            <a:off x="290934" y="181828"/>
            <a:ext cx="6797942" cy="906820"/>
          </a:xfrm>
          <a:prstGeom prst="rect">
            <a:avLst/>
          </a:prstGeom>
        </p:spPr>
        <p:txBody>
          <a:bodyPr anchor="ctr"/>
          <a:lstStyle>
            <a:lvl1pPr algn="l">
              <a:lnSpc>
                <a:spcPts val="3500"/>
              </a:lnSpc>
              <a:defRPr sz="6000" b="1" i="0">
                <a:solidFill>
                  <a:schemeClr val="accent5"/>
                </a:solidFill>
                <a:latin typeface="Barlow Condensed SemiBold" pitchFamily="2" charset="77"/>
              </a:defRPr>
            </a:lvl1pPr>
          </a:lstStyle>
          <a:p>
            <a:r>
              <a:rPr lang="en-US"/>
              <a:t>Slide title</a:t>
            </a:r>
          </a:p>
        </p:txBody>
      </p:sp>
    </p:spTree>
    <p:extLst>
      <p:ext uri="{BB962C8B-B14F-4D97-AF65-F5344CB8AC3E}">
        <p14:creationId xmlns:p14="http://schemas.microsoft.com/office/powerpoint/2010/main" val="38724605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guide id="4" pos="98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 Points Lower Image">
    <p:spTree>
      <p:nvGrpSpPr>
        <p:cNvPr id="1" name=""/>
        <p:cNvGrpSpPr/>
        <p:nvPr/>
      </p:nvGrpSpPr>
      <p:grpSpPr>
        <a:xfrm>
          <a:off x="0" y="0"/>
          <a:ext cx="0" cy="0"/>
          <a:chOff x="0" y="0"/>
          <a:chExt cx="0" cy="0"/>
        </a:xfrm>
      </p:grpSpPr>
      <p:sp>
        <p:nvSpPr>
          <p:cNvPr id="37" name="Picture Placeholder 6">
            <a:extLst>
              <a:ext uri="{FF2B5EF4-FFF2-40B4-BE49-F238E27FC236}">
                <a16:creationId xmlns:a16="http://schemas.microsoft.com/office/drawing/2014/main" id="{DAD63F3D-C9FD-98DD-8FC4-29DA01411863}"/>
              </a:ext>
            </a:extLst>
          </p:cNvPr>
          <p:cNvSpPr>
            <a:spLocks noGrp="1"/>
          </p:cNvSpPr>
          <p:nvPr>
            <p:ph type="pic" sz="quarter" idx="35"/>
          </p:nvPr>
        </p:nvSpPr>
        <p:spPr>
          <a:xfrm>
            <a:off x="-11506" y="4429907"/>
            <a:ext cx="12225539" cy="2428093"/>
          </a:xfrm>
          <a:custGeom>
            <a:avLst/>
            <a:gdLst>
              <a:gd name="connsiteX0" fmla="*/ 0 w 12192000"/>
              <a:gd name="connsiteY0" fmla="*/ 0 h 2073759"/>
              <a:gd name="connsiteX1" fmla="*/ 12192000 w 12192000"/>
              <a:gd name="connsiteY1" fmla="*/ 0 h 2073759"/>
              <a:gd name="connsiteX2" fmla="*/ 12192000 w 12192000"/>
              <a:gd name="connsiteY2" fmla="*/ 2073759 h 2073759"/>
              <a:gd name="connsiteX3" fmla="*/ 0 w 12192000"/>
              <a:gd name="connsiteY3" fmla="*/ 2073759 h 2073759"/>
              <a:gd name="connsiteX4" fmla="*/ 0 w 12192000"/>
              <a:gd name="connsiteY4" fmla="*/ 0 h 2073759"/>
              <a:gd name="connsiteX0" fmla="*/ 11017 w 12192000"/>
              <a:gd name="connsiteY0" fmla="*/ 220337 h 2073759"/>
              <a:gd name="connsiteX1" fmla="*/ 12192000 w 12192000"/>
              <a:gd name="connsiteY1" fmla="*/ 0 h 2073759"/>
              <a:gd name="connsiteX2" fmla="*/ 12192000 w 12192000"/>
              <a:gd name="connsiteY2" fmla="*/ 2073759 h 2073759"/>
              <a:gd name="connsiteX3" fmla="*/ 0 w 12192000"/>
              <a:gd name="connsiteY3" fmla="*/ 2073759 h 2073759"/>
              <a:gd name="connsiteX4" fmla="*/ 11017 w 12192000"/>
              <a:gd name="connsiteY4" fmla="*/ 220337 h 2073759"/>
              <a:gd name="connsiteX0" fmla="*/ 11017 w 12192000"/>
              <a:gd name="connsiteY0" fmla="*/ 220337 h 2073759"/>
              <a:gd name="connsiteX1" fmla="*/ 12192000 w 12192000"/>
              <a:gd name="connsiteY1" fmla="*/ 0 h 2073759"/>
              <a:gd name="connsiteX2" fmla="*/ 12192000 w 12192000"/>
              <a:gd name="connsiteY2" fmla="*/ 2073759 h 2073759"/>
              <a:gd name="connsiteX3" fmla="*/ 0 w 12192000"/>
              <a:gd name="connsiteY3" fmla="*/ 2073759 h 2073759"/>
              <a:gd name="connsiteX4" fmla="*/ 11017 w 12192000"/>
              <a:gd name="connsiteY4" fmla="*/ 220337 h 2073759"/>
              <a:gd name="connsiteX0" fmla="*/ 11017 w 12214034"/>
              <a:gd name="connsiteY0" fmla="*/ 572876 h 2426298"/>
              <a:gd name="connsiteX1" fmla="*/ 12214034 w 12214034"/>
              <a:gd name="connsiteY1" fmla="*/ 0 h 2426298"/>
              <a:gd name="connsiteX2" fmla="*/ 12192000 w 12214034"/>
              <a:gd name="connsiteY2" fmla="*/ 2426298 h 2426298"/>
              <a:gd name="connsiteX3" fmla="*/ 0 w 12214034"/>
              <a:gd name="connsiteY3" fmla="*/ 2426298 h 2426298"/>
              <a:gd name="connsiteX4" fmla="*/ 11017 w 12214034"/>
              <a:gd name="connsiteY4" fmla="*/ 572876 h 2426298"/>
              <a:gd name="connsiteX0" fmla="*/ 11017 w 12214034"/>
              <a:gd name="connsiteY0" fmla="*/ 575206 h 2428628"/>
              <a:gd name="connsiteX1" fmla="*/ 12214034 w 12214034"/>
              <a:gd name="connsiteY1" fmla="*/ 2330 h 2428628"/>
              <a:gd name="connsiteX2" fmla="*/ 12192000 w 12214034"/>
              <a:gd name="connsiteY2" fmla="*/ 2428628 h 2428628"/>
              <a:gd name="connsiteX3" fmla="*/ 0 w 12214034"/>
              <a:gd name="connsiteY3" fmla="*/ 2428628 h 2428628"/>
              <a:gd name="connsiteX4" fmla="*/ 11017 w 12214034"/>
              <a:gd name="connsiteY4" fmla="*/ 575206 h 2428628"/>
              <a:gd name="connsiteX0" fmla="*/ 488 w 12225539"/>
              <a:gd name="connsiteY0" fmla="*/ 894174 h 2428107"/>
              <a:gd name="connsiteX1" fmla="*/ 12225539 w 12225539"/>
              <a:gd name="connsiteY1" fmla="*/ 1809 h 2428107"/>
              <a:gd name="connsiteX2" fmla="*/ 12203505 w 12225539"/>
              <a:gd name="connsiteY2" fmla="*/ 2428107 h 2428107"/>
              <a:gd name="connsiteX3" fmla="*/ 11505 w 12225539"/>
              <a:gd name="connsiteY3" fmla="*/ 2428107 h 2428107"/>
              <a:gd name="connsiteX4" fmla="*/ 488 w 12225539"/>
              <a:gd name="connsiteY4" fmla="*/ 894174 h 2428107"/>
              <a:gd name="connsiteX0" fmla="*/ 488 w 12225539"/>
              <a:gd name="connsiteY0" fmla="*/ 894160 h 2428093"/>
              <a:gd name="connsiteX1" fmla="*/ 12225539 w 12225539"/>
              <a:gd name="connsiteY1" fmla="*/ 1795 h 2428093"/>
              <a:gd name="connsiteX2" fmla="*/ 12203505 w 12225539"/>
              <a:gd name="connsiteY2" fmla="*/ 2428093 h 2428093"/>
              <a:gd name="connsiteX3" fmla="*/ 11505 w 12225539"/>
              <a:gd name="connsiteY3" fmla="*/ 2428093 h 2428093"/>
              <a:gd name="connsiteX4" fmla="*/ 488 w 12225539"/>
              <a:gd name="connsiteY4" fmla="*/ 894160 h 2428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5539" h="2428093">
                <a:moveTo>
                  <a:pt x="488" y="894160"/>
                </a:moveTo>
                <a:cubicBezTo>
                  <a:pt x="6043852" y="1349524"/>
                  <a:pt x="7603351" y="-56962"/>
                  <a:pt x="12225539" y="1795"/>
                </a:cubicBezTo>
                <a:lnTo>
                  <a:pt x="12203505" y="2428093"/>
                </a:lnTo>
                <a:lnTo>
                  <a:pt x="11505" y="2428093"/>
                </a:lnTo>
                <a:cubicBezTo>
                  <a:pt x="15177" y="1810286"/>
                  <a:pt x="-3184" y="1511967"/>
                  <a:pt x="488" y="894160"/>
                </a:cubicBezTo>
                <a:close/>
              </a:path>
            </a:pathLst>
          </a:custGeom>
          <a:solidFill>
            <a:srgbClr val="FFFFFF"/>
          </a:solidFill>
        </p:spPr>
        <p:txBody>
          <a:bodyPr anchor="ctr"/>
          <a:lstStyle>
            <a:lvl1pPr marL="0" indent="0" algn="ctr">
              <a:buNone/>
              <a:defRPr sz="1400"/>
            </a:lvl1pPr>
          </a:lstStyle>
          <a:p>
            <a:r>
              <a:rPr lang="en-US"/>
              <a:t>Click icon to add picture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rgbClr val="FFFFFF"/>
                </a:solidFill>
              </a:defRPr>
            </a:lvl1pPr>
          </a:lstStyle>
          <a:p>
            <a:fld id="{5286523A-CEE5-3E49-97C1-9902E38FFDC5}" type="slidenum">
              <a:rPr lang="en-US" smtClean="0"/>
              <a:pPr/>
              <a:t>‹#›</a:t>
            </a:fld>
            <a:endParaRPr lang="en-US"/>
          </a:p>
        </p:txBody>
      </p:sp>
      <p:sp>
        <p:nvSpPr>
          <p:cNvPr id="5" name="Text Placeholder 4">
            <a:extLst>
              <a:ext uri="{FF2B5EF4-FFF2-40B4-BE49-F238E27FC236}">
                <a16:creationId xmlns:a16="http://schemas.microsoft.com/office/drawing/2014/main" id="{DBA971FF-85F7-16DC-5446-6A5598A916DD}"/>
              </a:ext>
            </a:extLst>
          </p:cNvPr>
          <p:cNvSpPr>
            <a:spLocks noGrp="1"/>
          </p:cNvSpPr>
          <p:nvPr>
            <p:ph type="body" sz="quarter" idx="18" hasCustomPrompt="1"/>
          </p:nvPr>
        </p:nvSpPr>
        <p:spPr>
          <a:xfrm>
            <a:off x="318508" y="5030804"/>
            <a:ext cx="3418528" cy="401780"/>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ln>
                  <a:noFill/>
                </a:ln>
                <a:solidFill>
                  <a:schemeClr val="accent5"/>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
        <p:nvSpPr>
          <p:cNvPr id="22" name="Text Placeholder 4">
            <a:extLst>
              <a:ext uri="{FF2B5EF4-FFF2-40B4-BE49-F238E27FC236}">
                <a16:creationId xmlns:a16="http://schemas.microsoft.com/office/drawing/2014/main" id="{649F30DA-05ED-67F6-2D56-42A828DE1F02}"/>
              </a:ext>
            </a:extLst>
          </p:cNvPr>
          <p:cNvSpPr>
            <a:spLocks noGrp="1"/>
          </p:cNvSpPr>
          <p:nvPr>
            <p:ph type="body" sz="quarter" idx="22" hasCustomPrompt="1"/>
          </p:nvPr>
        </p:nvSpPr>
        <p:spPr>
          <a:xfrm>
            <a:off x="852321" y="1552667"/>
            <a:ext cx="2210370" cy="773836"/>
          </a:xfrm>
          <a:prstGeom prst="rect">
            <a:avLst/>
          </a:prstGeom>
        </p:spPr>
        <p:txBody>
          <a:bodyPr anchor="t"/>
          <a:lstStyle>
            <a:lvl1pPr marL="0" indent="0" algn="l" defTabSz="914400" rtl="0" eaLnBrk="1" latinLnBrk="0" hangingPunct="1">
              <a:lnSpc>
                <a:spcPts val="258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39" name="Text Placeholder 38">
            <a:extLst>
              <a:ext uri="{FF2B5EF4-FFF2-40B4-BE49-F238E27FC236}">
                <a16:creationId xmlns:a16="http://schemas.microsoft.com/office/drawing/2014/main" id="{D0E82DD5-C40E-4095-7FB3-5A1F62C098F6}"/>
              </a:ext>
            </a:extLst>
          </p:cNvPr>
          <p:cNvSpPr>
            <a:spLocks noGrp="1"/>
          </p:cNvSpPr>
          <p:nvPr>
            <p:ph type="body" sz="quarter" idx="23" hasCustomPrompt="1"/>
          </p:nvPr>
        </p:nvSpPr>
        <p:spPr>
          <a:xfrm>
            <a:off x="318508" y="1424437"/>
            <a:ext cx="533573" cy="1264885"/>
          </a:xfrm>
          <a:prstGeom prst="rect">
            <a:avLst/>
          </a:prstGeom>
        </p:spPr>
        <p:txBody>
          <a:bodyPr/>
          <a:lstStyle>
            <a:lvl1pPr marL="0" indent="0" algn="ctr">
              <a:buNone/>
              <a:defRPr sz="7200" b="1" i="0">
                <a:solidFill>
                  <a:srgbClr val="FFFFFF"/>
                </a:solidFill>
                <a:latin typeface="Barlow ExtraBold" pitchFamily="2" charset="77"/>
              </a:defRPr>
            </a:lvl1pPr>
          </a:lstStyle>
          <a:p>
            <a:pPr lvl="0"/>
            <a:r>
              <a:rPr lang="en-US"/>
              <a:t>1</a:t>
            </a:r>
          </a:p>
        </p:txBody>
      </p:sp>
      <p:sp>
        <p:nvSpPr>
          <p:cNvPr id="42" name="Text Placeholder 41">
            <a:extLst>
              <a:ext uri="{FF2B5EF4-FFF2-40B4-BE49-F238E27FC236}">
                <a16:creationId xmlns:a16="http://schemas.microsoft.com/office/drawing/2014/main" id="{018F3618-2670-7BB5-2211-3647358387CE}"/>
              </a:ext>
            </a:extLst>
          </p:cNvPr>
          <p:cNvSpPr>
            <a:spLocks noGrp="1"/>
          </p:cNvSpPr>
          <p:nvPr>
            <p:ph type="body" sz="quarter" idx="24" hasCustomPrompt="1"/>
          </p:nvPr>
        </p:nvSpPr>
        <p:spPr>
          <a:xfrm>
            <a:off x="852082" y="2357606"/>
            <a:ext cx="2210608" cy="1985731"/>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Text</a:t>
            </a:r>
          </a:p>
        </p:txBody>
      </p:sp>
      <p:pic>
        <p:nvPicPr>
          <p:cNvPr id="60" name="Picture 59" descr="A black background with white text&#10;&#10;Description automatically generated">
            <a:extLst>
              <a:ext uri="{FF2B5EF4-FFF2-40B4-BE49-F238E27FC236}">
                <a16:creationId xmlns:a16="http://schemas.microsoft.com/office/drawing/2014/main" id="{04AD8098-76F3-76F4-3947-206B10479F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74406" y="298627"/>
            <a:ext cx="1577586" cy="456409"/>
          </a:xfrm>
          <a:prstGeom prst="rect">
            <a:avLst/>
          </a:prstGeom>
        </p:spPr>
      </p:pic>
      <p:sp>
        <p:nvSpPr>
          <p:cNvPr id="14" name="Title 1">
            <a:extLst>
              <a:ext uri="{FF2B5EF4-FFF2-40B4-BE49-F238E27FC236}">
                <a16:creationId xmlns:a16="http://schemas.microsoft.com/office/drawing/2014/main" id="{45AD263F-07CE-8740-E626-9F862BB93F62}"/>
              </a:ext>
            </a:extLst>
          </p:cNvPr>
          <p:cNvSpPr>
            <a:spLocks noGrp="1"/>
          </p:cNvSpPr>
          <p:nvPr>
            <p:ph type="ctrTitle" hasCustomPrompt="1"/>
          </p:nvPr>
        </p:nvSpPr>
        <p:spPr>
          <a:xfrm>
            <a:off x="318508" y="148843"/>
            <a:ext cx="9670116" cy="1051698"/>
          </a:xfrm>
          <a:prstGeom prst="rect">
            <a:avLst/>
          </a:prstGeom>
        </p:spPr>
        <p:txBody>
          <a:bodyPr anchor="b"/>
          <a:lstStyle>
            <a:lvl1pPr algn="l">
              <a:defRPr sz="6000" b="1" i="0">
                <a:solidFill>
                  <a:schemeClr val="accent5"/>
                </a:solidFill>
                <a:latin typeface="Barlow Condensed SemiBold" pitchFamily="2" charset="77"/>
              </a:defRPr>
            </a:lvl1pPr>
          </a:lstStyle>
          <a:p>
            <a:r>
              <a:rPr lang="en-US"/>
              <a:t>Slide title</a:t>
            </a:r>
          </a:p>
        </p:txBody>
      </p:sp>
      <p:sp>
        <p:nvSpPr>
          <p:cNvPr id="16" name="Text Placeholder 38">
            <a:extLst>
              <a:ext uri="{FF2B5EF4-FFF2-40B4-BE49-F238E27FC236}">
                <a16:creationId xmlns:a16="http://schemas.microsoft.com/office/drawing/2014/main" id="{58F2B50B-4C00-274C-51CB-EEE3E8E3837B}"/>
              </a:ext>
            </a:extLst>
          </p:cNvPr>
          <p:cNvSpPr>
            <a:spLocks noGrp="1"/>
          </p:cNvSpPr>
          <p:nvPr>
            <p:ph type="body" sz="quarter" idx="37" hasCustomPrompt="1"/>
          </p:nvPr>
        </p:nvSpPr>
        <p:spPr>
          <a:xfrm>
            <a:off x="3204927" y="1424437"/>
            <a:ext cx="533573" cy="1264885"/>
          </a:xfrm>
          <a:prstGeom prst="rect">
            <a:avLst/>
          </a:prstGeom>
        </p:spPr>
        <p:txBody>
          <a:bodyPr/>
          <a:lstStyle>
            <a:lvl1pPr marL="0" indent="0" algn="ctr">
              <a:buNone/>
              <a:defRPr sz="7200" b="1" i="0">
                <a:solidFill>
                  <a:srgbClr val="FFFFFF"/>
                </a:solidFill>
                <a:latin typeface="Barlow ExtraBold" pitchFamily="2" charset="77"/>
              </a:defRPr>
            </a:lvl1pPr>
          </a:lstStyle>
          <a:p>
            <a:pPr lvl="0"/>
            <a:r>
              <a:rPr lang="en-US"/>
              <a:t>2</a:t>
            </a:r>
          </a:p>
        </p:txBody>
      </p:sp>
      <p:sp>
        <p:nvSpPr>
          <p:cNvPr id="17" name="Text Placeholder 41">
            <a:extLst>
              <a:ext uri="{FF2B5EF4-FFF2-40B4-BE49-F238E27FC236}">
                <a16:creationId xmlns:a16="http://schemas.microsoft.com/office/drawing/2014/main" id="{9860A90C-A0A9-10DA-8843-8ABF4BBEC794}"/>
              </a:ext>
            </a:extLst>
          </p:cNvPr>
          <p:cNvSpPr>
            <a:spLocks noGrp="1"/>
          </p:cNvSpPr>
          <p:nvPr>
            <p:ph type="body" sz="quarter" idx="38" hasCustomPrompt="1"/>
          </p:nvPr>
        </p:nvSpPr>
        <p:spPr>
          <a:xfrm>
            <a:off x="3738501" y="2357607"/>
            <a:ext cx="2210608" cy="1476374"/>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Text</a:t>
            </a:r>
          </a:p>
        </p:txBody>
      </p:sp>
      <p:sp>
        <p:nvSpPr>
          <p:cNvPr id="20" name="Text Placeholder 38">
            <a:extLst>
              <a:ext uri="{FF2B5EF4-FFF2-40B4-BE49-F238E27FC236}">
                <a16:creationId xmlns:a16="http://schemas.microsoft.com/office/drawing/2014/main" id="{89287424-7279-4CD6-AC75-907A959EFBC6}"/>
              </a:ext>
            </a:extLst>
          </p:cNvPr>
          <p:cNvSpPr>
            <a:spLocks noGrp="1"/>
          </p:cNvSpPr>
          <p:nvPr>
            <p:ph type="body" sz="quarter" idx="40" hasCustomPrompt="1"/>
          </p:nvPr>
        </p:nvSpPr>
        <p:spPr>
          <a:xfrm>
            <a:off x="6091346" y="1424437"/>
            <a:ext cx="533573" cy="1264885"/>
          </a:xfrm>
          <a:prstGeom prst="rect">
            <a:avLst/>
          </a:prstGeom>
        </p:spPr>
        <p:txBody>
          <a:bodyPr/>
          <a:lstStyle>
            <a:lvl1pPr marL="0" indent="0" algn="ctr">
              <a:buNone/>
              <a:defRPr sz="7200" b="1" i="0">
                <a:solidFill>
                  <a:srgbClr val="FFFFFF"/>
                </a:solidFill>
                <a:latin typeface="Barlow ExtraBold" pitchFamily="2" charset="77"/>
              </a:defRPr>
            </a:lvl1pPr>
          </a:lstStyle>
          <a:p>
            <a:pPr lvl="0"/>
            <a:r>
              <a:rPr lang="en-US"/>
              <a:t>3</a:t>
            </a:r>
          </a:p>
        </p:txBody>
      </p:sp>
      <p:sp>
        <p:nvSpPr>
          <p:cNvPr id="21" name="Text Placeholder 41">
            <a:extLst>
              <a:ext uri="{FF2B5EF4-FFF2-40B4-BE49-F238E27FC236}">
                <a16:creationId xmlns:a16="http://schemas.microsoft.com/office/drawing/2014/main" id="{9C56DFE8-16E7-4C24-DA7F-93B532D7B315}"/>
              </a:ext>
            </a:extLst>
          </p:cNvPr>
          <p:cNvSpPr>
            <a:spLocks noGrp="1"/>
          </p:cNvSpPr>
          <p:nvPr>
            <p:ph type="body" sz="quarter" idx="41" hasCustomPrompt="1"/>
          </p:nvPr>
        </p:nvSpPr>
        <p:spPr>
          <a:xfrm>
            <a:off x="6624920" y="2357607"/>
            <a:ext cx="2210608" cy="1476374"/>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Text</a:t>
            </a:r>
          </a:p>
        </p:txBody>
      </p:sp>
      <p:sp>
        <p:nvSpPr>
          <p:cNvPr id="24" name="Text Placeholder 38">
            <a:extLst>
              <a:ext uri="{FF2B5EF4-FFF2-40B4-BE49-F238E27FC236}">
                <a16:creationId xmlns:a16="http://schemas.microsoft.com/office/drawing/2014/main" id="{01BCA787-F6D2-0130-5B20-4D9D5FDEFD41}"/>
              </a:ext>
            </a:extLst>
          </p:cNvPr>
          <p:cNvSpPr>
            <a:spLocks noGrp="1"/>
          </p:cNvSpPr>
          <p:nvPr>
            <p:ph type="body" sz="quarter" idx="43" hasCustomPrompt="1"/>
          </p:nvPr>
        </p:nvSpPr>
        <p:spPr>
          <a:xfrm>
            <a:off x="8977765" y="1424437"/>
            <a:ext cx="533573" cy="1264885"/>
          </a:xfrm>
          <a:prstGeom prst="rect">
            <a:avLst/>
          </a:prstGeom>
        </p:spPr>
        <p:txBody>
          <a:bodyPr/>
          <a:lstStyle>
            <a:lvl1pPr marL="0" indent="0" algn="ctr">
              <a:buNone/>
              <a:defRPr sz="7200" b="1" i="0">
                <a:solidFill>
                  <a:srgbClr val="FFFFFF"/>
                </a:solidFill>
                <a:latin typeface="Barlow ExtraBold" pitchFamily="2" charset="77"/>
              </a:defRPr>
            </a:lvl1pPr>
          </a:lstStyle>
          <a:p>
            <a:pPr lvl="0"/>
            <a:r>
              <a:rPr lang="en-US"/>
              <a:t>4</a:t>
            </a:r>
          </a:p>
        </p:txBody>
      </p:sp>
      <p:sp>
        <p:nvSpPr>
          <p:cNvPr id="25" name="Text Placeholder 41">
            <a:extLst>
              <a:ext uri="{FF2B5EF4-FFF2-40B4-BE49-F238E27FC236}">
                <a16:creationId xmlns:a16="http://schemas.microsoft.com/office/drawing/2014/main" id="{27D0257D-6A74-322C-87D7-655B231342F1}"/>
              </a:ext>
            </a:extLst>
          </p:cNvPr>
          <p:cNvSpPr>
            <a:spLocks noGrp="1"/>
          </p:cNvSpPr>
          <p:nvPr>
            <p:ph type="body" sz="quarter" idx="44" hasCustomPrompt="1"/>
          </p:nvPr>
        </p:nvSpPr>
        <p:spPr>
          <a:xfrm>
            <a:off x="9511339" y="2357607"/>
            <a:ext cx="2210608" cy="1476374"/>
          </a:xfrm>
          <a:prstGeom prst="rect">
            <a:avLst/>
          </a:prstGeom>
        </p:spPr>
        <p:txBody>
          <a:bodyPr/>
          <a:lstStyle>
            <a:lvl1pPr marL="0" indent="0">
              <a:buNone/>
              <a:defRPr sz="1400">
                <a:solidFill>
                  <a:schemeClr val="accent5"/>
                </a:solidFill>
              </a:defRPr>
            </a:lvl1pPr>
            <a:lvl2pPr>
              <a:defRPr sz="1200"/>
            </a:lvl2pPr>
            <a:lvl3pPr>
              <a:defRPr sz="1200"/>
            </a:lvl3pPr>
            <a:lvl4pPr>
              <a:defRPr sz="1200"/>
            </a:lvl4pPr>
            <a:lvl5pPr>
              <a:defRPr sz="1200"/>
            </a:lvl5pPr>
          </a:lstStyle>
          <a:p>
            <a:pPr lvl="0"/>
            <a:r>
              <a:rPr lang="en-US"/>
              <a:t>Text</a:t>
            </a:r>
          </a:p>
        </p:txBody>
      </p:sp>
      <p:sp>
        <p:nvSpPr>
          <p:cNvPr id="4" name="Text Placeholder 4">
            <a:extLst>
              <a:ext uri="{FF2B5EF4-FFF2-40B4-BE49-F238E27FC236}">
                <a16:creationId xmlns:a16="http://schemas.microsoft.com/office/drawing/2014/main" id="{81381E44-C37E-313C-3540-F8DDC7286CF1}"/>
              </a:ext>
            </a:extLst>
          </p:cNvPr>
          <p:cNvSpPr>
            <a:spLocks noGrp="1"/>
          </p:cNvSpPr>
          <p:nvPr>
            <p:ph type="body" sz="quarter" idx="45" hasCustomPrompt="1"/>
          </p:nvPr>
        </p:nvSpPr>
        <p:spPr>
          <a:xfrm>
            <a:off x="3737035" y="1552667"/>
            <a:ext cx="2210370" cy="773836"/>
          </a:xfrm>
          <a:prstGeom prst="rect">
            <a:avLst/>
          </a:prstGeom>
        </p:spPr>
        <p:txBody>
          <a:bodyPr anchor="t"/>
          <a:lstStyle>
            <a:lvl1pPr marL="0" indent="0" algn="l" defTabSz="914400" rtl="0" eaLnBrk="1" latinLnBrk="0" hangingPunct="1">
              <a:lnSpc>
                <a:spcPts val="258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7" name="Text Placeholder 4">
            <a:extLst>
              <a:ext uri="{FF2B5EF4-FFF2-40B4-BE49-F238E27FC236}">
                <a16:creationId xmlns:a16="http://schemas.microsoft.com/office/drawing/2014/main" id="{6FD7CD8A-30E9-6F5A-7FAE-57144108944A}"/>
              </a:ext>
            </a:extLst>
          </p:cNvPr>
          <p:cNvSpPr>
            <a:spLocks noGrp="1"/>
          </p:cNvSpPr>
          <p:nvPr>
            <p:ph type="body" sz="quarter" idx="46" hasCustomPrompt="1"/>
          </p:nvPr>
        </p:nvSpPr>
        <p:spPr>
          <a:xfrm>
            <a:off x="6621749" y="1552667"/>
            <a:ext cx="2210370" cy="773836"/>
          </a:xfrm>
          <a:prstGeom prst="rect">
            <a:avLst/>
          </a:prstGeom>
        </p:spPr>
        <p:txBody>
          <a:bodyPr anchor="t"/>
          <a:lstStyle>
            <a:lvl1pPr marL="0" indent="0" algn="l" defTabSz="914400" rtl="0" eaLnBrk="1" latinLnBrk="0" hangingPunct="1">
              <a:lnSpc>
                <a:spcPts val="258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9" name="Text Placeholder 4">
            <a:extLst>
              <a:ext uri="{FF2B5EF4-FFF2-40B4-BE49-F238E27FC236}">
                <a16:creationId xmlns:a16="http://schemas.microsoft.com/office/drawing/2014/main" id="{196C4E06-54F8-62C2-C394-88C1E1415BDF}"/>
              </a:ext>
            </a:extLst>
          </p:cNvPr>
          <p:cNvSpPr>
            <a:spLocks noGrp="1"/>
          </p:cNvSpPr>
          <p:nvPr>
            <p:ph type="body" sz="quarter" idx="47" hasCustomPrompt="1"/>
          </p:nvPr>
        </p:nvSpPr>
        <p:spPr>
          <a:xfrm>
            <a:off x="9517349" y="1552667"/>
            <a:ext cx="2210370" cy="773836"/>
          </a:xfrm>
          <a:prstGeom prst="rect">
            <a:avLst/>
          </a:prstGeom>
        </p:spPr>
        <p:txBody>
          <a:bodyPr anchor="t"/>
          <a:lstStyle>
            <a:lvl1pPr marL="0" indent="0" algn="l" defTabSz="914400" rtl="0" eaLnBrk="1" latinLnBrk="0" hangingPunct="1">
              <a:lnSpc>
                <a:spcPts val="2580"/>
              </a:lnSpc>
              <a:spcBef>
                <a:spcPts val="1000"/>
              </a:spcBef>
              <a:buFont typeface="Arial" panose="020B0604020202020204" pitchFamily="34" charset="0"/>
              <a:buNone/>
              <a:defRPr lang="en-US" sz="2400" b="1" i="0" kern="1200" dirty="0" smtClean="0">
                <a:solidFill>
                  <a:schemeClr val="accent5"/>
                </a:solidFill>
                <a:latin typeface="Barlow"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Tree>
    <p:extLst>
      <p:ext uri="{BB962C8B-B14F-4D97-AF65-F5344CB8AC3E}">
        <p14:creationId xmlns:p14="http://schemas.microsoft.com/office/powerpoint/2010/main" val="646180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 Sections Angled Lower Image">
    <p:spTree>
      <p:nvGrpSpPr>
        <p:cNvPr id="1" name=""/>
        <p:cNvGrpSpPr/>
        <p:nvPr/>
      </p:nvGrpSpPr>
      <p:grpSpPr>
        <a:xfrm>
          <a:off x="0" y="0"/>
          <a:ext cx="0" cy="0"/>
          <a:chOff x="0" y="0"/>
          <a:chExt cx="0" cy="0"/>
        </a:xfrm>
      </p:grpSpPr>
      <p:sp>
        <p:nvSpPr>
          <p:cNvPr id="37" name="Picture Placeholder 6">
            <a:extLst>
              <a:ext uri="{FF2B5EF4-FFF2-40B4-BE49-F238E27FC236}">
                <a16:creationId xmlns:a16="http://schemas.microsoft.com/office/drawing/2014/main" id="{DAD63F3D-C9FD-98DD-8FC4-29DA01411863}"/>
              </a:ext>
            </a:extLst>
          </p:cNvPr>
          <p:cNvSpPr>
            <a:spLocks noGrp="1"/>
          </p:cNvSpPr>
          <p:nvPr>
            <p:ph type="pic" sz="quarter" idx="35"/>
          </p:nvPr>
        </p:nvSpPr>
        <p:spPr>
          <a:xfrm>
            <a:off x="-87923" y="3920601"/>
            <a:ext cx="12372296" cy="3025323"/>
          </a:xfrm>
          <a:custGeom>
            <a:avLst/>
            <a:gdLst>
              <a:gd name="connsiteX0" fmla="*/ 0 w 12192000"/>
              <a:gd name="connsiteY0" fmla="*/ 0 h 2073759"/>
              <a:gd name="connsiteX1" fmla="*/ 12192000 w 12192000"/>
              <a:gd name="connsiteY1" fmla="*/ 0 h 2073759"/>
              <a:gd name="connsiteX2" fmla="*/ 12192000 w 12192000"/>
              <a:gd name="connsiteY2" fmla="*/ 2073759 h 2073759"/>
              <a:gd name="connsiteX3" fmla="*/ 0 w 12192000"/>
              <a:gd name="connsiteY3" fmla="*/ 2073759 h 2073759"/>
              <a:gd name="connsiteX4" fmla="*/ 0 w 12192000"/>
              <a:gd name="connsiteY4" fmla="*/ 0 h 2073759"/>
              <a:gd name="connsiteX0" fmla="*/ 11017 w 12192000"/>
              <a:gd name="connsiteY0" fmla="*/ 220337 h 2073759"/>
              <a:gd name="connsiteX1" fmla="*/ 12192000 w 12192000"/>
              <a:gd name="connsiteY1" fmla="*/ 0 h 2073759"/>
              <a:gd name="connsiteX2" fmla="*/ 12192000 w 12192000"/>
              <a:gd name="connsiteY2" fmla="*/ 2073759 h 2073759"/>
              <a:gd name="connsiteX3" fmla="*/ 0 w 12192000"/>
              <a:gd name="connsiteY3" fmla="*/ 2073759 h 2073759"/>
              <a:gd name="connsiteX4" fmla="*/ 11017 w 12192000"/>
              <a:gd name="connsiteY4" fmla="*/ 220337 h 2073759"/>
              <a:gd name="connsiteX0" fmla="*/ 11017 w 12192000"/>
              <a:gd name="connsiteY0" fmla="*/ 220337 h 2073759"/>
              <a:gd name="connsiteX1" fmla="*/ 12192000 w 12192000"/>
              <a:gd name="connsiteY1" fmla="*/ 0 h 2073759"/>
              <a:gd name="connsiteX2" fmla="*/ 12192000 w 12192000"/>
              <a:gd name="connsiteY2" fmla="*/ 2073759 h 2073759"/>
              <a:gd name="connsiteX3" fmla="*/ 0 w 12192000"/>
              <a:gd name="connsiteY3" fmla="*/ 2073759 h 2073759"/>
              <a:gd name="connsiteX4" fmla="*/ 11017 w 12192000"/>
              <a:gd name="connsiteY4" fmla="*/ 220337 h 2073759"/>
              <a:gd name="connsiteX0" fmla="*/ 11017 w 12214034"/>
              <a:gd name="connsiteY0" fmla="*/ 572876 h 2426298"/>
              <a:gd name="connsiteX1" fmla="*/ 12214034 w 12214034"/>
              <a:gd name="connsiteY1" fmla="*/ 0 h 2426298"/>
              <a:gd name="connsiteX2" fmla="*/ 12192000 w 12214034"/>
              <a:gd name="connsiteY2" fmla="*/ 2426298 h 2426298"/>
              <a:gd name="connsiteX3" fmla="*/ 0 w 12214034"/>
              <a:gd name="connsiteY3" fmla="*/ 2426298 h 2426298"/>
              <a:gd name="connsiteX4" fmla="*/ 11017 w 12214034"/>
              <a:gd name="connsiteY4" fmla="*/ 572876 h 2426298"/>
              <a:gd name="connsiteX0" fmla="*/ 11017 w 12214034"/>
              <a:gd name="connsiteY0" fmla="*/ 575206 h 2428628"/>
              <a:gd name="connsiteX1" fmla="*/ 12214034 w 12214034"/>
              <a:gd name="connsiteY1" fmla="*/ 2330 h 2428628"/>
              <a:gd name="connsiteX2" fmla="*/ 12192000 w 12214034"/>
              <a:gd name="connsiteY2" fmla="*/ 2428628 h 2428628"/>
              <a:gd name="connsiteX3" fmla="*/ 0 w 12214034"/>
              <a:gd name="connsiteY3" fmla="*/ 2428628 h 2428628"/>
              <a:gd name="connsiteX4" fmla="*/ 11017 w 12214034"/>
              <a:gd name="connsiteY4" fmla="*/ 575206 h 2428628"/>
              <a:gd name="connsiteX0" fmla="*/ 488 w 12225539"/>
              <a:gd name="connsiteY0" fmla="*/ 894174 h 2428107"/>
              <a:gd name="connsiteX1" fmla="*/ 12225539 w 12225539"/>
              <a:gd name="connsiteY1" fmla="*/ 1809 h 2428107"/>
              <a:gd name="connsiteX2" fmla="*/ 12203505 w 12225539"/>
              <a:gd name="connsiteY2" fmla="*/ 2428107 h 2428107"/>
              <a:gd name="connsiteX3" fmla="*/ 11505 w 12225539"/>
              <a:gd name="connsiteY3" fmla="*/ 2428107 h 2428107"/>
              <a:gd name="connsiteX4" fmla="*/ 488 w 12225539"/>
              <a:gd name="connsiteY4" fmla="*/ 894174 h 2428107"/>
              <a:gd name="connsiteX0" fmla="*/ 488 w 12225539"/>
              <a:gd name="connsiteY0" fmla="*/ 894160 h 2428093"/>
              <a:gd name="connsiteX1" fmla="*/ 12225539 w 12225539"/>
              <a:gd name="connsiteY1" fmla="*/ 1795 h 2428093"/>
              <a:gd name="connsiteX2" fmla="*/ 12203505 w 12225539"/>
              <a:gd name="connsiteY2" fmla="*/ 2428093 h 2428093"/>
              <a:gd name="connsiteX3" fmla="*/ 11505 w 12225539"/>
              <a:gd name="connsiteY3" fmla="*/ 2428093 h 2428093"/>
              <a:gd name="connsiteX4" fmla="*/ 488 w 12225539"/>
              <a:gd name="connsiteY4" fmla="*/ 894160 h 2428093"/>
              <a:gd name="connsiteX0" fmla="*/ 488 w 12225539"/>
              <a:gd name="connsiteY0" fmla="*/ 1298212 h 2832145"/>
              <a:gd name="connsiteX1" fmla="*/ 12225539 w 12225539"/>
              <a:gd name="connsiteY1" fmla="*/ 1401 h 2832145"/>
              <a:gd name="connsiteX2" fmla="*/ 12203505 w 12225539"/>
              <a:gd name="connsiteY2" fmla="*/ 2832145 h 2832145"/>
              <a:gd name="connsiteX3" fmla="*/ 11505 w 12225539"/>
              <a:gd name="connsiteY3" fmla="*/ 2832145 h 2832145"/>
              <a:gd name="connsiteX4" fmla="*/ 488 w 12225539"/>
              <a:gd name="connsiteY4" fmla="*/ 1298212 h 2832145"/>
              <a:gd name="connsiteX0" fmla="*/ 6568 w 12214034"/>
              <a:gd name="connsiteY0" fmla="*/ 1561807 h 2831971"/>
              <a:gd name="connsiteX1" fmla="*/ 12214034 w 12214034"/>
              <a:gd name="connsiteY1" fmla="*/ 1227 h 2831971"/>
              <a:gd name="connsiteX2" fmla="*/ 12192000 w 12214034"/>
              <a:gd name="connsiteY2" fmla="*/ 2831971 h 2831971"/>
              <a:gd name="connsiteX3" fmla="*/ 0 w 12214034"/>
              <a:gd name="connsiteY3" fmla="*/ 2831971 h 2831971"/>
              <a:gd name="connsiteX4" fmla="*/ 6568 w 12214034"/>
              <a:gd name="connsiteY4" fmla="*/ 1561807 h 2831971"/>
              <a:gd name="connsiteX0" fmla="*/ 6568 w 12214034"/>
              <a:gd name="connsiteY0" fmla="*/ 1562035 h 2832199"/>
              <a:gd name="connsiteX1" fmla="*/ 12214034 w 12214034"/>
              <a:gd name="connsiteY1" fmla="*/ 1455 h 2832199"/>
              <a:gd name="connsiteX2" fmla="*/ 12192000 w 12214034"/>
              <a:gd name="connsiteY2" fmla="*/ 2832199 h 2832199"/>
              <a:gd name="connsiteX3" fmla="*/ 0 w 12214034"/>
              <a:gd name="connsiteY3" fmla="*/ 2832199 h 2832199"/>
              <a:gd name="connsiteX4" fmla="*/ 6568 w 12214034"/>
              <a:gd name="connsiteY4" fmla="*/ 1562035 h 2832199"/>
              <a:gd name="connsiteX0" fmla="*/ 6568 w 12196450"/>
              <a:gd name="connsiteY0" fmla="*/ 1685033 h 2955197"/>
              <a:gd name="connsiteX1" fmla="*/ 12196450 w 12196450"/>
              <a:gd name="connsiteY1" fmla="*/ 1361 h 2955197"/>
              <a:gd name="connsiteX2" fmla="*/ 12192000 w 12196450"/>
              <a:gd name="connsiteY2" fmla="*/ 2955197 h 2955197"/>
              <a:gd name="connsiteX3" fmla="*/ 0 w 12196450"/>
              <a:gd name="connsiteY3" fmla="*/ 2955197 h 2955197"/>
              <a:gd name="connsiteX4" fmla="*/ 6568 w 12196450"/>
              <a:gd name="connsiteY4" fmla="*/ 1685033 h 2955197"/>
              <a:gd name="connsiteX0" fmla="*/ 93 w 12295483"/>
              <a:gd name="connsiteY0" fmla="*/ 1702605 h 2955185"/>
              <a:gd name="connsiteX1" fmla="*/ 12295483 w 12295483"/>
              <a:gd name="connsiteY1" fmla="*/ 1349 h 2955185"/>
              <a:gd name="connsiteX2" fmla="*/ 12291033 w 12295483"/>
              <a:gd name="connsiteY2" fmla="*/ 2955185 h 2955185"/>
              <a:gd name="connsiteX3" fmla="*/ 99033 w 12295483"/>
              <a:gd name="connsiteY3" fmla="*/ 2955185 h 2955185"/>
              <a:gd name="connsiteX4" fmla="*/ 93 w 12295483"/>
              <a:gd name="connsiteY4" fmla="*/ 1702605 h 2955185"/>
              <a:gd name="connsiteX0" fmla="*/ 488 w 12295878"/>
              <a:gd name="connsiteY0" fmla="*/ 1702605 h 2972770"/>
              <a:gd name="connsiteX1" fmla="*/ 12295878 w 12295878"/>
              <a:gd name="connsiteY1" fmla="*/ 1349 h 2972770"/>
              <a:gd name="connsiteX2" fmla="*/ 12291428 w 12295878"/>
              <a:gd name="connsiteY2" fmla="*/ 2955185 h 2972770"/>
              <a:gd name="connsiteX3" fmla="*/ 11505 w 12295878"/>
              <a:gd name="connsiteY3" fmla="*/ 2972770 h 2972770"/>
              <a:gd name="connsiteX4" fmla="*/ 488 w 12295878"/>
              <a:gd name="connsiteY4" fmla="*/ 1702605 h 2972770"/>
              <a:gd name="connsiteX0" fmla="*/ 488 w 12344213"/>
              <a:gd name="connsiteY0" fmla="*/ 1702605 h 3043108"/>
              <a:gd name="connsiteX1" fmla="*/ 12295878 w 12344213"/>
              <a:gd name="connsiteY1" fmla="*/ 1349 h 3043108"/>
              <a:gd name="connsiteX2" fmla="*/ 12344182 w 12344213"/>
              <a:gd name="connsiteY2" fmla="*/ 3043108 h 3043108"/>
              <a:gd name="connsiteX3" fmla="*/ 11505 w 12344213"/>
              <a:gd name="connsiteY3" fmla="*/ 2972770 h 3043108"/>
              <a:gd name="connsiteX4" fmla="*/ 488 w 12344213"/>
              <a:gd name="connsiteY4" fmla="*/ 1702605 h 3043108"/>
              <a:gd name="connsiteX0" fmla="*/ 488 w 12383801"/>
              <a:gd name="connsiteY0" fmla="*/ 1685033 h 3025536"/>
              <a:gd name="connsiteX1" fmla="*/ 12383801 w 12383801"/>
              <a:gd name="connsiteY1" fmla="*/ 1362 h 3025536"/>
              <a:gd name="connsiteX2" fmla="*/ 12344182 w 12383801"/>
              <a:gd name="connsiteY2" fmla="*/ 3025536 h 3025536"/>
              <a:gd name="connsiteX3" fmla="*/ 11505 w 12383801"/>
              <a:gd name="connsiteY3" fmla="*/ 2955198 h 3025536"/>
              <a:gd name="connsiteX4" fmla="*/ 488 w 12383801"/>
              <a:gd name="connsiteY4" fmla="*/ 1685033 h 3025536"/>
              <a:gd name="connsiteX0" fmla="*/ 24153 w 12372296"/>
              <a:gd name="connsiteY0" fmla="*/ 2036512 h 3025323"/>
              <a:gd name="connsiteX1" fmla="*/ 12372296 w 12372296"/>
              <a:gd name="connsiteY1" fmla="*/ 1149 h 3025323"/>
              <a:gd name="connsiteX2" fmla="*/ 12332677 w 12372296"/>
              <a:gd name="connsiteY2" fmla="*/ 3025323 h 3025323"/>
              <a:gd name="connsiteX3" fmla="*/ 0 w 12372296"/>
              <a:gd name="connsiteY3" fmla="*/ 2954985 h 3025323"/>
              <a:gd name="connsiteX4" fmla="*/ 24153 w 12372296"/>
              <a:gd name="connsiteY4" fmla="*/ 2036512 h 302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2296" h="3025323">
                <a:moveTo>
                  <a:pt x="24153" y="2036512"/>
                </a:moveTo>
                <a:cubicBezTo>
                  <a:pt x="6348871" y="2157768"/>
                  <a:pt x="7750108" y="-57608"/>
                  <a:pt x="12372296" y="1149"/>
                </a:cubicBezTo>
                <a:cubicBezTo>
                  <a:pt x="12370813" y="985761"/>
                  <a:pt x="12334160" y="2040711"/>
                  <a:pt x="12332677" y="3025323"/>
                </a:cubicBezTo>
                <a:lnTo>
                  <a:pt x="0" y="2954985"/>
                </a:lnTo>
                <a:cubicBezTo>
                  <a:pt x="3672" y="2337178"/>
                  <a:pt x="20481" y="2654319"/>
                  <a:pt x="24153" y="2036512"/>
                </a:cubicBezTo>
                <a:close/>
              </a:path>
            </a:pathLst>
          </a:custGeom>
          <a:solidFill>
            <a:schemeClr val="accent1"/>
          </a:solidFill>
        </p:spPr>
        <p:txBody>
          <a:bodyPr anchor="ctr"/>
          <a:lstStyle>
            <a:lvl1pPr marL="0" indent="0" algn="ctr">
              <a:buNone/>
              <a:defRPr sz="1600"/>
            </a:lvl1pPr>
          </a:lstStyle>
          <a:p>
            <a:r>
              <a:rPr lang="en-US"/>
              <a:t>Click icon to add picture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rgbClr val="FFFFFF"/>
                </a:solidFill>
              </a:defRPr>
            </a:lvl1pPr>
          </a:lstStyle>
          <a:p>
            <a:fld id="{5286523A-CEE5-3E49-97C1-9902E38FFDC5}" type="slidenum">
              <a:rPr lang="en-US" smtClean="0"/>
              <a:pPr/>
              <a:t>‹#›</a:t>
            </a:fld>
            <a:endParaRPr lang="en-US"/>
          </a:p>
        </p:txBody>
      </p:sp>
      <p:sp>
        <p:nvSpPr>
          <p:cNvPr id="5" name="Text Placeholder 4">
            <a:extLst>
              <a:ext uri="{FF2B5EF4-FFF2-40B4-BE49-F238E27FC236}">
                <a16:creationId xmlns:a16="http://schemas.microsoft.com/office/drawing/2014/main" id="{DBA971FF-85F7-16DC-5446-6A5598A916DD}"/>
              </a:ext>
            </a:extLst>
          </p:cNvPr>
          <p:cNvSpPr>
            <a:spLocks noGrp="1"/>
          </p:cNvSpPr>
          <p:nvPr>
            <p:ph type="body" sz="quarter" idx="18" hasCustomPrompt="1"/>
          </p:nvPr>
        </p:nvSpPr>
        <p:spPr>
          <a:xfrm>
            <a:off x="318508" y="5481388"/>
            <a:ext cx="3094648"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ln>
                  <a:noFill/>
                </a:ln>
                <a:solidFill>
                  <a:schemeClr val="accent5"/>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
        <p:nvSpPr>
          <p:cNvPr id="22" name="Text Placeholder 4">
            <a:extLst>
              <a:ext uri="{FF2B5EF4-FFF2-40B4-BE49-F238E27FC236}">
                <a16:creationId xmlns:a16="http://schemas.microsoft.com/office/drawing/2014/main" id="{649F30DA-05ED-67F6-2D56-42A828DE1F02}"/>
              </a:ext>
            </a:extLst>
          </p:cNvPr>
          <p:cNvSpPr>
            <a:spLocks noGrp="1"/>
          </p:cNvSpPr>
          <p:nvPr>
            <p:ph type="body" sz="quarter" idx="22" hasCustomPrompt="1"/>
          </p:nvPr>
        </p:nvSpPr>
        <p:spPr>
          <a:xfrm>
            <a:off x="325633" y="1559723"/>
            <a:ext cx="3240255" cy="634001"/>
          </a:xfrm>
          <a:prstGeom prst="rect">
            <a:avLst/>
          </a:prstGeom>
        </p:spPr>
        <p:txBody>
          <a:bodyPr anchor="t"/>
          <a:lstStyle>
            <a:lvl1pPr marL="0" indent="0" algn="l" defTabSz="914400" rtl="0" eaLnBrk="1" latinLnBrk="0" hangingPunct="1">
              <a:lnSpc>
                <a:spcPts val="1500"/>
              </a:lnSpc>
              <a:spcBef>
                <a:spcPts val="1000"/>
              </a:spcBef>
              <a:buFont typeface="Arial" panose="020B0604020202020204" pitchFamily="34" charset="0"/>
              <a:buNone/>
              <a:defRPr lang="en-US" sz="2400" b="1" i="0" kern="1200" dirty="0" smtClean="0">
                <a:solidFill>
                  <a:schemeClr val="accent5"/>
                </a:solidFill>
                <a:latin typeface="Barlow Semi Condensed SemiBold"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42" name="Text Placeholder 41">
            <a:extLst>
              <a:ext uri="{FF2B5EF4-FFF2-40B4-BE49-F238E27FC236}">
                <a16:creationId xmlns:a16="http://schemas.microsoft.com/office/drawing/2014/main" id="{018F3618-2670-7BB5-2211-3647358387CE}"/>
              </a:ext>
            </a:extLst>
          </p:cNvPr>
          <p:cNvSpPr>
            <a:spLocks noGrp="1"/>
          </p:cNvSpPr>
          <p:nvPr>
            <p:ph type="body" sz="quarter" idx="24" hasCustomPrompt="1"/>
          </p:nvPr>
        </p:nvSpPr>
        <p:spPr>
          <a:xfrm>
            <a:off x="325395" y="2415134"/>
            <a:ext cx="3240604" cy="2883142"/>
          </a:xfrm>
          <a:prstGeom prst="rect">
            <a:avLst/>
          </a:prstGeom>
        </p:spPr>
        <p:txBody>
          <a:bodyPr/>
          <a:lstStyle>
            <a:lvl1pPr marL="0" indent="0">
              <a:buNone/>
              <a:defRPr sz="1400" b="0" i="0">
                <a:solidFill>
                  <a:schemeClr val="accent5"/>
                </a:solidFill>
                <a:latin typeface="Barlow Medium" pitchFamily="2" charset="77"/>
              </a:defRPr>
            </a:lvl1pPr>
            <a:lvl2pPr>
              <a:defRPr sz="1200"/>
            </a:lvl2pPr>
            <a:lvl3pPr>
              <a:defRPr sz="1200"/>
            </a:lvl3pPr>
            <a:lvl4pPr>
              <a:defRPr sz="1200"/>
            </a:lvl4pPr>
            <a:lvl5pPr>
              <a:defRPr sz="1200"/>
            </a:lvl5pPr>
          </a:lstStyle>
          <a:p>
            <a:pPr lvl="0"/>
            <a:r>
              <a:rPr lang="en-US"/>
              <a:t>Text</a:t>
            </a:r>
          </a:p>
        </p:txBody>
      </p:sp>
      <p:pic>
        <p:nvPicPr>
          <p:cNvPr id="60" name="Picture 59" descr="A black background with white text&#10;&#10;Description automatically generated">
            <a:extLst>
              <a:ext uri="{FF2B5EF4-FFF2-40B4-BE49-F238E27FC236}">
                <a16:creationId xmlns:a16="http://schemas.microsoft.com/office/drawing/2014/main" id="{04AD8098-76F3-76F4-3947-206B10479F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74406" y="298627"/>
            <a:ext cx="1577586" cy="456409"/>
          </a:xfrm>
          <a:prstGeom prst="rect">
            <a:avLst/>
          </a:prstGeom>
        </p:spPr>
      </p:pic>
      <p:sp>
        <p:nvSpPr>
          <p:cNvPr id="14" name="Title 1">
            <a:extLst>
              <a:ext uri="{FF2B5EF4-FFF2-40B4-BE49-F238E27FC236}">
                <a16:creationId xmlns:a16="http://schemas.microsoft.com/office/drawing/2014/main" id="{45AD263F-07CE-8740-E626-9F862BB93F62}"/>
              </a:ext>
            </a:extLst>
          </p:cNvPr>
          <p:cNvSpPr>
            <a:spLocks noGrp="1"/>
          </p:cNvSpPr>
          <p:nvPr>
            <p:ph type="ctrTitle" hasCustomPrompt="1"/>
          </p:nvPr>
        </p:nvSpPr>
        <p:spPr>
          <a:xfrm>
            <a:off x="318508" y="148843"/>
            <a:ext cx="9670116" cy="1051698"/>
          </a:xfrm>
          <a:prstGeom prst="rect">
            <a:avLst/>
          </a:prstGeom>
        </p:spPr>
        <p:txBody>
          <a:bodyPr anchor="b"/>
          <a:lstStyle>
            <a:lvl1pPr algn="l">
              <a:defRPr sz="6000" b="1" i="0">
                <a:solidFill>
                  <a:schemeClr val="accent5"/>
                </a:solidFill>
                <a:latin typeface="Barlow Condensed SemiBold" pitchFamily="2" charset="77"/>
              </a:defRPr>
            </a:lvl1pPr>
          </a:lstStyle>
          <a:p>
            <a:r>
              <a:rPr lang="en-US"/>
              <a:t>Slide title</a:t>
            </a:r>
          </a:p>
        </p:txBody>
      </p:sp>
      <p:sp>
        <p:nvSpPr>
          <p:cNvPr id="17" name="Text Placeholder 41">
            <a:extLst>
              <a:ext uri="{FF2B5EF4-FFF2-40B4-BE49-F238E27FC236}">
                <a16:creationId xmlns:a16="http://schemas.microsoft.com/office/drawing/2014/main" id="{9860A90C-A0A9-10DA-8843-8ABF4BBEC794}"/>
              </a:ext>
            </a:extLst>
          </p:cNvPr>
          <p:cNvSpPr>
            <a:spLocks noGrp="1"/>
          </p:cNvSpPr>
          <p:nvPr>
            <p:ph type="body" sz="quarter" idx="38" hasCustomPrompt="1"/>
          </p:nvPr>
        </p:nvSpPr>
        <p:spPr>
          <a:xfrm>
            <a:off x="4142450" y="2387600"/>
            <a:ext cx="3240604" cy="2324801"/>
          </a:xfrm>
          <a:prstGeom prst="rect">
            <a:avLst/>
          </a:prstGeom>
        </p:spPr>
        <p:txBody>
          <a:bodyPr/>
          <a:lstStyle>
            <a:lvl1pPr marL="0" indent="0">
              <a:buNone/>
              <a:defRPr sz="1400" b="0" i="0">
                <a:solidFill>
                  <a:schemeClr val="accent5"/>
                </a:solidFill>
                <a:latin typeface="Barlow Medium" pitchFamily="2" charset="77"/>
              </a:defRPr>
            </a:lvl1pPr>
            <a:lvl2pPr>
              <a:defRPr sz="1200"/>
            </a:lvl2pPr>
            <a:lvl3pPr>
              <a:defRPr sz="1200"/>
            </a:lvl3pPr>
            <a:lvl4pPr>
              <a:defRPr sz="1200"/>
            </a:lvl4pPr>
            <a:lvl5pPr>
              <a:defRPr sz="1200"/>
            </a:lvl5pPr>
          </a:lstStyle>
          <a:p>
            <a:pPr lvl="0"/>
            <a:r>
              <a:rPr lang="en-US"/>
              <a:t>Text</a:t>
            </a:r>
          </a:p>
        </p:txBody>
      </p:sp>
      <p:sp>
        <p:nvSpPr>
          <p:cNvPr id="21" name="Text Placeholder 41">
            <a:extLst>
              <a:ext uri="{FF2B5EF4-FFF2-40B4-BE49-F238E27FC236}">
                <a16:creationId xmlns:a16="http://schemas.microsoft.com/office/drawing/2014/main" id="{9C56DFE8-16E7-4C24-DA7F-93B532D7B315}"/>
              </a:ext>
            </a:extLst>
          </p:cNvPr>
          <p:cNvSpPr>
            <a:spLocks noGrp="1"/>
          </p:cNvSpPr>
          <p:nvPr>
            <p:ph type="body" sz="quarter" idx="41" hasCustomPrompt="1"/>
          </p:nvPr>
        </p:nvSpPr>
        <p:spPr>
          <a:xfrm>
            <a:off x="7967312" y="2342339"/>
            <a:ext cx="3240604" cy="1406989"/>
          </a:xfrm>
          <a:prstGeom prst="rect">
            <a:avLst/>
          </a:prstGeom>
        </p:spPr>
        <p:txBody>
          <a:bodyPr/>
          <a:lstStyle>
            <a:lvl1pPr marL="0" indent="0">
              <a:buNone/>
              <a:defRPr sz="1400" b="0" i="0">
                <a:solidFill>
                  <a:schemeClr val="accent5"/>
                </a:solidFill>
                <a:latin typeface="Barlow Medium" pitchFamily="2" charset="77"/>
              </a:defRPr>
            </a:lvl1pPr>
            <a:lvl2pPr>
              <a:defRPr sz="1200"/>
            </a:lvl2pPr>
            <a:lvl3pPr>
              <a:defRPr sz="1200"/>
            </a:lvl3pPr>
            <a:lvl4pPr>
              <a:defRPr sz="1200"/>
            </a:lvl4pPr>
            <a:lvl5pPr>
              <a:defRPr sz="1200"/>
            </a:lvl5pPr>
          </a:lstStyle>
          <a:p>
            <a:pPr lvl="0"/>
            <a:r>
              <a:rPr lang="en-US"/>
              <a:t>Text</a:t>
            </a:r>
          </a:p>
        </p:txBody>
      </p:sp>
      <p:sp>
        <p:nvSpPr>
          <p:cNvPr id="4" name="Text Placeholder 4">
            <a:extLst>
              <a:ext uri="{FF2B5EF4-FFF2-40B4-BE49-F238E27FC236}">
                <a16:creationId xmlns:a16="http://schemas.microsoft.com/office/drawing/2014/main" id="{81381E44-C37E-313C-3540-F8DDC7286CF1}"/>
              </a:ext>
            </a:extLst>
          </p:cNvPr>
          <p:cNvSpPr>
            <a:spLocks noGrp="1"/>
          </p:cNvSpPr>
          <p:nvPr>
            <p:ph type="body" sz="quarter" idx="45" hasCustomPrompt="1"/>
          </p:nvPr>
        </p:nvSpPr>
        <p:spPr>
          <a:xfrm>
            <a:off x="4140983" y="1559723"/>
            <a:ext cx="3240255" cy="634001"/>
          </a:xfrm>
          <a:prstGeom prst="rect">
            <a:avLst/>
          </a:prstGeom>
        </p:spPr>
        <p:txBody>
          <a:bodyPr anchor="t"/>
          <a:lstStyle>
            <a:lvl1pPr marL="0" indent="0" algn="l" defTabSz="914400" rtl="0" eaLnBrk="1" latinLnBrk="0" hangingPunct="1">
              <a:lnSpc>
                <a:spcPts val="1500"/>
              </a:lnSpc>
              <a:spcBef>
                <a:spcPts val="1000"/>
              </a:spcBef>
              <a:buFont typeface="Arial" panose="020B0604020202020204" pitchFamily="34" charset="0"/>
              <a:buNone/>
              <a:defRPr lang="en-US" sz="2400" b="1" i="0" kern="1200" dirty="0" smtClean="0">
                <a:solidFill>
                  <a:schemeClr val="accent5"/>
                </a:solidFill>
                <a:latin typeface="Barlow Semi Condensed SemiBold"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
        <p:nvSpPr>
          <p:cNvPr id="7" name="Text Placeholder 4">
            <a:extLst>
              <a:ext uri="{FF2B5EF4-FFF2-40B4-BE49-F238E27FC236}">
                <a16:creationId xmlns:a16="http://schemas.microsoft.com/office/drawing/2014/main" id="{6FD7CD8A-30E9-6F5A-7FAE-57144108944A}"/>
              </a:ext>
            </a:extLst>
          </p:cNvPr>
          <p:cNvSpPr>
            <a:spLocks noGrp="1"/>
          </p:cNvSpPr>
          <p:nvPr>
            <p:ph type="body" sz="quarter" idx="46" hasCustomPrompt="1"/>
          </p:nvPr>
        </p:nvSpPr>
        <p:spPr>
          <a:xfrm>
            <a:off x="7964140" y="1559723"/>
            <a:ext cx="3240255" cy="634001"/>
          </a:xfrm>
          <a:prstGeom prst="rect">
            <a:avLst/>
          </a:prstGeom>
        </p:spPr>
        <p:txBody>
          <a:bodyPr anchor="t"/>
          <a:lstStyle>
            <a:lvl1pPr marL="0" indent="0" algn="l" defTabSz="914400" rtl="0" eaLnBrk="1" latinLnBrk="0" hangingPunct="1">
              <a:lnSpc>
                <a:spcPts val="1500"/>
              </a:lnSpc>
              <a:spcBef>
                <a:spcPts val="1000"/>
              </a:spcBef>
              <a:buFont typeface="Arial" panose="020B0604020202020204" pitchFamily="34" charset="0"/>
              <a:buNone/>
              <a:defRPr lang="en-US" sz="2400" b="1" i="0" kern="1200" dirty="0" smtClean="0">
                <a:solidFill>
                  <a:schemeClr val="accent5"/>
                </a:solidFill>
                <a:latin typeface="Barlow Semi Condensed SemiBold"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lvl="0"/>
            <a:r>
              <a:rPr lang="en-US"/>
              <a:t>Section Title</a:t>
            </a:r>
          </a:p>
        </p:txBody>
      </p:sp>
    </p:spTree>
    <p:extLst>
      <p:ext uri="{BB962C8B-B14F-4D97-AF65-F5344CB8AC3E}">
        <p14:creationId xmlns:p14="http://schemas.microsoft.com/office/powerpoint/2010/main" val="1944465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ries of Images">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4DDF7CE7-F129-9B5A-F73B-B9446D438EF9}"/>
              </a:ext>
            </a:extLst>
          </p:cNvPr>
          <p:cNvSpPr/>
          <p:nvPr userDrawn="1"/>
        </p:nvSpPr>
        <p:spPr>
          <a:xfrm>
            <a:off x="-48297" y="6093869"/>
            <a:ext cx="12295716" cy="808256"/>
          </a:xfrm>
          <a:custGeom>
            <a:avLst/>
            <a:gdLst>
              <a:gd name="connsiteX0" fmla="*/ 0 w 12192000"/>
              <a:gd name="connsiteY0" fmla="*/ 0 h 779132"/>
              <a:gd name="connsiteX1" fmla="*/ 12192000 w 12192000"/>
              <a:gd name="connsiteY1" fmla="*/ 0 h 779132"/>
              <a:gd name="connsiteX2" fmla="*/ 12192000 w 12192000"/>
              <a:gd name="connsiteY2" fmla="*/ 779132 h 779132"/>
              <a:gd name="connsiteX3" fmla="*/ 0 w 12192000"/>
              <a:gd name="connsiteY3" fmla="*/ 779132 h 779132"/>
              <a:gd name="connsiteX4" fmla="*/ 0 w 12192000"/>
              <a:gd name="connsiteY4" fmla="*/ 0 h 779132"/>
              <a:gd name="connsiteX0" fmla="*/ 0 w 12192000"/>
              <a:gd name="connsiteY0" fmla="*/ 0 h 779132"/>
              <a:gd name="connsiteX1" fmla="*/ 7298267 w 12192000"/>
              <a:gd name="connsiteY1" fmla="*/ 237265 h 779132"/>
              <a:gd name="connsiteX2" fmla="*/ 12192000 w 12192000"/>
              <a:gd name="connsiteY2" fmla="*/ 0 h 779132"/>
              <a:gd name="connsiteX3" fmla="*/ 12192000 w 12192000"/>
              <a:gd name="connsiteY3" fmla="*/ 779132 h 779132"/>
              <a:gd name="connsiteX4" fmla="*/ 0 w 12192000"/>
              <a:gd name="connsiteY4" fmla="*/ 779132 h 779132"/>
              <a:gd name="connsiteX5" fmla="*/ 0 w 12192000"/>
              <a:gd name="connsiteY5" fmla="*/ 0 h 779132"/>
              <a:gd name="connsiteX0" fmla="*/ 0 w 12192000"/>
              <a:gd name="connsiteY0" fmla="*/ 9320 h 788452"/>
              <a:gd name="connsiteX1" fmla="*/ 7298267 w 12192000"/>
              <a:gd name="connsiteY1" fmla="*/ 246585 h 788452"/>
              <a:gd name="connsiteX2" fmla="*/ 12192000 w 12192000"/>
              <a:gd name="connsiteY2" fmla="*/ 9320 h 788452"/>
              <a:gd name="connsiteX3" fmla="*/ 12192000 w 12192000"/>
              <a:gd name="connsiteY3" fmla="*/ 788452 h 788452"/>
              <a:gd name="connsiteX4" fmla="*/ 0 w 12192000"/>
              <a:gd name="connsiteY4" fmla="*/ 788452 h 788452"/>
              <a:gd name="connsiteX5" fmla="*/ 0 w 12192000"/>
              <a:gd name="connsiteY5" fmla="*/ 9320 h 788452"/>
              <a:gd name="connsiteX0" fmla="*/ 0 w 12192000"/>
              <a:gd name="connsiteY0" fmla="*/ 11573 h 790705"/>
              <a:gd name="connsiteX1" fmla="*/ 8398934 w 12192000"/>
              <a:gd name="connsiteY1" fmla="*/ 198038 h 790705"/>
              <a:gd name="connsiteX2" fmla="*/ 12192000 w 12192000"/>
              <a:gd name="connsiteY2" fmla="*/ 11573 h 790705"/>
              <a:gd name="connsiteX3" fmla="*/ 12192000 w 12192000"/>
              <a:gd name="connsiteY3" fmla="*/ 790705 h 790705"/>
              <a:gd name="connsiteX4" fmla="*/ 0 w 12192000"/>
              <a:gd name="connsiteY4" fmla="*/ 790705 h 790705"/>
              <a:gd name="connsiteX5" fmla="*/ 0 w 12192000"/>
              <a:gd name="connsiteY5" fmla="*/ 11573 h 790705"/>
              <a:gd name="connsiteX0" fmla="*/ 0 w 12192000"/>
              <a:gd name="connsiteY0" fmla="*/ 11573 h 790705"/>
              <a:gd name="connsiteX1" fmla="*/ 8398934 w 12192000"/>
              <a:gd name="connsiteY1" fmla="*/ 198038 h 790705"/>
              <a:gd name="connsiteX2" fmla="*/ 12192000 w 12192000"/>
              <a:gd name="connsiteY2" fmla="*/ 11573 h 790705"/>
              <a:gd name="connsiteX3" fmla="*/ 12192000 w 12192000"/>
              <a:gd name="connsiteY3" fmla="*/ 790705 h 790705"/>
              <a:gd name="connsiteX4" fmla="*/ 0 w 12192000"/>
              <a:gd name="connsiteY4" fmla="*/ 790705 h 790705"/>
              <a:gd name="connsiteX5" fmla="*/ 0 w 12192000"/>
              <a:gd name="connsiteY5" fmla="*/ 11573 h 790705"/>
              <a:gd name="connsiteX0" fmla="*/ 0 w 12225867"/>
              <a:gd name="connsiteY0" fmla="*/ 113173 h 790705"/>
              <a:gd name="connsiteX1" fmla="*/ 8432801 w 12225867"/>
              <a:gd name="connsiteY1" fmla="*/ 198038 h 790705"/>
              <a:gd name="connsiteX2" fmla="*/ 12225867 w 12225867"/>
              <a:gd name="connsiteY2" fmla="*/ 11573 h 790705"/>
              <a:gd name="connsiteX3" fmla="*/ 12225867 w 12225867"/>
              <a:gd name="connsiteY3" fmla="*/ 790705 h 790705"/>
              <a:gd name="connsiteX4" fmla="*/ 33867 w 12225867"/>
              <a:gd name="connsiteY4" fmla="*/ 790705 h 790705"/>
              <a:gd name="connsiteX5" fmla="*/ 0 w 12225867"/>
              <a:gd name="connsiteY5" fmla="*/ 113173 h 790705"/>
              <a:gd name="connsiteX0" fmla="*/ 0 w 12225867"/>
              <a:gd name="connsiteY0" fmla="*/ 113173 h 790705"/>
              <a:gd name="connsiteX1" fmla="*/ 8432801 w 12225867"/>
              <a:gd name="connsiteY1" fmla="*/ 198038 h 790705"/>
              <a:gd name="connsiteX2" fmla="*/ 12225867 w 12225867"/>
              <a:gd name="connsiteY2" fmla="*/ 11573 h 790705"/>
              <a:gd name="connsiteX3" fmla="*/ 12225867 w 12225867"/>
              <a:gd name="connsiteY3" fmla="*/ 790705 h 790705"/>
              <a:gd name="connsiteX4" fmla="*/ 33867 w 12225867"/>
              <a:gd name="connsiteY4" fmla="*/ 790705 h 790705"/>
              <a:gd name="connsiteX5" fmla="*/ 0 w 12225867"/>
              <a:gd name="connsiteY5" fmla="*/ 113173 h 790705"/>
              <a:gd name="connsiteX0" fmla="*/ 0 w 12225867"/>
              <a:gd name="connsiteY0" fmla="*/ 74886 h 904818"/>
              <a:gd name="connsiteX1" fmla="*/ 8432801 w 12225867"/>
              <a:gd name="connsiteY1" fmla="*/ 312151 h 904818"/>
              <a:gd name="connsiteX2" fmla="*/ 12225867 w 12225867"/>
              <a:gd name="connsiteY2" fmla="*/ 125686 h 904818"/>
              <a:gd name="connsiteX3" fmla="*/ 12225867 w 12225867"/>
              <a:gd name="connsiteY3" fmla="*/ 904818 h 904818"/>
              <a:gd name="connsiteX4" fmla="*/ 33867 w 12225867"/>
              <a:gd name="connsiteY4" fmla="*/ 904818 h 904818"/>
              <a:gd name="connsiteX5" fmla="*/ 0 w 12225867"/>
              <a:gd name="connsiteY5" fmla="*/ 74886 h 904818"/>
              <a:gd name="connsiteX0" fmla="*/ 0 w 12225867"/>
              <a:gd name="connsiteY0" fmla="*/ 61464 h 891396"/>
              <a:gd name="connsiteX1" fmla="*/ 8432801 w 12225867"/>
              <a:gd name="connsiteY1" fmla="*/ 298729 h 891396"/>
              <a:gd name="connsiteX2" fmla="*/ 12225867 w 12225867"/>
              <a:gd name="connsiteY2" fmla="*/ 112264 h 891396"/>
              <a:gd name="connsiteX3" fmla="*/ 12225867 w 12225867"/>
              <a:gd name="connsiteY3" fmla="*/ 891396 h 891396"/>
              <a:gd name="connsiteX4" fmla="*/ 33867 w 12225867"/>
              <a:gd name="connsiteY4" fmla="*/ 891396 h 891396"/>
              <a:gd name="connsiteX5" fmla="*/ 0 w 12225867"/>
              <a:gd name="connsiteY5" fmla="*/ 61464 h 891396"/>
              <a:gd name="connsiteX0" fmla="*/ 0 w 12225867"/>
              <a:gd name="connsiteY0" fmla="*/ 61464 h 891396"/>
              <a:gd name="connsiteX1" fmla="*/ 8432801 w 12225867"/>
              <a:gd name="connsiteY1" fmla="*/ 298729 h 891396"/>
              <a:gd name="connsiteX2" fmla="*/ 12225867 w 12225867"/>
              <a:gd name="connsiteY2" fmla="*/ 112264 h 891396"/>
              <a:gd name="connsiteX3" fmla="*/ 12225867 w 12225867"/>
              <a:gd name="connsiteY3" fmla="*/ 891396 h 891396"/>
              <a:gd name="connsiteX4" fmla="*/ 33867 w 12225867"/>
              <a:gd name="connsiteY4" fmla="*/ 891396 h 891396"/>
              <a:gd name="connsiteX5" fmla="*/ 0 w 12225867"/>
              <a:gd name="connsiteY5" fmla="*/ 61464 h 891396"/>
              <a:gd name="connsiteX0" fmla="*/ 0 w 12225867"/>
              <a:gd name="connsiteY0" fmla="*/ 69339 h 899271"/>
              <a:gd name="connsiteX1" fmla="*/ 8195735 w 12225867"/>
              <a:gd name="connsiteY1" fmla="*/ 238871 h 899271"/>
              <a:gd name="connsiteX2" fmla="*/ 12225867 w 12225867"/>
              <a:gd name="connsiteY2" fmla="*/ 120139 h 899271"/>
              <a:gd name="connsiteX3" fmla="*/ 12225867 w 12225867"/>
              <a:gd name="connsiteY3" fmla="*/ 899271 h 899271"/>
              <a:gd name="connsiteX4" fmla="*/ 33867 w 12225867"/>
              <a:gd name="connsiteY4" fmla="*/ 899271 h 899271"/>
              <a:gd name="connsiteX5" fmla="*/ 0 w 12225867"/>
              <a:gd name="connsiteY5" fmla="*/ 69339 h 899271"/>
              <a:gd name="connsiteX0" fmla="*/ 0 w 12225867"/>
              <a:gd name="connsiteY0" fmla="*/ 69339 h 899271"/>
              <a:gd name="connsiteX1" fmla="*/ 8195735 w 12225867"/>
              <a:gd name="connsiteY1" fmla="*/ 238871 h 899271"/>
              <a:gd name="connsiteX2" fmla="*/ 12225867 w 12225867"/>
              <a:gd name="connsiteY2" fmla="*/ 120139 h 899271"/>
              <a:gd name="connsiteX3" fmla="*/ 12225867 w 12225867"/>
              <a:gd name="connsiteY3" fmla="*/ 899271 h 899271"/>
              <a:gd name="connsiteX4" fmla="*/ 49632 w 12225867"/>
              <a:gd name="connsiteY4" fmla="*/ 552409 h 899271"/>
              <a:gd name="connsiteX5" fmla="*/ 0 w 12225867"/>
              <a:gd name="connsiteY5" fmla="*/ 69339 h 899271"/>
              <a:gd name="connsiteX0" fmla="*/ 13431 w 12239298"/>
              <a:gd name="connsiteY0" fmla="*/ 69339 h 899271"/>
              <a:gd name="connsiteX1" fmla="*/ 8209166 w 12239298"/>
              <a:gd name="connsiteY1" fmla="*/ 238871 h 899271"/>
              <a:gd name="connsiteX2" fmla="*/ 12239298 w 12239298"/>
              <a:gd name="connsiteY2" fmla="*/ 120139 h 899271"/>
              <a:gd name="connsiteX3" fmla="*/ 12239298 w 12239298"/>
              <a:gd name="connsiteY3" fmla="*/ 899271 h 899271"/>
              <a:gd name="connsiteX4" fmla="*/ 0 w 12239298"/>
              <a:gd name="connsiteY4" fmla="*/ 695938 h 899271"/>
              <a:gd name="connsiteX5" fmla="*/ 13431 w 12239298"/>
              <a:gd name="connsiteY5" fmla="*/ 69339 h 899271"/>
              <a:gd name="connsiteX0" fmla="*/ 13431 w 12255063"/>
              <a:gd name="connsiteY0" fmla="*/ 69339 h 695938"/>
              <a:gd name="connsiteX1" fmla="*/ 8209166 w 12255063"/>
              <a:gd name="connsiteY1" fmla="*/ 238871 h 695938"/>
              <a:gd name="connsiteX2" fmla="*/ 12239298 w 12255063"/>
              <a:gd name="connsiteY2" fmla="*/ 120139 h 695938"/>
              <a:gd name="connsiteX3" fmla="*/ 12255063 w 12255063"/>
              <a:gd name="connsiteY3" fmla="*/ 600252 h 695938"/>
              <a:gd name="connsiteX4" fmla="*/ 0 w 12255063"/>
              <a:gd name="connsiteY4" fmla="*/ 695938 h 695938"/>
              <a:gd name="connsiteX5" fmla="*/ 13431 w 12255063"/>
              <a:gd name="connsiteY5" fmla="*/ 69339 h 695938"/>
              <a:gd name="connsiteX0" fmla="*/ 13431 w 12286594"/>
              <a:gd name="connsiteY0" fmla="*/ 69339 h 695938"/>
              <a:gd name="connsiteX1" fmla="*/ 8209166 w 12286594"/>
              <a:gd name="connsiteY1" fmla="*/ 238871 h 695938"/>
              <a:gd name="connsiteX2" fmla="*/ 12239298 w 12286594"/>
              <a:gd name="connsiteY2" fmla="*/ 120139 h 695938"/>
              <a:gd name="connsiteX3" fmla="*/ 12286594 w 12286594"/>
              <a:gd name="connsiteY3" fmla="*/ 683978 h 695938"/>
              <a:gd name="connsiteX4" fmla="*/ 0 w 12286594"/>
              <a:gd name="connsiteY4" fmla="*/ 695938 h 695938"/>
              <a:gd name="connsiteX5" fmla="*/ 13431 w 12286594"/>
              <a:gd name="connsiteY5" fmla="*/ 69339 h 695938"/>
              <a:gd name="connsiteX0" fmla="*/ 110 w 12273273"/>
              <a:gd name="connsiteY0" fmla="*/ 69339 h 683978"/>
              <a:gd name="connsiteX1" fmla="*/ 8195845 w 12273273"/>
              <a:gd name="connsiteY1" fmla="*/ 238871 h 683978"/>
              <a:gd name="connsiteX2" fmla="*/ 12225977 w 12273273"/>
              <a:gd name="connsiteY2" fmla="*/ 120139 h 683978"/>
              <a:gd name="connsiteX3" fmla="*/ 12273273 w 12273273"/>
              <a:gd name="connsiteY3" fmla="*/ 683978 h 683978"/>
              <a:gd name="connsiteX4" fmla="*/ 125225 w 12273273"/>
              <a:gd name="connsiteY4" fmla="*/ 370097 h 683978"/>
              <a:gd name="connsiteX5" fmla="*/ 110 w 12273273"/>
              <a:gd name="connsiteY5" fmla="*/ 69339 h 683978"/>
              <a:gd name="connsiteX0" fmla="*/ 1245 w 12274408"/>
              <a:gd name="connsiteY0" fmla="*/ 69339 h 683978"/>
              <a:gd name="connsiteX1" fmla="*/ 8196980 w 12274408"/>
              <a:gd name="connsiteY1" fmla="*/ 238871 h 683978"/>
              <a:gd name="connsiteX2" fmla="*/ 12227112 w 12274408"/>
              <a:gd name="connsiteY2" fmla="*/ 120139 h 683978"/>
              <a:gd name="connsiteX3" fmla="*/ 12274408 w 12274408"/>
              <a:gd name="connsiteY3" fmla="*/ 683978 h 683978"/>
              <a:gd name="connsiteX4" fmla="*/ 1669 w 12274408"/>
              <a:gd name="connsiteY4" fmla="*/ 632872 h 683978"/>
              <a:gd name="connsiteX5" fmla="*/ 1245 w 12274408"/>
              <a:gd name="connsiteY5" fmla="*/ 69339 h 683978"/>
              <a:gd name="connsiteX0" fmla="*/ 575 w 12287593"/>
              <a:gd name="connsiteY0" fmla="*/ 70686 h 664303"/>
              <a:gd name="connsiteX1" fmla="*/ 8210165 w 12287593"/>
              <a:gd name="connsiteY1" fmla="*/ 219196 h 664303"/>
              <a:gd name="connsiteX2" fmla="*/ 12240297 w 12287593"/>
              <a:gd name="connsiteY2" fmla="*/ 100464 h 664303"/>
              <a:gd name="connsiteX3" fmla="*/ 12287593 w 12287593"/>
              <a:gd name="connsiteY3" fmla="*/ 664303 h 664303"/>
              <a:gd name="connsiteX4" fmla="*/ 14854 w 12287593"/>
              <a:gd name="connsiteY4" fmla="*/ 613197 h 664303"/>
              <a:gd name="connsiteX5" fmla="*/ 575 w 12287593"/>
              <a:gd name="connsiteY5" fmla="*/ 70686 h 664303"/>
              <a:gd name="connsiteX0" fmla="*/ 575 w 12240297"/>
              <a:gd name="connsiteY0" fmla="*/ 70686 h 613197"/>
              <a:gd name="connsiteX1" fmla="*/ 8210165 w 12240297"/>
              <a:gd name="connsiteY1" fmla="*/ 219196 h 613197"/>
              <a:gd name="connsiteX2" fmla="*/ 12240297 w 12240297"/>
              <a:gd name="connsiteY2" fmla="*/ 100464 h 613197"/>
              <a:gd name="connsiteX3" fmla="*/ 11996648 w 12240297"/>
              <a:gd name="connsiteY3" fmla="*/ 601237 h 613197"/>
              <a:gd name="connsiteX4" fmla="*/ 14854 w 12240297"/>
              <a:gd name="connsiteY4" fmla="*/ 613197 h 613197"/>
              <a:gd name="connsiteX5" fmla="*/ 575 w 12240297"/>
              <a:gd name="connsiteY5" fmla="*/ 70686 h 613197"/>
              <a:gd name="connsiteX0" fmla="*/ 575 w 12273739"/>
              <a:gd name="connsiteY0" fmla="*/ 70686 h 613197"/>
              <a:gd name="connsiteX1" fmla="*/ 8210165 w 12273739"/>
              <a:gd name="connsiteY1" fmla="*/ 219196 h 613197"/>
              <a:gd name="connsiteX2" fmla="*/ 12240297 w 12273739"/>
              <a:gd name="connsiteY2" fmla="*/ 100464 h 613197"/>
              <a:gd name="connsiteX3" fmla="*/ 12273739 w 12273739"/>
              <a:gd name="connsiteY3" fmla="*/ 611749 h 613197"/>
              <a:gd name="connsiteX4" fmla="*/ 14854 w 12273739"/>
              <a:gd name="connsiteY4" fmla="*/ 613197 h 613197"/>
              <a:gd name="connsiteX5" fmla="*/ 575 w 12273739"/>
              <a:gd name="connsiteY5" fmla="*/ 70686 h 613197"/>
              <a:gd name="connsiteX0" fmla="*/ 575 w 12295716"/>
              <a:gd name="connsiteY0" fmla="*/ 70686 h 613197"/>
              <a:gd name="connsiteX1" fmla="*/ 8210165 w 12295716"/>
              <a:gd name="connsiteY1" fmla="*/ 219196 h 613197"/>
              <a:gd name="connsiteX2" fmla="*/ 12295716 w 12295716"/>
              <a:gd name="connsiteY2" fmla="*/ 100464 h 613197"/>
              <a:gd name="connsiteX3" fmla="*/ 12273739 w 12295716"/>
              <a:gd name="connsiteY3" fmla="*/ 611749 h 613197"/>
              <a:gd name="connsiteX4" fmla="*/ 14854 w 12295716"/>
              <a:gd name="connsiteY4" fmla="*/ 613197 h 613197"/>
              <a:gd name="connsiteX5" fmla="*/ 575 w 12295716"/>
              <a:gd name="connsiteY5" fmla="*/ 70686 h 61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95716" h="613197">
                <a:moveTo>
                  <a:pt x="575" y="70686"/>
                </a:moveTo>
                <a:cubicBezTo>
                  <a:pt x="2405108" y="-149381"/>
                  <a:pt x="6160975" y="214233"/>
                  <a:pt x="8210165" y="219196"/>
                </a:cubicBezTo>
                <a:cubicBezTo>
                  <a:pt x="10259355" y="224159"/>
                  <a:pt x="11240206" y="128751"/>
                  <a:pt x="12295716" y="100464"/>
                </a:cubicBezTo>
                <a:lnTo>
                  <a:pt x="12273739" y="611749"/>
                </a:lnTo>
                <a:lnTo>
                  <a:pt x="14854" y="613197"/>
                </a:lnTo>
                <a:cubicBezTo>
                  <a:pt x="19331" y="404331"/>
                  <a:pt x="-3902" y="279552"/>
                  <a:pt x="575" y="7068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293189" y="4554552"/>
            <a:ext cx="2730608" cy="1346349"/>
          </a:xfrm>
          <a:prstGeom prst="rect">
            <a:avLst/>
          </a:prstGeom>
        </p:spPr>
        <p:txBody>
          <a:bodyPr/>
          <a:lstStyle>
            <a:lvl1pPr marL="0" indent="0" algn="l">
              <a:buNone/>
              <a:defRPr sz="1400" b="0" i="0">
                <a:solidFill>
                  <a:schemeClr val="accent5"/>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449786"/>
            <a:ext cx="860246" cy="259371"/>
          </a:xfrm>
          <a:prstGeom prst="rect">
            <a:avLst/>
          </a:prstGeom>
        </p:spPr>
        <p:txBody>
          <a:bodyPr anchor="b"/>
          <a:lstStyle>
            <a:lvl1pPr algn="r">
              <a:defRPr sz="1400">
                <a:solidFill>
                  <a:schemeClr val="accent5"/>
                </a:solidFill>
              </a:defRPr>
            </a:lvl1pPr>
          </a:lstStyle>
          <a:p>
            <a:fld id="{5286523A-CEE5-3E49-97C1-9902E38FFDC5}" type="slidenum">
              <a:rPr lang="en-US" smtClean="0"/>
              <a:pPr/>
              <a:t>‹#›</a:t>
            </a:fld>
            <a:endParaRPr lang="en-US"/>
          </a:p>
        </p:txBody>
      </p:sp>
      <p:sp>
        <p:nvSpPr>
          <p:cNvPr id="55" name="Text Placeholder 54">
            <a:extLst>
              <a:ext uri="{FF2B5EF4-FFF2-40B4-BE49-F238E27FC236}">
                <a16:creationId xmlns:a16="http://schemas.microsoft.com/office/drawing/2014/main" id="{2D4C5CB1-125E-FE8F-369A-90DEFDADB241}"/>
              </a:ext>
            </a:extLst>
          </p:cNvPr>
          <p:cNvSpPr>
            <a:spLocks noGrp="1"/>
          </p:cNvSpPr>
          <p:nvPr>
            <p:ph type="body" sz="quarter" idx="24" hasCustomPrompt="1"/>
          </p:nvPr>
        </p:nvSpPr>
        <p:spPr>
          <a:xfrm>
            <a:off x="3250921" y="4555131"/>
            <a:ext cx="2746463" cy="134635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0" i="0" kern="1200" dirty="0" smtClean="0">
                <a:solidFill>
                  <a:schemeClr val="accent5"/>
                </a:solidFill>
                <a:latin typeface="Barlow Medium" pitchFamily="2" charset="77"/>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2pPr>
            <a:lvl3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3pPr>
            <a:lvl4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4pPr>
          </a:lstStyle>
          <a:p>
            <a:pPr lvl="0"/>
            <a:r>
              <a:rPr lang="en-US"/>
              <a:t>Text</a:t>
            </a:r>
          </a:p>
        </p:txBody>
      </p:sp>
      <p:sp>
        <p:nvSpPr>
          <p:cNvPr id="56" name="Text Placeholder 54">
            <a:extLst>
              <a:ext uri="{FF2B5EF4-FFF2-40B4-BE49-F238E27FC236}">
                <a16:creationId xmlns:a16="http://schemas.microsoft.com/office/drawing/2014/main" id="{21AA831B-C362-5708-D718-5C8EB770B0F3}"/>
              </a:ext>
            </a:extLst>
          </p:cNvPr>
          <p:cNvSpPr>
            <a:spLocks noGrp="1"/>
          </p:cNvSpPr>
          <p:nvPr>
            <p:ph type="body" sz="quarter" idx="25" hasCustomPrompt="1"/>
          </p:nvPr>
        </p:nvSpPr>
        <p:spPr>
          <a:xfrm>
            <a:off x="6221917" y="4555131"/>
            <a:ext cx="2746463" cy="134635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0" i="0" kern="1200" dirty="0" smtClean="0">
                <a:solidFill>
                  <a:schemeClr val="accent5"/>
                </a:solidFill>
                <a:latin typeface="Barlow Medium" pitchFamily="2" charset="77"/>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2pPr>
            <a:lvl3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3pPr>
            <a:lvl4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4pPr>
          </a:lstStyle>
          <a:p>
            <a:pPr lvl="0"/>
            <a:r>
              <a:rPr lang="en-US"/>
              <a:t>Text</a:t>
            </a:r>
          </a:p>
        </p:txBody>
      </p:sp>
      <p:sp>
        <p:nvSpPr>
          <p:cNvPr id="57" name="Text Placeholder 54">
            <a:extLst>
              <a:ext uri="{FF2B5EF4-FFF2-40B4-BE49-F238E27FC236}">
                <a16:creationId xmlns:a16="http://schemas.microsoft.com/office/drawing/2014/main" id="{6DED1653-C5CF-799E-E534-E429CCED5D83}"/>
              </a:ext>
            </a:extLst>
          </p:cNvPr>
          <p:cNvSpPr>
            <a:spLocks noGrp="1"/>
          </p:cNvSpPr>
          <p:nvPr>
            <p:ph type="body" sz="quarter" idx="26" hasCustomPrompt="1"/>
          </p:nvPr>
        </p:nvSpPr>
        <p:spPr>
          <a:xfrm>
            <a:off x="9192975" y="4555131"/>
            <a:ext cx="2745368" cy="134635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0" i="0" kern="1200" dirty="0" smtClean="0">
                <a:solidFill>
                  <a:schemeClr val="accent5"/>
                </a:solidFill>
                <a:latin typeface="Barlow Medium" pitchFamily="2" charset="77"/>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2pPr>
            <a:lvl3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3pPr>
            <a:lvl4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4pPr>
          </a:lstStyle>
          <a:p>
            <a:pPr lvl="0"/>
            <a:r>
              <a:rPr lang="en-US"/>
              <a:t>Text</a:t>
            </a:r>
          </a:p>
        </p:txBody>
      </p:sp>
      <p:pic>
        <p:nvPicPr>
          <p:cNvPr id="2" name="Picture 1">
            <a:extLst>
              <a:ext uri="{FF2B5EF4-FFF2-40B4-BE49-F238E27FC236}">
                <a16:creationId xmlns:a16="http://schemas.microsoft.com/office/drawing/2014/main" id="{ADA9551F-9FA7-765A-B7DC-D33E393367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7" name="Text Placeholder 6">
            <a:extLst>
              <a:ext uri="{FF2B5EF4-FFF2-40B4-BE49-F238E27FC236}">
                <a16:creationId xmlns:a16="http://schemas.microsoft.com/office/drawing/2014/main" id="{E6A62DD1-2D28-DF65-86DC-7E075E52914B}"/>
              </a:ext>
            </a:extLst>
          </p:cNvPr>
          <p:cNvSpPr>
            <a:spLocks noGrp="1"/>
          </p:cNvSpPr>
          <p:nvPr>
            <p:ph type="body" sz="quarter" idx="31" hasCustomPrompt="1"/>
          </p:nvPr>
        </p:nvSpPr>
        <p:spPr>
          <a:xfrm>
            <a:off x="315913" y="287338"/>
            <a:ext cx="8877062" cy="1067824"/>
          </a:xfrm>
          <a:prstGeom prst="rect">
            <a:avLst/>
          </a:prstGeom>
        </p:spPr>
        <p:txBody>
          <a:bodyPr/>
          <a:lstStyle>
            <a:lvl1pPr marL="0" indent="0">
              <a:buNone/>
              <a:defRPr sz="6000">
                <a:solidFill>
                  <a:schemeClr val="accent5"/>
                </a:solidFill>
                <a:latin typeface="Barlow Condensed Medium" pitchFamily="2" charset="77"/>
              </a:defRPr>
            </a:lvl1pPr>
            <a:lvl2pPr>
              <a:defRPr sz="6600"/>
            </a:lvl2pPr>
            <a:lvl3pPr>
              <a:defRPr sz="6600"/>
            </a:lvl3pPr>
            <a:lvl4pPr>
              <a:defRPr sz="6600"/>
            </a:lvl4pPr>
            <a:lvl5pPr>
              <a:defRPr sz="6600"/>
            </a:lvl5pPr>
          </a:lstStyle>
          <a:p>
            <a:pPr lvl="0"/>
            <a:r>
              <a:rPr lang="en-US"/>
              <a:t>Slide title</a:t>
            </a:r>
          </a:p>
        </p:txBody>
      </p:sp>
      <p:sp>
        <p:nvSpPr>
          <p:cNvPr id="15" name="Content Placeholder 14">
            <a:extLst>
              <a:ext uri="{FF2B5EF4-FFF2-40B4-BE49-F238E27FC236}">
                <a16:creationId xmlns:a16="http://schemas.microsoft.com/office/drawing/2014/main" id="{0F71BCFE-1CA8-3469-B52D-FD53B8975657}"/>
              </a:ext>
            </a:extLst>
          </p:cNvPr>
          <p:cNvSpPr>
            <a:spLocks noGrp="1"/>
          </p:cNvSpPr>
          <p:nvPr>
            <p:ph sz="quarter" idx="32"/>
          </p:nvPr>
        </p:nvSpPr>
        <p:spPr>
          <a:xfrm>
            <a:off x="293688" y="1548130"/>
            <a:ext cx="2730500" cy="2821940"/>
          </a:xfrm>
          <a:prstGeom prst="roundRect">
            <a:avLst>
              <a:gd name="adj" fmla="val 3578"/>
            </a:avLst>
          </a:prstGeom>
          <a:solidFill>
            <a:schemeClr val="bg1"/>
          </a:solidFill>
        </p:spPr>
        <p:txBody>
          <a:bodyPr anchor="t"/>
          <a:lstStyle>
            <a:lvl1pPr marL="0" indent="0" algn="ctr">
              <a:buNone/>
              <a:defRPr sz="1600"/>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a:p>
            <a:pPr lvl="1"/>
            <a:r>
              <a:rPr lang="en-US"/>
              <a:t>Second level</a:t>
            </a:r>
          </a:p>
        </p:txBody>
      </p:sp>
      <p:sp>
        <p:nvSpPr>
          <p:cNvPr id="16" name="Content Placeholder 14">
            <a:extLst>
              <a:ext uri="{FF2B5EF4-FFF2-40B4-BE49-F238E27FC236}">
                <a16:creationId xmlns:a16="http://schemas.microsoft.com/office/drawing/2014/main" id="{15AFB3DC-4BB9-4BAF-CD69-08287E6E136A}"/>
              </a:ext>
            </a:extLst>
          </p:cNvPr>
          <p:cNvSpPr>
            <a:spLocks noGrp="1"/>
          </p:cNvSpPr>
          <p:nvPr>
            <p:ph sz="quarter" idx="33"/>
          </p:nvPr>
        </p:nvSpPr>
        <p:spPr>
          <a:xfrm>
            <a:off x="3252788" y="1548130"/>
            <a:ext cx="2730500" cy="2821940"/>
          </a:xfrm>
          <a:prstGeom prst="roundRect">
            <a:avLst>
              <a:gd name="adj" fmla="val 3578"/>
            </a:avLst>
          </a:prstGeom>
          <a:solidFill>
            <a:schemeClr val="bg1"/>
          </a:solidFill>
        </p:spPr>
        <p:txBody>
          <a:bodyPr anchor="t"/>
          <a:lstStyle>
            <a:lvl1pPr marL="0" indent="0" algn="ctr">
              <a:buNone/>
              <a:defRPr sz="1600"/>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a:p>
            <a:pPr lvl="1"/>
            <a:r>
              <a:rPr lang="en-US"/>
              <a:t>Second level</a:t>
            </a:r>
          </a:p>
        </p:txBody>
      </p:sp>
      <p:sp>
        <p:nvSpPr>
          <p:cNvPr id="17" name="Content Placeholder 14">
            <a:extLst>
              <a:ext uri="{FF2B5EF4-FFF2-40B4-BE49-F238E27FC236}">
                <a16:creationId xmlns:a16="http://schemas.microsoft.com/office/drawing/2014/main" id="{5EE208BE-2C52-A358-4F71-50A2831142B0}"/>
              </a:ext>
            </a:extLst>
          </p:cNvPr>
          <p:cNvSpPr>
            <a:spLocks noGrp="1"/>
          </p:cNvSpPr>
          <p:nvPr>
            <p:ph sz="quarter" idx="34"/>
          </p:nvPr>
        </p:nvSpPr>
        <p:spPr>
          <a:xfrm>
            <a:off x="6211888" y="1548130"/>
            <a:ext cx="2730500" cy="2821940"/>
          </a:xfrm>
          <a:prstGeom prst="roundRect">
            <a:avLst>
              <a:gd name="adj" fmla="val 3578"/>
            </a:avLst>
          </a:prstGeom>
          <a:solidFill>
            <a:schemeClr val="bg1"/>
          </a:solidFill>
        </p:spPr>
        <p:txBody>
          <a:bodyPr anchor="t"/>
          <a:lstStyle>
            <a:lvl1pPr marL="0" indent="0" algn="ctr">
              <a:buNone/>
              <a:defRPr sz="1600"/>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a:p>
            <a:pPr lvl="1"/>
            <a:r>
              <a:rPr lang="en-US"/>
              <a:t>Second level</a:t>
            </a:r>
          </a:p>
        </p:txBody>
      </p:sp>
      <p:sp>
        <p:nvSpPr>
          <p:cNvPr id="18" name="Content Placeholder 14">
            <a:extLst>
              <a:ext uri="{FF2B5EF4-FFF2-40B4-BE49-F238E27FC236}">
                <a16:creationId xmlns:a16="http://schemas.microsoft.com/office/drawing/2014/main" id="{29708E3F-D915-35E4-3C93-625F8B3AE340}"/>
              </a:ext>
            </a:extLst>
          </p:cNvPr>
          <p:cNvSpPr>
            <a:spLocks noGrp="1"/>
          </p:cNvSpPr>
          <p:nvPr>
            <p:ph sz="quarter" idx="35"/>
          </p:nvPr>
        </p:nvSpPr>
        <p:spPr>
          <a:xfrm>
            <a:off x="9170988" y="1548130"/>
            <a:ext cx="2730500" cy="2821940"/>
          </a:xfrm>
          <a:prstGeom prst="roundRect">
            <a:avLst>
              <a:gd name="adj" fmla="val 3578"/>
            </a:avLst>
          </a:prstGeom>
          <a:solidFill>
            <a:schemeClr val="bg1"/>
          </a:solidFill>
        </p:spPr>
        <p:txBody>
          <a:bodyPr anchor="t"/>
          <a:lstStyle>
            <a:lvl1pPr marL="0" indent="0" algn="ctr">
              <a:buNone/>
              <a:defRPr sz="1600"/>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20805029"/>
      </p:ext>
    </p:extLst>
  </p:cSld>
  <p:clrMapOvr>
    <a:masterClrMapping/>
  </p:clrMapOvr>
  <p:extLst>
    <p:ext uri="{DCECCB84-F9BA-43D5-87BE-67443E8EF086}">
      <p15:sldGuideLst xmlns:p15="http://schemas.microsoft.com/office/powerpoint/2012/main">
        <p15:guide id="1" orient="horz" pos="1536">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4DDF7CE7-F129-9B5A-F73B-B9446D438EF9}"/>
              </a:ext>
            </a:extLst>
          </p:cNvPr>
          <p:cNvSpPr/>
          <p:nvPr userDrawn="1"/>
        </p:nvSpPr>
        <p:spPr>
          <a:xfrm>
            <a:off x="-48297" y="6093869"/>
            <a:ext cx="12295716" cy="808256"/>
          </a:xfrm>
          <a:custGeom>
            <a:avLst/>
            <a:gdLst>
              <a:gd name="connsiteX0" fmla="*/ 0 w 12192000"/>
              <a:gd name="connsiteY0" fmla="*/ 0 h 779132"/>
              <a:gd name="connsiteX1" fmla="*/ 12192000 w 12192000"/>
              <a:gd name="connsiteY1" fmla="*/ 0 h 779132"/>
              <a:gd name="connsiteX2" fmla="*/ 12192000 w 12192000"/>
              <a:gd name="connsiteY2" fmla="*/ 779132 h 779132"/>
              <a:gd name="connsiteX3" fmla="*/ 0 w 12192000"/>
              <a:gd name="connsiteY3" fmla="*/ 779132 h 779132"/>
              <a:gd name="connsiteX4" fmla="*/ 0 w 12192000"/>
              <a:gd name="connsiteY4" fmla="*/ 0 h 779132"/>
              <a:gd name="connsiteX0" fmla="*/ 0 w 12192000"/>
              <a:gd name="connsiteY0" fmla="*/ 0 h 779132"/>
              <a:gd name="connsiteX1" fmla="*/ 7298267 w 12192000"/>
              <a:gd name="connsiteY1" fmla="*/ 237265 h 779132"/>
              <a:gd name="connsiteX2" fmla="*/ 12192000 w 12192000"/>
              <a:gd name="connsiteY2" fmla="*/ 0 h 779132"/>
              <a:gd name="connsiteX3" fmla="*/ 12192000 w 12192000"/>
              <a:gd name="connsiteY3" fmla="*/ 779132 h 779132"/>
              <a:gd name="connsiteX4" fmla="*/ 0 w 12192000"/>
              <a:gd name="connsiteY4" fmla="*/ 779132 h 779132"/>
              <a:gd name="connsiteX5" fmla="*/ 0 w 12192000"/>
              <a:gd name="connsiteY5" fmla="*/ 0 h 779132"/>
              <a:gd name="connsiteX0" fmla="*/ 0 w 12192000"/>
              <a:gd name="connsiteY0" fmla="*/ 9320 h 788452"/>
              <a:gd name="connsiteX1" fmla="*/ 7298267 w 12192000"/>
              <a:gd name="connsiteY1" fmla="*/ 246585 h 788452"/>
              <a:gd name="connsiteX2" fmla="*/ 12192000 w 12192000"/>
              <a:gd name="connsiteY2" fmla="*/ 9320 h 788452"/>
              <a:gd name="connsiteX3" fmla="*/ 12192000 w 12192000"/>
              <a:gd name="connsiteY3" fmla="*/ 788452 h 788452"/>
              <a:gd name="connsiteX4" fmla="*/ 0 w 12192000"/>
              <a:gd name="connsiteY4" fmla="*/ 788452 h 788452"/>
              <a:gd name="connsiteX5" fmla="*/ 0 w 12192000"/>
              <a:gd name="connsiteY5" fmla="*/ 9320 h 788452"/>
              <a:gd name="connsiteX0" fmla="*/ 0 w 12192000"/>
              <a:gd name="connsiteY0" fmla="*/ 11573 h 790705"/>
              <a:gd name="connsiteX1" fmla="*/ 8398934 w 12192000"/>
              <a:gd name="connsiteY1" fmla="*/ 198038 h 790705"/>
              <a:gd name="connsiteX2" fmla="*/ 12192000 w 12192000"/>
              <a:gd name="connsiteY2" fmla="*/ 11573 h 790705"/>
              <a:gd name="connsiteX3" fmla="*/ 12192000 w 12192000"/>
              <a:gd name="connsiteY3" fmla="*/ 790705 h 790705"/>
              <a:gd name="connsiteX4" fmla="*/ 0 w 12192000"/>
              <a:gd name="connsiteY4" fmla="*/ 790705 h 790705"/>
              <a:gd name="connsiteX5" fmla="*/ 0 w 12192000"/>
              <a:gd name="connsiteY5" fmla="*/ 11573 h 790705"/>
              <a:gd name="connsiteX0" fmla="*/ 0 w 12192000"/>
              <a:gd name="connsiteY0" fmla="*/ 11573 h 790705"/>
              <a:gd name="connsiteX1" fmla="*/ 8398934 w 12192000"/>
              <a:gd name="connsiteY1" fmla="*/ 198038 h 790705"/>
              <a:gd name="connsiteX2" fmla="*/ 12192000 w 12192000"/>
              <a:gd name="connsiteY2" fmla="*/ 11573 h 790705"/>
              <a:gd name="connsiteX3" fmla="*/ 12192000 w 12192000"/>
              <a:gd name="connsiteY3" fmla="*/ 790705 h 790705"/>
              <a:gd name="connsiteX4" fmla="*/ 0 w 12192000"/>
              <a:gd name="connsiteY4" fmla="*/ 790705 h 790705"/>
              <a:gd name="connsiteX5" fmla="*/ 0 w 12192000"/>
              <a:gd name="connsiteY5" fmla="*/ 11573 h 790705"/>
              <a:gd name="connsiteX0" fmla="*/ 0 w 12225867"/>
              <a:gd name="connsiteY0" fmla="*/ 113173 h 790705"/>
              <a:gd name="connsiteX1" fmla="*/ 8432801 w 12225867"/>
              <a:gd name="connsiteY1" fmla="*/ 198038 h 790705"/>
              <a:gd name="connsiteX2" fmla="*/ 12225867 w 12225867"/>
              <a:gd name="connsiteY2" fmla="*/ 11573 h 790705"/>
              <a:gd name="connsiteX3" fmla="*/ 12225867 w 12225867"/>
              <a:gd name="connsiteY3" fmla="*/ 790705 h 790705"/>
              <a:gd name="connsiteX4" fmla="*/ 33867 w 12225867"/>
              <a:gd name="connsiteY4" fmla="*/ 790705 h 790705"/>
              <a:gd name="connsiteX5" fmla="*/ 0 w 12225867"/>
              <a:gd name="connsiteY5" fmla="*/ 113173 h 790705"/>
              <a:gd name="connsiteX0" fmla="*/ 0 w 12225867"/>
              <a:gd name="connsiteY0" fmla="*/ 113173 h 790705"/>
              <a:gd name="connsiteX1" fmla="*/ 8432801 w 12225867"/>
              <a:gd name="connsiteY1" fmla="*/ 198038 h 790705"/>
              <a:gd name="connsiteX2" fmla="*/ 12225867 w 12225867"/>
              <a:gd name="connsiteY2" fmla="*/ 11573 h 790705"/>
              <a:gd name="connsiteX3" fmla="*/ 12225867 w 12225867"/>
              <a:gd name="connsiteY3" fmla="*/ 790705 h 790705"/>
              <a:gd name="connsiteX4" fmla="*/ 33867 w 12225867"/>
              <a:gd name="connsiteY4" fmla="*/ 790705 h 790705"/>
              <a:gd name="connsiteX5" fmla="*/ 0 w 12225867"/>
              <a:gd name="connsiteY5" fmla="*/ 113173 h 790705"/>
              <a:gd name="connsiteX0" fmla="*/ 0 w 12225867"/>
              <a:gd name="connsiteY0" fmla="*/ 74886 h 904818"/>
              <a:gd name="connsiteX1" fmla="*/ 8432801 w 12225867"/>
              <a:gd name="connsiteY1" fmla="*/ 312151 h 904818"/>
              <a:gd name="connsiteX2" fmla="*/ 12225867 w 12225867"/>
              <a:gd name="connsiteY2" fmla="*/ 125686 h 904818"/>
              <a:gd name="connsiteX3" fmla="*/ 12225867 w 12225867"/>
              <a:gd name="connsiteY3" fmla="*/ 904818 h 904818"/>
              <a:gd name="connsiteX4" fmla="*/ 33867 w 12225867"/>
              <a:gd name="connsiteY4" fmla="*/ 904818 h 904818"/>
              <a:gd name="connsiteX5" fmla="*/ 0 w 12225867"/>
              <a:gd name="connsiteY5" fmla="*/ 74886 h 904818"/>
              <a:gd name="connsiteX0" fmla="*/ 0 w 12225867"/>
              <a:gd name="connsiteY0" fmla="*/ 61464 h 891396"/>
              <a:gd name="connsiteX1" fmla="*/ 8432801 w 12225867"/>
              <a:gd name="connsiteY1" fmla="*/ 298729 h 891396"/>
              <a:gd name="connsiteX2" fmla="*/ 12225867 w 12225867"/>
              <a:gd name="connsiteY2" fmla="*/ 112264 h 891396"/>
              <a:gd name="connsiteX3" fmla="*/ 12225867 w 12225867"/>
              <a:gd name="connsiteY3" fmla="*/ 891396 h 891396"/>
              <a:gd name="connsiteX4" fmla="*/ 33867 w 12225867"/>
              <a:gd name="connsiteY4" fmla="*/ 891396 h 891396"/>
              <a:gd name="connsiteX5" fmla="*/ 0 w 12225867"/>
              <a:gd name="connsiteY5" fmla="*/ 61464 h 891396"/>
              <a:gd name="connsiteX0" fmla="*/ 0 w 12225867"/>
              <a:gd name="connsiteY0" fmla="*/ 61464 h 891396"/>
              <a:gd name="connsiteX1" fmla="*/ 8432801 w 12225867"/>
              <a:gd name="connsiteY1" fmla="*/ 298729 h 891396"/>
              <a:gd name="connsiteX2" fmla="*/ 12225867 w 12225867"/>
              <a:gd name="connsiteY2" fmla="*/ 112264 h 891396"/>
              <a:gd name="connsiteX3" fmla="*/ 12225867 w 12225867"/>
              <a:gd name="connsiteY3" fmla="*/ 891396 h 891396"/>
              <a:gd name="connsiteX4" fmla="*/ 33867 w 12225867"/>
              <a:gd name="connsiteY4" fmla="*/ 891396 h 891396"/>
              <a:gd name="connsiteX5" fmla="*/ 0 w 12225867"/>
              <a:gd name="connsiteY5" fmla="*/ 61464 h 891396"/>
              <a:gd name="connsiteX0" fmla="*/ 0 w 12225867"/>
              <a:gd name="connsiteY0" fmla="*/ 69339 h 899271"/>
              <a:gd name="connsiteX1" fmla="*/ 8195735 w 12225867"/>
              <a:gd name="connsiteY1" fmla="*/ 238871 h 899271"/>
              <a:gd name="connsiteX2" fmla="*/ 12225867 w 12225867"/>
              <a:gd name="connsiteY2" fmla="*/ 120139 h 899271"/>
              <a:gd name="connsiteX3" fmla="*/ 12225867 w 12225867"/>
              <a:gd name="connsiteY3" fmla="*/ 899271 h 899271"/>
              <a:gd name="connsiteX4" fmla="*/ 33867 w 12225867"/>
              <a:gd name="connsiteY4" fmla="*/ 899271 h 899271"/>
              <a:gd name="connsiteX5" fmla="*/ 0 w 12225867"/>
              <a:gd name="connsiteY5" fmla="*/ 69339 h 899271"/>
              <a:gd name="connsiteX0" fmla="*/ 0 w 12225867"/>
              <a:gd name="connsiteY0" fmla="*/ 69339 h 899271"/>
              <a:gd name="connsiteX1" fmla="*/ 8195735 w 12225867"/>
              <a:gd name="connsiteY1" fmla="*/ 238871 h 899271"/>
              <a:gd name="connsiteX2" fmla="*/ 12225867 w 12225867"/>
              <a:gd name="connsiteY2" fmla="*/ 120139 h 899271"/>
              <a:gd name="connsiteX3" fmla="*/ 12225867 w 12225867"/>
              <a:gd name="connsiteY3" fmla="*/ 899271 h 899271"/>
              <a:gd name="connsiteX4" fmla="*/ 49632 w 12225867"/>
              <a:gd name="connsiteY4" fmla="*/ 552409 h 899271"/>
              <a:gd name="connsiteX5" fmla="*/ 0 w 12225867"/>
              <a:gd name="connsiteY5" fmla="*/ 69339 h 899271"/>
              <a:gd name="connsiteX0" fmla="*/ 13431 w 12239298"/>
              <a:gd name="connsiteY0" fmla="*/ 69339 h 899271"/>
              <a:gd name="connsiteX1" fmla="*/ 8209166 w 12239298"/>
              <a:gd name="connsiteY1" fmla="*/ 238871 h 899271"/>
              <a:gd name="connsiteX2" fmla="*/ 12239298 w 12239298"/>
              <a:gd name="connsiteY2" fmla="*/ 120139 h 899271"/>
              <a:gd name="connsiteX3" fmla="*/ 12239298 w 12239298"/>
              <a:gd name="connsiteY3" fmla="*/ 899271 h 899271"/>
              <a:gd name="connsiteX4" fmla="*/ 0 w 12239298"/>
              <a:gd name="connsiteY4" fmla="*/ 695938 h 899271"/>
              <a:gd name="connsiteX5" fmla="*/ 13431 w 12239298"/>
              <a:gd name="connsiteY5" fmla="*/ 69339 h 899271"/>
              <a:gd name="connsiteX0" fmla="*/ 13431 w 12255063"/>
              <a:gd name="connsiteY0" fmla="*/ 69339 h 695938"/>
              <a:gd name="connsiteX1" fmla="*/ 8209166 w 12255063"/>
              <a:gd name="connsiteY1" fmla="*/ 238871 h 695938"/>
              <a:gd name="connsiteX2" fmla="*/ 12239298 w 12255063"/>
              <a:gd name="connsiteY2" fmla="*/ 120139 h 695938"/>
              <a:gd name="connsiteX3" fmla="*/ 12255063 w 12255063"/>
              <a:gd name="connsiteY3" fmla="*/ 600252 h 695938"/>
              <a:gd name="connsiteX4" fmla="*/ 0 w 12255063"/>
              <a:gd name="connsiteY4" fmla="*/ 695938 h 695938"/>
              <a:gd name="connsiteX5" fmla="*/ 13431 w 12255063"/>
              <a:gd name="connsiteY5" fmla="*/ 69339 h 695938"/>
              <a:gd name="connsiteX0" fmla="*/ 13431 w 12286594"/>
              <a:gd name="connsiteY0" fmla="*/ 69339 h 695938"/>
              <a:gd name="connsiteX1" fmla="*/ 8209166 w 12286594"/>
              <a:gd name="connsiteY1" fmla="*/ 238871 h 695938"/>
              <a:gd name="connsiteX2" fmla="*/ 12239298 w 12286594"/>
              <a:gd name="connsiteY2" fmla="*/ 120139 h 695938"/>
              <a:gd name="connsiteX3" fmla="*/ 12286594 w 12286594"/>
              <a:gd name="connsiteY3" fmla="*/ 683978 h 695938"/>
              <a:gd name="connsiteX4" fmla="*/ 0 w 12286594"/>
              <a:gd name="connsiteY4" fmla="*/ 695938 h 695938"/>
              <a:gd name="connsiteX5" fmla="*/ 13431 w 12286594"/>
              <a:gd name="connsiteY5" fmla="*/ 69339 h 695938"/>
              <a:gd name="connsiteX0" fmla="*/ 110 w 12273273"/>
              <a:gd name="connsiteY0" fmla="*/ 69339 h 683978"/>
              <a:gd name="connsiteX1" fmla="*/ 8195845 w 12273273"/>
              <a:gd name="connsiteY1" fmla="*/ 238871 h 683978"/>
              <a:gd name="connsiteX2" fmla="*/ 12225977 w 12273273"/>
              <a:gd name="connsiteY2" fmla="*/ 120139 h 683978"/>
              <a:gd name="connsiteX3" fmla="*/ 12273273 w 12273273"/>
              <a:gd name="connsiteY3" fmla="*/ 683978 h 683978"/>
              <a:gd name="connsiteX4" fmla="*/ 125225 w 12273273"/>
              <a:gd name="connsiteY4" fmla="*/ 370097 h 683978"/>
              <a:gd name="connsiteX5" fmla="*/ 110 w 12273273"/>
              <a:gd name="connsiteY5" fmla="*/ 69339 h 683978"/>
              <a:gd name="connsiteX0" fmla="*/ 1245 w 12274408"/>
              <a:gd name="connsiteY0" fmla="*/ 69339 h 683978"/>
              <a:gd name="connsiteX1" fmla="*/ 8196980 w 12274408"/>
              <a:gd name="connsiteY1" fmla="*/ 238871 h 683978"/>
              <a:gd name="connsiteX2" fmla="*/ 12227112 w 12274408"/>
              <a:gd name="connsiteY2" fmla="*/ 120139 h 683978"/>
              <a:gd name="connsiteX3" fmla="*/ 12274408 w 12274408"/>
              <a:gd name="connsiteY3" fmla="*/ 683978 h 683978"/>
              <a:gd name="connsiteX4" fmla="*/ 1669 w 12274408"/>
              <a:gd name="connsiteY4" fmla="*/ 632872 h 683978"/>
              <a:gd name="connsiteX5" fmla="*/ 1245 w 12274408"/>
              <a:gd name="connsiteY5" fmla="*/ 69339 h 683978"/>
              <a:gd name="connsiteX0" fmla="*/ 575 w 12287593"/>
              <a:gd name="connsiteY0" fmla="*/ 70686 h 664303"/>
              <a:gd name="connsiteX1" fmla="*/ 8210165 w 12287593"/>
              <a:gd name="connsiteY1" fmla="*/ 219196 h 664303"/>
              <a:gd name="connsiteX2" fmla="*/ 12240297 w 12287593"/>
              <a:gd name="connsiteY2" fmla="*/ 100464 h 664303"/>
              <a:gd name="connsiteX3" fmla="*/ 12287593 w 12287593"/>
              <a:gd name="connsiteY3" fmla="*/ 664303 h 664303"/>
              <a:gd name="connsiteX4" fmla="*/ 14854 w 12287593"/>
              <a:gd name="connsiteY4" fmla="*/ 613197 h 664303"/>
              <a:gd name="connsiteX5" fmla="*/ 575 w 12287593"/>
              <a:gd name="connsiteY5" fmla="*/ 70686 h 664303"/>
              <a:gd name="connsiteX0" fmla="*/ 575 w 12240297"/>
              <a:gd name="connsiteY0" fmla="*/ 70686 h 613197"/>
              <a:gd name="connsiteX1" fmla="*/ 8210165 w 12240297"/>
              <a:gd name="connsiteY1" fmla="*/ 219196 h 613197"/>
              <a:gd name="connsiteX2" fmla="*/ 12240297 w 12240297"/>
              <a:gd name="connsiteY2" fmla="*/ 100464 h 613197"/>
              <a:gd name="connsiteX3" fmla="*/ 11996648 w 12240297"/>
              <a:gd name="connsiteY3" fmla="*/ 601237 h 613197"/>
              <a:gd name="connsiteX4" fmla="*/ 14854 w 12240297"/>
              <a:gd name="connsiteY4" fmla="*/ 613197 h 613197"/>
              <a:gd name="connsiteX5" fmla="*/ 575 w 12240297"/>
              <a:gd name="connsiteY5" fmla="*/ 70686 h 613197"/>
              <a:gd name="connsiteX0" fmla="*/ 575 w 12273739"/>
              <a:gd name="connsiteY0" fmla="*/ 70686 h 613197"/>
              <a:gd name="connsiteX1" fmla="*/ 8210165 w 12273739"/>
              <a:gd name="connsiteY1" fmla="*/ 219196 h 613197"/>
              <a:gd name="connsiteX2" fmla="*/ 12240297 w 12273739"/>
              <a:gd name="connsiteY2" fmla="*/ 100464 h 613197"/>
              <a:gd name="connsiteX3" fmla="*/ 12273739 w 12273739"/>
              <a:gd name="connsiteY3" fmla="*/ 611749 h 613197"/>
              <a:gd name="connsiteX4" fmla="*/ 14854 w 12273739"/>
              <a:gd name="connsiteY4" fmla="*/ 613197 h 613197"/>
              <a:gd name="connsiteX5" fmla="*/ 575 w 12273739"/>
              <a:gd name="connsiteY5" fmla="*/ 70686 h 613197"/>
              <a:gd name="connsiteX0" fmla="*/ 575 w 12295716"/>
              <a:gd name="connsiteY0" fmla="*/ 70686 h 613197"/>
              <a:gd name="connsiteX1" fmla="*/ 8210165 w 12295716"/>
              <a:gd name="connsiteY1" fmla="*/ 219196 h 613197"/>
              <a:gd name="connsiteX2" fmla="*/ 12295716 w 12295716"/>
              <a:gd name="connsiteY2" fmla="*/ 100464 h 613197"/>
              <a:gd name="connsiteX3" fmla="*/ 12273739 w 12295716"/>
              <a:gd name="connsiteY3" fmla="*/ 611749 h 613197"/>
              <a:gd name="connsiteX4" fmla="*/ 14854 w 12295716"/>
              <a:gd name="connsiteY4" fmla="*/ 613197 h 613197"/>
              <a:gd name="connsiteX5" fmla="*/ 575 w 12295716"/>
              <a:gd name="connsiteY5" fmla="*/ 70686 h 61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95716" h="613197">
                <a:moveTo>
                  <a:pt x="575" y="70686"/>
                </a:moveTo>
                <a:cubicBezTo>
                  <a:pt x="2405108" y="-149381"/>
                  <a:pt x="6160975" y="214233"/>
                  <a:pt x="8210165" y="219196"/>
                </a:cubicBezTo>
                <a:cubicBezTo>
                  <a:pt x="10259355" y="224159"/>
                  <a:pt x="11240206" y="128751"/>
                  <a:pt x="12295716" y="100464"/>
                </a:cubicBezTo>
                <a:lnTo>
                  <a:pt x="12273739" y="611749"/>
                </a:lnTo>
                <a:lnTo>
                  <a:pt x="14854" y="613197"/>
                </a:lnTo>
                <a:cubicBezTo>
                  <a:pt x="19331" y="404331"/>
                  <a:pt x="-3902" y="279552"/>
                  <a:pt x="575" y="7068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318508" y="2648159"/>
            <a:ext cx="2270353" cy="1480830"/>
          </a:xfrm>
          <a:prstGeom prst="rect">
            <a:avLst/>
          </a:prstGeom>
        </p:spPr>
        <p:txBody>
          <a:bodyPr anchor="t"/>
          <a:lstStyle>
            <a:lvl1pPr algn="l">
              <a:defRPr sz="2600" b="1" i="0">
                <a:solidFill>
                  <a:schemeClr val="accent1"/>
                </a:solidFill>
                <a:latin typeface="Barlow SemiBold" pitchFamily="2" charset="77"/>
              </a:defRPr>
            </a:lvl1pPr>
          </a:lstStyle>
          <a:p>
            <a:r>
              <a:rPr lang="en-US"/>
              <a:t>Headline</a:t>
            </a:r>
          </a:p>
        </p:txBody>
      </p:sp>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293189" y="4331720"/>
            <a:ext cx="2730608" cy="1018412"/>
          </a:xfrm>
          <a:prstGeom prst="rect">
            <a:avLst/>
          </a:prstGeom>
        </p:spPr>
        <p:txBody>
          <a:bodyPr/>
          <a:lstStyle>
            <a:lvl1pPr marL="0" indent="0" algn="l">
              <a:buNone/>
              <a:defRPr sz="1400" b="0" i="0">
                <a:solidFill>
                  <a:schemeClr val="accent5"/>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449786"/>
            <a:ext cx="860246" cy="259371"/>
          </a:xfrm>
          <a:prstGeom prst="rect">
            <a:avLst/>
          </a:prstGeom>
        </p:spPr>
        <p:txBody>
          <a:bodyPr anchor="b"/>
          <a:lstStyle>
            <a:lvl1pPr algn="r">
              <a:defRPr sz="1400">
                <a:solidFill>
                  <a:srgbClr val="FFFFFF"/>
                </a:solidFill>
              </a:defRPr>
            </a:lvl1pPr>
          </a:lstStyle>
          <a:p>
            <a:fld id="{5286523A-CEE5-3E49-97C1-9902E38FFDC5}" type="slidenum">
              <a:rPr lang="en-US" smtClean="0"/>
              <a:pPr/>
              <a:t>‹#›</a:t>
            </a:fld>
            <a:endParaRPr lang="en-US"/>
          </a:p>
        </p:txBody>
      </p:sp>
      <p:sp>
        <p:nvSpPr>
          <p:cNvPr id="46" name="Text Placeholder 45">
            <a:extLst>
              <a:ext uri="{FF2B5EF4-FFF2-40B4-BE49-F238E27FC236}">
                <a16:creationId xmlns:a16="http://schemas.microsoft.com/office/drawing/2014/main" id="{34089728-E002-30DF-601D-B92C3CF0767B}"/>
              </a:ext>
            </a:extLst>
          </p:cNvPr>
          <p:cNvSpPr>
            <a:spLocks noGrp="1"/>
          </p:cNvSpPr>
          <p:nvPr>
            <p:ph type="body" sz="quarter" idx="19" hasCustomPrompt="1"/>
          </p:nvPr>
        </p:nvSpPr>
        <p:spPr>
          <a:xfrm>
            <a:off x="3277114" y="2647406"/>
            <a:ext cx="2270354" cy="1480827"/>
          </a:xfrm>
          <a:prstGeom prst="rect">
            <a:avLst/>
          </a:prstGeom>
        </p:spPr>
        <p:txBody>
          <a:bodyPr anchor="t"/>
          <a:lstStyle>
            <a:lvl1pPr marL="0" indent="0" algn="l" defTabSz="914400" rtl="0" eaLnBrk="1" latinLnBrk="0" hangingPunct="1">
              <a:lnSpc>
                <a:spcPct val="90000"/>
              </a:lnSpc>
              <a:spcBef>
                <a:spcPct val="0"/>
              </a:spcBef>
              <a:buNone/>
              <a:defRPr lang="en-US" sz="2600" b="1" i="0" kern="1200" dirty="0">
                <a:solidFill>
                  <a:schemeClr val="accent1"/>
                </a:solidFill>
                <a:latin typeface="Barlow SemiBold" pitchFamily="2" charset="77"/>
                <a:ea typeface="+mj-ea"/>
                <a:cs typeface="+mj-cs"/>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8" name="Text Placeholder 45">
            <a:extLst>
              <a:ext uri="{FF2B5EF4-FFF2-40B4-BE49-F238E27FC236}">
                <a16:creationId xmlns:a16="http://schemas.microsoft.com/office/drawing/2014/main" id="{65D82FED-7ECB-E8D2-DD6F-D734BB15B1A3}"/>
              </a:ext>
            </a:extLst>
          </p:cNvPr>
          <p:cNvSpPr>
            <a:spLocks noGrp="1"/>
          </p:cNvSpPr>
          <p:nvPr>
            <p:ph type="body" sz="quarter" idx="21" hasCustomPrompt="1"/>
          </p:nvPr>
        </p:nvSpPr>
        <p:spPr>
          <a:xfrm>
            <a:off x="6248060" y="2647406"/>
            <a:ext cx="2271260" cy="1480827"/>
          </a:xfrm>
          <a:prstGeom prst="rect">
            <a:avLst/>
          </a:prstGeom>
        </p:spPr>
        <p:txBody>
          <a:bodyPr anchor="t"/>
          <a:lstStyle>
            <a:lvl1pPr marL="0" indent="0" algn="l" defTabSz="914400" rtl="0" eaLnBrk="1" latinLnBrk="0" hangingPunct="1">
              <a:lnSpc>
                <a:spcPct val="90000"/>
              </a:lnSpc>
              <a:spcBef>
                <a:spcPct val="0"/>
              </a:spcBef>
              <a:buNone/>
              <a:defRPr lang="en-US" sz="2600" b="1" i="0" kern="1200" dirty="0">
                <a:solidFill>
                  <a:schemeClr val="accent1"/>
                </a:solidFill>
                <a:latin typeface="Barlow SemiBold" pitchFamily="2" charset="77"/>
                <a:ea typeface="+mj-ea"/>
                <a:cs typeface="+mj-cs"/>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0" name="Text Placeholder 45">
            <a:extLst>
              <a:ext uri="{FF2B5EF4-FFF2-40B4-BE49-F238E27FC236}">
                <a16:creationId xmlns:a16="http://schemas.microsoft.com/office/drawing/2014/main" id="{132D44FF-A18E-EF77-FB2C-B07DBADA5AB7}"/>
              </a:ext>
            </a:extLst>
          </p:cNvPr>
          <p:cNvSpPr>
            <a:spLocks noGrp="1"/>
          </p:cNvSpPr>
          <p:nvPr>
            <p:ph type="body" sz="quarter" idx="23" hasCustomPrompt="1"/>
          </p:nvPr>
        </p:nvSpPr>
        <p:spPr>
          <a:xfrm>
            <a:off x="9219057" y="2647406"/>
            <a:ext cx="2271249" cy="1480827"/>
          </a:xfrm>
          <a:prstGeom prst="rect">
            <a:avLst/>
          </a:prstGeom>
        </p:spPr>
        <p:txBody>
          <a:bodyPr anchor="t"/>
          <a:lstStyle>
            <a:lvl1pPr marL="0" indent="0" algn="l" defTabSz="914400" rtl="0" eaLnBrk="1" latinLnBrk="0" hangingPunct="1">
              <a:lnSpc>
                <a:spcPct val="90000"/>
              </a:lnSpc>
              <a:spcBef>
                <a:spcPct val="0"/>
              </a:spcBef>
              <a:buNone/>
              <a:defRPr lang="en-US" sz="2600" b="1" i="0" kern="1200" dirty="0">
                <a:solidFill>
                  <a:schemeClr val="accent1"/>
                </a:solidFill>
                <a:latin typeface="Barlow SemiBold" pitchFamily="2" charset="77"/>
                <a:ea typeface="+mj-ea"/>
                <a:cs typeface="+mj-cs"/>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5" name="Text Placeholder 54">
            <a:extLst>
              <a:ext uri="{FF2B5EF4-FFF2-40B4-BE49-F238E27FC236}">
                <a16:creationId xmlns:a16="http://schemas.microsoft.com/office/drawing/2014/main" id="{2D4C5CB1-125E-FE8F-369A-90DEFDADB241}"/>
              </a:ext>
            </a:extLst>
          </p:cNvPr>
          <p:cNvSpPr>
            <a:spLocks noGrp="1"/>
          </p:cNvSpPr>
          <p:nvPr>
            <p:ph type="body" sz="quarter" idx="24" hasCustomPrompt="1"/>
          </p:nvPr>
        </p:nvSpPr>
        <p:spPr>
          <a:xfrm>
            <a:off x="3250921" y="4332295"/>
            <a:ext cx="2746463" cy="101841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0" i="0" kern="1200" dirty="0" smtClean="0">
                <a:solidFill>
                  <a:schemeClr val="accent5"/>
                </a:solidFill>
                <a:latin typeface="Barlow Medium" pitchFamily="2" charset="77"/>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2pPr>
            <a:lvl3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3pPr>
            <a:lvl4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4pPr>
          </a:lstStyle>
          <a:p>
            <a:pPr lvl="0"/>
            <a:r>
              <a:rPr lang="en-US"/>
              <a:t>Text</a:t>
            </a:r>
          </a:p>
        </p:txBody>
      </p:sp>
      <p:sp>
        <p:nvSpPr>
          <p:cNvPr id="56" name="Text Placeholder 54">
            <a:extLst>
              <a:ext uri="{FF2B5EF4-FFF2-40B4-BE49-F238E27FC236}">
                <a16:creationId xmlns:a16="http://schemas.microsoft.com/office/drawing/2014/main" id="{21AA831B-C362-5708-D718-5C8EB770B0F3}"/>
              </a:ext>
            </a:extLst>
          </p:cNvPr>
          <p:cNvSpPr>
            <a:spLocks noGrp="1"/>
          </p:cNvSpPr>
          <p:nvPr>
            <p:ph type="body" sz="quarter" idx="25" hasCustomPrompt="1"/>
          </p:nvPr>
        </p:nvSpPr>
        <p:spPr>
          <a:xfrm>
            <a:off x="6221917" y="4332295"/>
            <a:ext cx="2746463" cy="101841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0" i="0" kern="1200" dirty="0" smtClean="0">
                <a:solidFill>
                  <a:schemeClr val="accent5"/>
                </a:solidFill>
                <a:latin typeface="Barlow Medium" pitchFamily="2" charset="77"/>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2pPr>
            <a:lvl3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3pPr>
            <a:lvl4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4pPr>
          </a:lstStyle>
          <a:p>
            <a:pPr lvl="0"/>
            <a:r>
              <a:rPr lang="en-US"/>
              <a:t>Text</a:t>
            </a:r>
          </a:p>
        </p:txBody>
      </p:sp>
      <p:sp>
        <p:nvSpPr>
          <p:cNvPr id="57" name="Text Placeholder 54">
            <a:extLst>
              <a:ext uri="{FF2B5EF4-FFF2-40B4-BE49-F238E27FC236}">
                <a16:creationId xmlns:a16="http://schemas.microsoft.com/office/drawing/2014/main" id="{6DED1653-C5CF-799E-E534-E429CCED5D83}"/>
              </a:ext>
            </a:extLst>
          </p:cNvPr>
          <p:cNvSpPr>
            <a:spLocks noGrp="1"/>
          </p:cNvSpPr>
          <p:nvPr>
            <p:ph type="body" sz="quarter" idx="26" hasCustomPrompt="1"/>
          </p:nvPr>
        </p:nvSpPr>
        <p:spPr>
          <a:xfrm>
            <a:off x="9192975" y="4332295"/>
            <a:ext cx="2745368" cy="101841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1400" b="0" i="0" kern="1200" dirty="0" smtClean="0">
                <a:solidFill>
                  <a:schemeClr val="accent5"/>
                </a:solidFill>
                <a:latin typeface="Barlow Medium" pitchFamily="2" charset="77"/>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2pPr>
            <a:lvl3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3pPr>
            <a:lvl4pPr marL="0" indent="0" algn="l" defTabSz="914400" rtl="0" eaLnBrk="1" latinLnBrk="0" hangingPunct="1">
              <a:lnSpc>
                <a:spcPct val="90000"/>
              </a:lnSpc>
              <a:spcBef>
                <a:spcPts val="1000"/>
              </a:spcBef>
              <a:buFont typeface="Arial" panose="020B0604020202020204" pitchFamily="34" charset="0"/>
              <a:buNone/>
              <a:defRPr lang="en-US" sz="1600" b="0" i="0" kern="1200" dirty="0" smtClean="0">
                <a:solidFill>
                  <a:schemeClr val="tx2"/>
                </a:solidFill>
                <a:latin typeface="Barlow Medium" pitchFamily="2" charset="77"/>
                <a:ea typeface="+mn-ea"/>
                <a:cs typeface="+mn-cs"/>
              </a:defRPr>
            </a:lvl4pPr>
          </a:lstStyle>
          <a:p>
            <a:pPr lvl="0"/>
            <a:r>
              <a:rPr lang="en-US"/>
              <a:t>Text</a:t>
            </a:r>
          </a:p>
        </p:txBody>
      </p:sp>
      <p:pic>
        <p:nvPicPr>
          <p:cNvPr id="2" name="Picture 1">
            <a:extLst>
              <a:ext uri="{FF2B5EF4-FFF2-40B4-BE49-F238E27FC236}">
                <a16:creationId xmlns:a16="http://schemas.microsoft.com/office/drawing/2014/main" id="{ADA9551F-9FA7-765A-B7DC-D33E393367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11" name="Text Placeholder 45">
            <a:extLst>
              <a:ext uri="{FF2B5EF4-FFF2-40B4-BE49-F238E27FC236}">
                <a16:creationId xmlns:a16="http://schemas.microsoft.com/office/drawing/2014/main" id="{53102D93-5B7A-92F1-2876-615225663747}"/>
              </a:ext>
            </a:extLst>
          </p:cNvPr>
          <p:cNvSpPr>
            <a:spLocks noGrp="1"/>
          </p:cNvSpPr>
          <p:nvPr>
            <p:ph type="body" sz="quarter" idx="27" hasCustomPrompt="1"/>
          </p:nvPr>
        </p:nvSpPr>
        <p:spPr>
          <a:xfrm>
            <a:off x="3277114" y="1754479"/>
            <a:ext cx="2270354" cy="464586"/>
          </a:xfrm>
          <a:prstGeom prst="rect">
            <a:avLst/>
          </a:prstGeom>
        </p:spPr>
        <p:txBody>
          <a:bodyPr anchor="b"/>
          <a:lstStyle>
            <a:lvl1pPr marL="0" indent="0" algn="l" defTabSz="914400" rtl="0" eaLnBrk="1" latinLnBrk="0" hangingPunct="1">
              <a:lnSpc>
                <a:spcPct val="90000"/>
              </a:lnSpc>
              <a:spcBef>
                <a:spcPct val="0"/>
              </a:spcBef>
              <a:buNone/>
              <a:defRPr lang="en-US" sz="1400" b="1" i="0" kern="1200" dirty="0">
                <a:solidFill>
                  <a:schemeClr val="tx2"/>
                </a:solidFill>
                <a:latin typeface="Barlow SemiBold" pitchFamily="2" charset="77"/>
                <a:ea typeface="+mj-ea"/>
                <a:cs typeface="+mj-cs"/>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sp>
        <p:nvSpPr>
          <p:cNvPr id="12" name="Text Placeholder 45">
            <a:extLst>
              <a:ext uri="{FF2B5EF4-FFF2-40B4-BE49-F238E27FC236}">
                <a16:creationId xmlns:a16="http://schemas.microsoft.com/office/drawing/2014/main" id="{9B2AAC60-EE76-C056-762F-F3D1B34283B7}"/>
              </a:ext>
            </a:extLst>
          </p:cNvPr>
          <p:cNvSpPr>
            <a:spLocks noGrp="1"/>
          </p:cNvSpPr>
          <p:nvPr>
            <p:ph type="body" sz="quarter" idx="28" hasCustomPrompt="1"/>
          </p:nvPr>
        </p:nvSpPr>
        <p:spPr>
          <a:xfrm>
            <a:off x="6248060" y="1754479"/>
            <a:ext cx="2271260" cy="464586"/>
          </a:xfrm>
          <a:prstGeom prst="rect">
            <a:avLst/>
          </a:prstGeom>
        </p:spPr>
        <p:txBody>
          <a:bodyPr anchor="b"/>
          <a:lstStyle>
            <a:lvl1pPr marL="0" indent="0" algn="l" defTabSz="914400" rtl="0" eaLnBrk="1" latinLnBrk="0" hangingPunct="1">
              <a:lnSpc>
                <a:spcPct val="90000"/>
              </a:lnSpc>
              <a:spcBef>
                <a:spcPct val="0"/>
              </a:spcBef>
              <a:buNone/>
              <a:defRPr lang="en-US" sz="1400" b="1" i="0" kern="1200" dirty="0">
                <a:solidFill>
                  <a:schemeClr val="tx2"/>
                </a:solidFill>
                <a:latin typeface="Barlow SemiBold" pitchFamily="2" charset="77"/>
                <a:ea typeface="+mj-ea"/>
                <a:cs typeface="+mj-cs"/>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sp>
        <p:nvSpPr>
          <p:cNvPr id="13" name="Text Placeholder 45">
            <a:extLst>
              <a:ext uri="{FF2B5EF4-FFF2-40B4-BE49-F238E27FC236}">
                <a16:creationId xmlns:a16="http://schemas.microsoft.com/office/drawing/2014/main" id="{DA2F0E49-1AEA-B828-93E7-F450AC522215}"/>
              </a:ext>
            </a:extLst>
          </p:cNvPr>
          <p:cNvSpPr>
            <a:spLocks noGrp="1"/>
          </p:cNvSpPr>
          <p:nvPr>
            <p:ph type="body" sz="quarter" idx="29" hasCustomPrompt="1"/>
          </p:nvPr>
        </p:nvSpPr>
        <p:spPr>
          <a:xfrm>
            <a:off x="9219057" y="1754479"/>
            <a:ext cx="2271249" cy="464586"/>
          </a:xfrm>
          <a:prstGeom prst="rect">
            <a:avLst/>
          </a:prstGeom>
        </p:spPr>
        <p:txBody>
          <a:bodyPr anchor="b"/>
          <a:lstStyle>
            <a:lvl1pPr marL="0" indent="0" algn="l" defTabSz="914400" rtl="0" eaLnBrk="1" latinLnBrk="0" hangingPunct="1">
              <a:lnSpc>
                <a:spcPct val="90000"/>
              </a:lnSpc>
              <a:spcBef>
                <a:spcPct val="0"/>
              </a:spcBef>
              <a:buNone/>
              <a:defRPr lang="en-US" sz="1400" b="1" i="0" kern="1200" dirty="0">
                <a:solidFill>
                  <a:schemeClr val="tx2"/>
                </a:solidFill>
                <a:latin typeface="Barlow SemiBold" pitchFamily="2" charset="77"/>
                <a:ea typeface="+mj-ea"/>
                <a:cs typeface="+mj-cs"/>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sp>
        <p:nvSpPr>
          <p:cNvPr id="14" name="Text Placeholder 45">
            <a:extLst>
              <a:ext uri="{FF2B5EF4-FFF2-40B4-BE49-F238E27FC236}">
                <a16:creationId xmlns:a16="http://schemas.microsoft.com/office/drawing/2014/main" id="{8AD358A8-37AC-2143-0488-BC64E76A0980}"/>
              </a:ext>
            </a:extLst>
          </p:cNvPr>
          <p:cNvSpPr>
            <a:spLocks noGrp="1"/>
          </p:cNvSpPr>
          <p:nvPr>
            <p:ph type="body" sz="quarter" idx="30" hasCustomPrompt="1"/>
          </p:nvPr>
        </p:nvSpPr>
        <p:spPr>
          <a:xfrm>
            <a:off x="315550" y="1754479"/>
            <a:ext cx="2270354" cy="464586"/>
          </a:xfrm>
          <a:prstGeom prst="rect">
            <a:avLst/>
          </a:prstGeom>
        </p:spPr>
        <p:txBody>
          <a:bodyPr anchor="b"/>
          <a:lstStyle>
            <a:lvl1pPr marL="0" indent="0" algn="l" defTabSz="914400" rtl="0" eaLnBrk="1" latinLnBrk="0" hangingPunct="1">
              <a:lnSpc>
                <a:spcPct val="90000"/>
              </a:lnSpc>
              <a:spcBef>
                <a:spcPct val="0"/>
              </a:spcBef>
              <a:buNone/>
              <a:defRPr lang="en-US" sz="1400" b="1" i="0" kern="1200" dirty="0">
                <a:solidFill>
                  <a:schemeClr val="tx2"/>
                </a:solidFill>
                <a:latin typeface="Barlow SemiBold" pitchFamily="2" charset="77"/>
                <a:ea typeface="+mj-ea"/>
                <a:cs typeface="+mj-cs"/>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sp>
        <p:nvSpPr>
          <p:cNvPr id="7" name="Text Placeholder 6">
            <a:extLst>
              <a:ext uri="{FF2B5EF4-FFF2-40B4-BE49-F238E27FC236}">
                <a16:creationId xmlns:a16="http://schemas.microsoft.com/office/drawing/2014/main" id="{E6A62DD1-2D28-DF65-86DC-7E075E52914B}"/>
              </a:ext>
            </a:extLst>
          </p:cNvPr>
          <p:cNvSpPr>
            <a:spLocks noGrp="1"/>
          </p:cNvSpPr>
          <p:nvPr>
            <p:ph type="body" sz="quarter" idx="31" hasCustomPrompt="1"/>
          </p:nvPr>
        </p:nvSpPr>
        <p:spPr>
          <a:xfrm>
            <a:off x="315913" y="287338"/>
            <a:ext cx="6973887" cy="1223962"/>
          </a:xfrm>
          <a:prstGeom prst="rect">
            <a:avLst/>
          </a:prstGeom>
        </p:spPr>
        <p:txBody>
          <a:bodyPr/>
          <a:lstStyle>
            <a:lvl1pPr marL="0" indent="0">
              <a:buNone/>
              <a:defRPr sz="6000">
                <a:solidFill>
                  <a:schemeClr val="accent5"/>
                </a:solidFill>
                <a:latin typeface="Barlow Condensed Medium" pitchFamily="2" charset="77"/>
              </a:defRPr>
            </a:lvl1pPr>
            <a:lvl2pPr>
              <a:defRPr sz="6600"/>
            </a:lvl2pPr>
            <a:lvl3pPr>
              <a:defRPr sz="6600"/>
            </a:lvl3pPr>
            <a:lvl4pPr>
              <a:defRPr sz="6600"/>
            </a:lvl4pPr>
            <a:lvl5pPr>
              <a:defRPr sz="6600"/>
            </a:lvl5pPr>
          </a:lstStyle>
          <a:p>
            <a:pPr lvl="0"/>
            <a:r>
              <a:rPr lang="en-US"/>
              <a:t>Slide title</a:t>
            </a:r>
          </a:p>
        </p:txBody>
      </p:sp>
    </p:spTree>
    <p:extLst>
      <p:ext uri="{BB962C8B-B14F-4D97-AF65-F5344CB8AC3E}">
        <p14:creationId xmlns:p14="http://schemas.microsoft.com/office/powerpoint/2010/main" val="3042584177"/>
      </p:ext>
    </p:extLst>
  </p:cSld>
  <p:clrMapOvr>
    <a:masterClrMapping/>
  </p:clrMapOvr>
  <p:extLst>
    <p:ext uri="{DCECCB84-F9BA-43D5-87BE-67443E8EF086}">
      <p15:sldGuideLst xmlns:p15="http://schemas.microsoft.com/office/powerpoint/2012/main">
        <p15:guide id="1" orient="horz" pos="1536">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27E7CBC-E822-0055-0E18-829D4DA9B725}"/>
              </a:ext>
            </a:extLst>
          </p:cNvPr>
          <p:cNvSpPr>
            <a:spLocks noGrp="1"/>
          </p:cNvSpPr>
          <p:nvPr>
            <p:ph type="pic" sz="quarter" idx="19"/>
          </p:nvPr>
        </p:nvSpPr>
        <p:spPr>
          <a:xfrm>
            <a:off x="0" y="-10160"/>
            <a:ext cx="12232640" cy="686816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10160 h 6868160"/>
              <a:gd name="connsiteX1" fmla="*/ 9560560 w 12192000"/>
              <a:gd name="connsiteY1" fmla="*/ 0 h 6868160"/>
              <a:gd name="connsiteX2" fmla="*/ 12192000 w 12192000"/>
              <a:gd name="connsiteY2" fmla="*/ 10160 h 6868160"/>
              <a:gd name="connsiteX3" fmla="*/ 12192000 w 12192000"/>
              <a:gd name="connsiteY3" fmla="*/ 6868160 h 6868160"/>
              <a:gd name="connsiteX4" fmla="*/ 0 w 12192000"/>
              <a:gd name="connsiteY4" fmla="*/ 6868160 h 6868160"/>
              <a:gd name="connsiteX5" fmla="*/ 0 w 12192000"/>
              <a:gd name="connsiteY5" fmla="*/ 10160 h 6868160"/>
              <a:gd name="connsiteX0" fmla="*/ 0 w 12222480"/>
              <a:gd name="connsiteY0" fmla="*/ 10160 h 6868160"/>
              <a:gd name="connsiteX1" fmla="*/ 9560560 w 12222480"/>
              <a:gd name="connsiteY1" fmla="*/ 0 h 6868160"/>
              <a:gd name="connsiteX2" fmla="*/ 12222480 w 12222480"/>
              <a:gd name="connsiteY2" fmla="*/ 1869440 h 6868160"/>
              <a:gd name="connsiteX3" fmla="*/ 12192000 w 12222480"/>
              <a:gd name="connsiteY3" fmla="*/ 6868160 h 6868160"/>
              <a:gd name="connsiteX4" fmla="*/ 0 w 12222480"/>
              <a:gd name="connsiteY4" fmla="*/ 6868160 h 6868160"/>
              <a:gd name="connsiteX5" fmla="*/ 0 w 12222480"/>
              <a:gd name="connsiteY5" fmla="*/ 10160 h 6868160"/>
              <a:gd name="connsiteX0" fmla="*/ 0 w 12222480"/>
              <a:gd name="connsiteY0" fmla="*/ 10160 h 6868160"/>
              <a:gd name="connsiteX1" fmla="*/ 9560560 w 12222480"/>
              <a:gd name="connsiteY1" fmla="*/ 0 h 6868160"/>
              <a:gd name="connsiteX2" fmla="*/ 12222480 w 12222480"/>
              <a:gd name="connsiteY2" fmla="*/ 1869440 h 6868160"/>
              <a:gd name="connsiteX3" fmla="*/ 12192000 w 12222480"/>
              <a:gd name="connsiteY3" fmla="*/ 6868160 h 6868160"/>
              <a:gd name="connsiteX4" fmla="*/ 0 w 12222480"/>
              <a:gd name="connsiteY4" fmla="*/ 6868160 h 6868160"/>
              <a:gd name="connsiteX5" fmla="*/ 0 w 12222480"/>
              <a:gd name="connsiteY5" fmla="*/ 10160 h 6868160"/>
              <a:gd name="connsiteX0" fmla="*/ 0 w 12232640"/>
              <a:gd name="connsiteY0" fmla="*/ 10160 h 6868160"/>
              <a:gd name="connsiteX1" fmla="*/ 956056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6056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9104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9104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32640" h="6868160">
                <a:moveTo>
                  <a:pt x="0" y="10160"/>
                </a:moveTo>
                <a:lnTo>
                  <a:pt x="9591040" y="0"/>
                </a:lnTo>
                <a:cubicBezTo>
                  <a:pt x="9665547" y="1222587"/>
                  <a:pt x="11314853" y="921173"/>
                  <a:pt x="12232640" y="1950720"/>
                </a:cubicBezTo>
                <a:lnTo>
                  <a:pt x="12192000" y="6868160"/>
                </a:lnTo>
                <a:lnTo>
                  <a:pt x="0" y="6868160"/>
                </a:lnTo>
                <a:lnTo>
                  <a:pt x="0" y="10160"/>
                </a:lnTo>
                <a:close/>
              </a:path>
            </a:pathLst>
          </a:custGeom>
          <a:solidFill>
            <a:schemeClr val="accent2"/>
          </a:solidFill>
        </p:spPr>
        <p:txBody>
          <a:bodyPr anchor="ctr"/>
          <a:lstStyle>
            <a:lvl1pPr marL="0" indent="0" algn="ctr">
              <a:buNone/>
              <a:defRPr sz="1600"/>
            </a:lvl1pPr>
          </a:lstStyle>
          <a:p>
            <a:r>
              <a:rPr lang="en-US"/>
              <a:t>Click icon to add picture</a:t>
            </a:r>
          </a:p>
        </p:txBody>
      </p:sp>
      <p:sp>
        <p:nvSpPr>
          <p:cNvPr id="29" name="Title 1">
            <a:extLst>
              <a:ext uri="{FF2B5EF4-FFF2-40B4-BE49-F238E27FC236}">
                <a16:creationId xmlns:a16="http://schemas.microsoft.com/office/drawing/2014/main" id="{68A1DB58-04CC-94E8-A4E2-B82568496798}"/>
              </a:ext>
            </a:extLst>
          </p:cNvPr>
          <p:cNvSpPr>
            <a:spLocks noGrp="1"/>
          </p:cNvSpPr>
          <p:nvPr>
            <p:ph type="ctrTitle" hasCustomPrompt="1"/>
          </p:nvPr>
        </p:nvSpPr>
        <p:spPr>
          <a:xfrm>
            <a:off x="146555" y="58258"/>
            <a:ext cx="9480045" cy="805342"/>
          </a:xfrm>
          <a:prstGeom prst="rect">
            <a:avLst/>
          </a:prstGeom>
        </p:spPr>
        <p:txBody>
          <a:bodyPr anchor="t"/>
          <a:lstStyle>
            <a:lvl1pPr algn="l">
              <a:lnSpc>
                <a:spcPct val="100000"/>
              </a:lnSpc>
              <a:defRPr sz="4800" b="1" i="0">
                <a:solidFill>
                  <a:schemeClr val="tx2"/>
                </a:solidFill>
                <a:latin typeface="Barlow Condensed SemiBold" pitchFamily="2" charset="77"/>
              </a:defRPr>
            </a:lvl1pPr>
          </a:lstStyle>
          <a:p>
            <a:r>
              <a:rPr lang="en-US"/>
              <a:t>Slide title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tx2"/>
                </a:solidFill>
              </a:defRPr>
            </a:lvl1pPr>
          </a:lstStyle>
          <a:p>
            <a:fld id="{5286523A-CEE5-3E49-97C1-9902E38FFDC5}" type="slidenum">
              <a:rPr lang="en-US" smtClean="0"/>
              <a:pPr/>
              <a:t>‹#›</a:t>
            </a:fld>
            <a:endParaRPr lang="en-US"/>
          </a:p>
        </p:txBody>
      </p:sp>
      <p:pic>
        <p:nvPicPr>
          <p:cNvPr id="7" name="Picture 6" descr="A black and white sign with white text&#10;&#10;Description automatically generated">
            <a:extLst>
              <a:ext uri="{FF2B5EF4-FFF2-40B4-BE49-F238E27FC236}">
                <a16:creationId xmlns:a16="http://schemas.microsoft.com/office/drawing/2014/main" id="{A8946508-B886-A5A3-7AA7-A594266A75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17" name="Text Placeholder 4">
            <a:extLst>
              <a:ext uri="{FF2B5EF4-FFF2-40B4-BE49-F238E27FC236}">
                <a16:creationId xmlns:a16="http://schemas.microsoft.com/office/drawing/2014/main" id="{6893F62F-C935-483C-2431-B72DEA8CF331}"/>
              </a:ext>
            </a:extLst>
          </p:cNvPr>
          <p:cNvSpPr>
            <a:spLocks noGrp="1"/>
          </p:cNvSpPr>
          <p:nvPr>
            <p:ph type="body" sz="quarter" idx="18" hasCustomPrompt="1"/>
          </p:nvPr>
        </p:nvSpPr>
        <p:spPr>
          <a:xfrm>
            <a:off x="146555" y="6557634"/>
            <a:ext cx="2023904" cy="293519"/>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tx2"/>
                </a:solidFill>
                <a:latin typeface="Barlow Condensed Light"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a:t>
            </a:r>
          </a:p>
        </p:txBody>
      </p:sp>
    </p:spTree>
    <p:extLst>
      <p:ext uri="{BB962C8B-B14F-4D97-AF65-F5344CB8AC3E}">
        <p14:creationId xmlns:p14="http://schemas.microsoft.com/office/powerpoint/2010/main" val="1679587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guide id="4" pos="98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arkPhoto">
    <p:spTree>
      <p:nvGrpSpPr>
        <p:cNvPr id="1" name=""/>
        <p:cNvGrpSpPr/>
        <p:nvPr/>
      </p:nvGrpSpPr>
      <p:grpSpPr>
        <a:xfrm>
          <a:off x="0" y="0"/>
          <a:ext cx="0" cy="0"/>
          <a:chOff x="0" y="0"/>
          <a:chExt cx="0" cy="0"/>
        </a:xfrm>
      </p:grpSpPr>
      <p:sp>
        <p:nvSpPr>
          <p:cNvPr id="10" name="Picture Placeholder 5">
            <a:extLst>
              <a:ext uri="{FF2B5EF4-FFF2-40B4-BE49-F238E27FC236}">
                <a16:creationId xmlns:a16="http://schemas.microsoft.com/office/drawing/2014/main" id="{6DF31A18-B887-77EA-E24F-08A531209266}"/>
              </a:ext>
            </a:extLst>
          </p:cNvPr>
          <p:cNvSpPr>
            <a:spLocks noGrp="1"/>
          </p:cNvSpPr>
          <p:nvPr>
            <p:ph type="pic" sz="quarter" idx="19"/>
          </p:nvPr>
        </p:nvSpPr>
        <p:spPr>
          <a:xfrm>
            <a:off x="0" y="-10160"/>
            <a:ext cx="12232640" cy="686816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10160 h 6868160"/>
              <a:gd name="connsiteX1" fmla="*/ 9560560 w 12192000"/>
              <a:gd name="connsiteY1" fmla="*/ 0 h 6868160"/>
              <a:gd name="connsiteX2" fmla="*/ 12192000 w 12192000"/>
              <a:gd name="connsiteY2" fmla="*/ 10160 h 6868160"/>
              <a:gd name="connsiteX3" fmla="*/ 12192000 w 12192000"/>
              <a:gd name="connsiteY3" fmla="*/ 6868160 h 6868160"/>
              <a:gd name="connsiteX4" fmla="*/ 0 w 12192000"/>
              <a:gd name="connsiteY4" fmla="*/ 6868160 h 6868160"/>
              <a:gd name="connsiteX5" fmla="*/ 0 w 12192000"/>
              <a:gd name="connsiteY5" fmla="*/ 10160 h 6868160"/>
              <a:gd name="connsiteX0" fmla="*/ 0 w 12222480"/>
              <a:gd name="connsiteY0" fmla="*/ 10160 h 6868160"/>
              <a:gd name="connsiteX1" fmla="*/ 9560560 w 12222480"/>
              <a:gd name="connsiteY1" fmla="*/ 0 h 6868160"/>
              <a:gd name="connsiteX2" fmla="*/ 12222480 w 12222480"/>
              <a:gd name="connsiteY2" fmla="*/ 1869440 h 6868160"/>
              <a:gd name="connsiteX3" fmla="*/ 12192000 w 12222480"/>
              <a:gd name="connsiteY3" fmla="*/ 6868160 h 6868160"/>
              <a:gd name="connsiteX4" fmla="*/ 0 w 12222480"/>
              <a:gd name="connsiteY4" fmla="*/ 6868160 h 6868160"/>
              <a:gd name="connsiteX5" fmla="*/ 0 w 12222480"/>
              <a:gd name="connsiteY5" fmla="*/ 10160 h 6868160"/>
              <a:gd name="connsiteX0" fmla="*/ 0 w 12222480"/>
              <a:gd name="connsiteY0" fmla="*/ 10160 h 6868160"/>
              <a:gd name="connsiteX1" fmla="*/ 9560560 w 12222480"/>
              <a:gd name="connsiteY1" fmla="*/ 0 h 6868160"/>
              <a:gd name="connsiteX2" fmla="*/ 12222480 w 12222480"/>
              <a:gd name="connsiteY2" fmla="*/ 1869440 h 6868160"/>
              <a:gd name="connsiteX3" fmla="*/ 12192000 w 12222480"/>
              <a:gd name="connsiteY3" fmla="*/ 6868160 h 6868160"/>
              <a:gd name="connsiteX4" fmla="*/ 0 w 12222480"/>
              <a:gd name="connsiteY4" fmla="*/ 6868160 h 6868160"/>
              <a:gd name="connsiteX5" fmla="*/ 0 w 12222480"/>
              <a:gd name="connsiteY5" fmla="*/ 10160 h 6868160"/>
              <a:gd name="connsiteX0" fmla="*/ 0 w 12232640"/>
              <a:gd name="connsiteY0" fmla="*/ 10160 h 6868160"/>
              <a:gd name="connsiteX1" fmla="*/ 956056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6056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9104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9104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32640" h="6868160">
                <a:moveTo>
                  <a:pt x="0" y="10160"/>
                </a:moveTo>
                <a:lnTo>
                  <a:pt x="9591040" y="0"/>
                </a:lnTo>
                <a:cubicBezTo>
                  <a:pt x="9665547" y="1222587"/>
                  <a:pt x="11314853" y="921173"/>
                  <a:pt x="12232640" y="1950720"/>
                </a:cubicBezTo>
                <a:lnTo>
                  <a:pt x="12192000" y="6868160"/>
                </a:lnTo>
                <a:lnTo>
                  <a:pt x="0" y="6868160"/>
                </a:lnTo>
                <a:lnTo>
                  <a:pt x="0" y="10160"/>
                </a:lnTo>
                <a:close/>
              </a:path>
            </a:pathLst>
          </a:custGeom>
          <a:solidFill>
            <a:schemeClr val="tx2"/>
          </a:solidFill>
        </p:spPr>
        <p:txBody>
          <a:bodyPr anchor="ctr"/>
          <a:lstStyle>
            <a:lvl1pPr marL="0" indent="0" algn="ctr">
              <a:buNone/>
              <a:defRPr sz="1600">
                <a:solidFill>
                  <a:schemeClr val="bg1"/>
                </a:solidFill>
              </a:defRPr>
            </a:lvl1pPr>
          </a:lstStyle>
          <a:p>
            <a:r>
              <a:rPr lang="en-US"/>
              <a:t>Click icon to add picture</a:t>
            </a:r>
          </a:p>
        </p:txBody>
      </p:sp>
      <p:sp>
        <p:nvSpPr>
          <p:cNvPr id="29" name="Title 1">
            <a:extLst>
              <a:ext uri="{FF2B5EF4-FFF2-40B4-BE49-F238E27FC236}">
                <a16:creationId xmlns:a16="http://schemas.microsoft.com/office/drawing/2014/main" id="{68A1DB58-04CC-94E8-A4E2-B82568496798}"/>
              </a:ext>
            </a:extLst>
          </p:cNvPr>
          <p:cNvSpPr>
            <a:spLocks noGrp="1"/>
          </p:cNvSpPr>
          <p:nvPr>
            <p:ph type="ctrTitle" hasCustomPrompt="1"/>
          </p:nvPr>
        </p:nvSpPr>
        <p:spPr>
          <a:xfrm>
            <a:off x="146555" y="58258"/>
            <a:ext cx="9429245" cy="856142"/>
          </a:xfrm>
          <a:prstGeom prst="rect">
            <a:avLst/>
          </a:prstGeom>
        </p:spPr>
        <p:txBody>
          <a:bodyPr anchor="t"/>
          <a:lstStyle>
            <a:lvl1pPr algn="l">
              <a:lnSpc>
                <a:spcPct val="100000"/>
              </a:lnSpc>
              <a:defRPr sz="4800" b="1" i="0">
                <a:solidFill>
                  <a:schemeClr val="bg1"/>
                </a:solidFill>
                <a:latin typeface="Barlow Condensed SemiBold" pitchFamily="2" charset="77"/>
              </a:defRPr>
            </a:lvl1pPr>
          </a:lstStyle>
          <a:p>
            <a:r>
              <a:rPr lang="en-US"/>
              <a:t>Slide title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1"/>
                </a:solidFill>
              </a:defRPr>
            </a:lvl1pPr>
          </a:lstStyle>
          <a:p>
            <a:fld id="{5286523A-CEE5-3E49-97C1-9902E38FFDC5}" type="slidenum">
              <a:rPr lang="en-US" smtClean="0"/>
              <a:pPr/>
              <a:t>‹#›</a:t>
            </a:fld>
            <a:endParaRPr lang="en-US"/>
          </a:p>
        </p:txBody>
      </p:sp>
      <p:sp>
        <p:nvSpPr>
          <p:cNvPr id="9" name="Text Placeholder 4">
            <a:extLst>
              <a:ext uri="{FF2B5EF4-FFF2-40B4-BE49-F238E27FC236}">
                <a16:creationId xmlns:a16="http://schemas.microsoft.com/office/drawing/2014/main" id="{453C42A0-34C9-19BD-DA21-641D660207F8}"/>
              </a:ext>
            </a:extLst>
          </p:cNvPr>
          <p:cNvSpPr>
            <a:spLocks noGrp="1"/>
          </p:cNvSpPr>
          <p:nvPr>
            <p:ph type="body" sz="quarter" idx="18" hasCustomPrompt="1"/>
          </p:nvPr>
        </p:nvSpPr>
        <p:spPr>
          <a:xfrm>
            <a:off x="146554" y="6379834"/>
            <a:ext cx="3206245" cy="329323"/>
          </a:xfrm>
          <a:prstGeom prst="rect">
            <a:avLst/>
          </a:prstGeom>
        </p:spPr>
        <p:txBody>
          <a:bodyPr anchor="t"/>
          <a:lstStyle>
            <a:lvl1pPr marL="0" indent="0" algn="l" defTabSz="914400" rtl="0" eaLnBrk="1" latinLnBrk="0" hangingPunct="1">
              <a:lnSpc>
                <a:spcPct val="100000"/>
              </a:lnSpc>
              <a:spcBef>
                <a:spcPts val="1000"/>
              </a:spcBef>
              <a:buFont typeface="Arial" panose="020B0604020202020204" pitchFamily="34" charset="0"/>
              <a:buNone/>
              <a:defRPr lang="en-US" sz="1200" b="0" i="0" kern="1200" dirty="0" smtClean="0">
                <a:solidFill>
                  <a:schemeClr val="bg1"/>
                </a:solidFill>
                <a:latin typeface="Barlow Condensed Medium" pitchFamily="2" charset="77"/>
                <a:ea typeface="+mn-ea"/>
                <a:cs typeface="Chronicle Text G1 Semi" pitchFamily="2" charset="0"/>
              </a:defRPr>
            </a:lvl1pPr>
            <a:lvl2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2pPr>
            <a:lvl3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3pPr>
            <a:lvl4pPr marL="0" indent="0" algn="l" defTabSz="914400" rtl="0" eaLnBrk="1" latinLnBrk="0" hangingPunct="1">
              <a:lnSpc>
                <a:spcPts val="4580"/>
              </a:lnSpc>
              <a:spcBef>
                <a:spcPts val="1000"/>
              </a:spcBef>
              <a:buFont typeface="Arial" panose="020B0604020202020204" pitchFamily="34" charset="0"/>
              <a:buNone/>
              <a:defRPr lang="en-US" sz="4800" b="1" i="0" kern="1200" dirty="0" smtClean="0">
                <a:solidFill>
                  <a:schemeClr val="tx1"/>
                </a:solidFill>
                <a:latin typeface="Chronicle Deck Bold" pitchFamily="2" charset="0"/>
                <a:ea typeface="+mn-ea"/>
                <a:cs typeface="Chronicle Text G1 Semi" pitchFamily="2" charset="0"/>
              </a:defRPr>
            </a:lvl4pPr>
            <a:lvl5pPr marL="0" indent="0" algn="l" defTabSz="914400" rtl="0" eaLnBrk="1" latinLnBrk="0" hangingPunct="1">
              <a:lnSpc>
                <a:spcPts val="4580"/>
              </a:lnSpc>
              <a:spcBef>
                <a:spcPts val="1000"/>
              </a:spcBef>
              <a:buFont typeface="Arial" panose="020B0604020202020204" pitchFamily="34" charset="0"/>
              <a:buNone/>
              <a:defRPr lang="en-US" sz="4800" b="1" i="0" kern="1200" dirty="0">
                <a:solidFill>
                  <a:schemeClr val="tx1"/>
                </a:solidFill>
                <a:latin typeface="Chronicle Deck Bold" pitchFamily="2" charset="0"/>
                <a:ea typeface="+mn-ea"/>
                <a:cs typeface="Chronicle Text G1 Semi"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Image credits: </a:t>
            </a:r>
            <a:r>
              <a:rPr lang="en-US" err="1"/>
              <a:t>Yongnan</a:t>
            </a:r>
            <a:r>
              <a:rPr lang="en-US"/>
              <a:t> Li/TNC Photo Contest 2023</a:t>
            </a:r>
          </a:p>
        </p:txBody>
      </p:sp>
      <p:pic>
        <p:nvPicPr>
          <p:cNvPr id="5" name="Picture 4">
            <a:extLst>
              <a:ext uri="{FF2B5EF4-FFF2-40B4-BE49-F238E27FC236}">
                <a16:creationId xmlns:a16="http://schemas.microsoft.com/office/drawing/2014/main" id="{562730F6-96C9-5493-F877-27BF45C2AE1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Tree>
    <p:extLst>
      <p:ext uri="{BB962C8B-B14F-4D97-AF65-F5344CB8AC3E}">
        <p14:creationId xmlns:p14="http://schemas.microsoft.com/office/powerpoint/2010/main" val="8909515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guide id="4" pos="98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ig Image with Text">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CEE7D9CC-06D7-4EB1-BF02-EFF614D4A4B5}"/>
              </a:ext>
            </a:extLst>
          </p:cNvPr>
          <p:cNvSpPr>
            <a:spLocks noGrp="1"/>
          </p:cNvSpPr>
          <p:nvPr>
            <p:ph type="pic" sz="quarter" idx="19"/>
          </p:nvPr>
        </p:nvSpPr>
        <p:spPr>
          <a:xfrm>
            <a:off x="2410202" y="-48126"/>
            <a:ext cx="9853236" cy="7002378"/>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10160 h 6868160"/>
              <a:gd name="connsiteX1" fmla="*/ 9560560 w 12192000"/>
              <a:gd name="connsiteY1" fmla="*/ 0 h 6868160"/>
              <a:gd name="connsiteX2" fmla="*/ 12192000 w 12192000"/>
              <a:gd name="connsiteY2" fmla="*/ 10160 h 6868160"/>
              <a:gd name="connsiteX3" fmla="*/ 12192000 w 12192000"/>
              <a:gd name="connsiteY3" fmla="*/ 6868160 h 6868160"/>
              <a:gd name="connsiteX4" fmla="*/ 0 w 12192000"/>
              <a:gd name="connsiteY4" fmla="*/ 6868160 h 6868160"/>
              <a:gd name="connsiteX5" fmla="*/ 0 w 12192000"/>
              <a:gd name="connsiteY5" fmla="*/ 10160 h 6868160"/>
              <a:gd name="connsiteX0" fmla="*/ 0 w 12222480"/>
              <a:gd name="connsiteY0" fmla="*/ 10160 h 6868160"/>
              <a:gd name="connsiteX1" fmla="*/ 9560560 w 12222480"/>
              <a:gd name="connsiteY1" fmla="*/ 0 h 6868160"/>
              <a:gd name="connsiteX2" fmla="*/ 12222480 w 12222480"/>
              <a:gd name="connsiteY2" fmla="*/ 1869440 h 6868160"/>
              <a:gd name="connsiteX3" fmla="*/ 12192000 w 12222480"/>
              <a:gd name="connsiteY3" fmla="*/ 6868160 h 6868160"/>
              <a:gd name="connsiteX4" fmla="*/ 0 w 12222480"/>
              <a:gd name="connsiteY4" fmla="*/ 6868160 h 6868160"/>
              <a:gd name="connsiteX5" fmla="*/ 0 w 12222480"/>
              <a:gd name="connsiteY5" fmla="*/ 10160 h 6868160"/>
              <a:gd name="connsiteX0" fmla="*/ 0 w 12222480"/>
              <a:gd name="connsiteY0" fmla="*/ 10160 h 6868160"/>
              <a:gd name="connsiteX1" fmla="*/ 9560560 w 12222480"/>
              <a:gd name="connsiteY1" fmla="*/ 0 h 6868160"/>
              <a:gd name="connsiteX2" fmla="*/ 12222480 w 12222480"/>
              <a:gd name="connsiteY2" fmla="*/ 1869440 h 6868160"/>
              <a:gd name="connsiteX3" fmla="*/ 12192000 w 12222480"/>
              <a:gd name="connsiteY3" fmla="*/ 6868160 h 6868160"/>
              <a:gd name="connsiteX4" fmla="*/ 0 w 12222480"/>
              <a:gd name="connsiteY4" fmla="*/ 6868160 h 6868160"/>
              <a:gd name="connsiteX5" fmla="*/ 0 w 12222480"/>
              <a:gd name="connsiteY5" fmla="*/ 10160 h 6868160"/>
              <a:gd name="connsiteX0" fmla="*/ 0 w 12232640"/>
              <a:gd name="connsiteY0" fmla="*/ 10160 h 6868160"/>
              <a:gd name="connsiteX1" fmla="*/ 956056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6056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9104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0 w 12232640"/>
              <a:gd name="connsiteY0" fmla="*/ 10160 h 6868160"/>
              <a:gd name="connsiteX1" fmla="*/ 9591040 w 12232640"/>
              <a:gd name="connsiteY1" fmla="*/ 0 h 6868160"/>
              <a:gd name="connsiteX2" fmla="*/ 12232640 w 12232640"/>
              <a:gd name="connsiteY2" fmla="*/ 1950720 h 6868160"/>
              <a:gd name="connsiteX3" fmla="*/ 12192000 w 12232640"/>
              <a:gd name="connsiteY3" fmla="*/ 6868160 h 6868160"/>
              <a:gd name="connsiteX4" fmla="*/ 0 w 12232640"/>
              <a:gd name="connsiteY4" fmla="*/ 6868160 h 6868160"/>
              <a:gd name="connsiteX5" fmla="*/ 0 w 12232640"/>
              <a:gd name="connsiteY5" fmla="*/ 10160 h 6868160"/>
              <a:gd name="connsiteX0" fmla="*/ 2598821 w 12232640"/>
              <a:gd name="connsiteY0" fmla="*/ 0 h 6906126"/>
              <a:gd name="connsiteX1" fmla="*/ 9591040 w 12232640"/>
              <a:gd name="connsiteY1" fmla="*/ 37966 h 6906126"/>
              <a:gd name="connsiteX2" fmla="*/ 12232640 w 12232640"/>
              <a:gd name="connsiteY2" fmla="*/ 1988686 h 6906126"/>
              <a:gd name="connsiteX3" fmla="*/ 12192000 w 12232640"/>
              <a:gd name="connsiteY3" fmla="*/ 6906126 h 6906126"/>
              <a:gd name="connsiteX4" fmla="*/ 0 w 12232640"/>
              <a:gd name="connsiteY4" fmla="*/ 6906126 h 6906126"/>
              <a:gd name="connsiteX5" fmla="*/ 2598821 w 12232640"/>
              <a:gd name="connsiteY5" fmla="*/ 0 h 6906126"/>
              <a:gd name="connsiteX0" fmla="*/ 144379 w 9778198"/>
              <a:gd name="connsiteY0" fmla="*/ 0 h 6986336"/>
              <a:gd name="connsiteX1" fmla="*/ 7136598 w 9778198"/>
              <a:gd name="connsiteY1" fmla="*/ 37966 h 6986336"/>
              <a:gd name="connsiteX2" fmla="*/ 9778198 w 9778198"/>
              <a:gd name="connsiteY2" fmla="*/ 1988686 h 6986336"/>
              <a:gd name="connsiteX3" fmla="*/ 9737558 w 9778198"/>
              <a:gd name="connsiteY3" fmla="*/ 6906126 h 6986336"/>
              <a:gd name="connsiteX4" fmla="*/ 0 w 9778198"/>
              <a:gd name="connsiteY4" fmla="*/ 6986336 h 6986336"/>
              <a:gd name="connsiteX5" fmla="*/ 144379 w 9778198"/>
              <a:gd name="connsiteY5" fmla="*/ 0 h 6986336"/>
              <a:gd name="connsiteX0" fmla="*/ 177139 w 9810958"/>
              <a:gd name="connsiteY0" fmla="*/ 0 h 6986336"/>
              <a:gd name="connsiteX1" fmla="*/ 7169358 w 9810958"/>
              <a:gd name="connsiteY1" fmla="*/ 37966 h 6986336"/>
              <a:gd name="connsiteX2" fmla="*/ 9810958 w 9810958"/>
              <a:gd name="connsiteY2" fmla="*/ 1988686 h 6986336"/>
              <a:gd name="connsiteX3" fmla="*/ 9770318 w 9810958"/>
              <a:gd name="connsiteY3" fmla="*/ 6906126 h 6986336"/>
              <a:gd name="connsiteX4" fmla="*/ 32760 w 9810958"/>
              <a:gd name="connsiteY4" fmla="*/ 6986336 h 6986336"/>
              <a:gd name="connsiteX5" fmla="*/ 177139 w 9810958"/>
              <a:gd name="connsiteY5" fmla="*/ 0 h 6986336"/>
              <a:gd name="connsiteX0" fmla="*/ 147409 w 9781228"/>
              <a:gd name="connsiteY0" fmla="*/ 0 h 6986336"/>
              <a:gd name="connsiteX1" fmla="*/ 7139628 w 9781228"/>
              <a:gd name="connsiteY1" fmla="*/ 37966 h 6986336"/>
              <a:gd name="connsiteX2" fmla="*/ 9781228 w 9781228"/>
              <a:gd name="connsiteY2" fmla="*/ 1988686 h 6986336"/>
              <a:gd name="connsiteX3" fmla="*/ 9740588 w 9781228"/>
              <a:gd name="connsiteY3" fmla="*/ 6906126 h 6986336"/>
              <a:gd name="connsiteX4" fmla="*/ 3030 w 9781228"/>
              <a:gd name="connsiteY4" fmla="*/ 6986336 h 6986336"/>
              <a:gd name="connsiteX5" fmla="*/ 147409 w 9781228"/>
              <a:gd name="connsiteY5" fmla="*/ 0 h 6986336"/>
              <a:gd name="connsiteX0" fmla="*/ 151959 w 9785778"/>
              <a:gd name="connsiteY0" fmla="*/ 0 h 6986336"/>
              <a:gd name="connsiteX1" fmla="*/ 7144178 w 9785778"/>
              <a:gd name="connsiteY1" fmla="*/ 37966 h 6986336"/>
              <a:gd name="connsiteX2" fmla="*/ 9785778 w 9785778"/>
              <a:gd name="connsiteY2" fmla="*/ 1988686 h 6986336"/>
              <a:gd name="connsiteX3" fmla="*/ 9745138 w 9785778"/>
              <a:gd name="connsiteY3" fmla="*/ 6906126 h 6986336"/>
              <a:gd name="connsiteX4" fmla="*/ 7580 w 9785778"/>
              <a:gd name="connsiteY4" fmla="*/ 6986336 h 6986336"/>
              <a:gd name="connsiteX5" fmla="*/ 151959 w 9785778"/>
              <a:gd name="connsiteY5" fmla="*/ 0 h 6986336"/>
              <a:gd name="connsiteX0" fmla="*/ 88208 w 9722027"/>
              <a:gd name="connsiteY0" fmla="*/ 0 h 7002378"/>
              <a:gd name="connsiteX1" fmla="*/ 7080427 w 9722027"/>
              <a:gd name="connsiteY1" fmla="*/ 37966 h 7002378"/>
              <a:gd name="connsiteX2" fmla="*/ 9722027 w 9722027"/>
              <a:gd name="connsiteY2" fmla="*/ 1988686 h 7002378"/>
              <a:gd name="connsiteX3" fmla="*/ 9681387 w 9722027"/>
              <a:gd name="connsiteY3" fmla="*/ 6906126 h 7002378"/>
              <a:gd name="connsiteX4" fmla="*/ 7998 w 9722027"/>
              <a:gd name="connsiteY4" fmla="*/ 7002378 h 7002378"/>
              <a:gd name="connsiteX5" fmla="*/ 88208 w 9722027"/>
              <a:gd name="connsiteY5" fmla="*/ 0 h 7002378"/>
              <a:gd name="connsiteX0" fmla="*/ 194133 w 9827952"/>
              <a:gd name="connsiteY0" fmla="*/ 0 h 7002378"/>
              <a:gd name="connsiteX1" fmla="*/ 7186352 w 9827952"/>
              <a:gd name="connsiteY1" fmla="*/ 37966 h 7002378"/>
              <a:gd name="connsiteX2" fmla="*/ 9827952 w 9827952"/>
              <a:gd name="connsiteY2" fmla="*/ 1988686 h 7002378"/>
              <a:gd name="connsiteX3" fmla="*/ 9787312 w 9827952"/>
              <a:gd name="connsiteY3" fmla="*/ 6906126 h 7002378"/>
              <a:gd name="connsiteX4" fmla="*/ 113923 w 9827952"/>
              <a:gd name="connsiteY4" fmla="*/ 7002378 h 7002378"/>
              <a:gd name="connsiteX5" fmla="*/ 194133 w 9827952"/>
              <a:gd name="connsiteY5" fmla="*/ 0 h 7002378"/>
              <a:gd name="connsiteX0" fmla="*/ 182808 w 9816627"/>
              <a:gd name="connsiteY0" fmla="*/ 0 h 7002378"/>
              <a:gd name="connsiteX1" fmla="*/ 7175027 w 9816627"/>
              <a:gd name="connsiteY1" fmla="*/ 37966 h 7002378"/>
              <a:gd name="connsiteX2" fmla="*/ 9816627 w 9816627"/>
              <a:gd name="connsiteY2" fmla="*/ 1988686 h 7002378"/>
              <a:gd name="connsiteX3" fmla="*/ 9775987 w 9816627"/>
              <a:gd name="connsiteY3" fmla="*/ 6906126 h 7002378"/>
              <a:gd name="connsiteX4" fmla="*/ 102598 w 9816627"/>
              <a:gd name="connsiteY4" fmla="*/ 7002378 h 7002378"/>
              <a:gd name="connsiteX5" fmla="*/ 182808 w 9816627"/>
              <a:gd name="connsiteY5" fmla="*/ 0 h 7002378"/>
              <a:gd name="connsiteX0" fmla="*/ 188619 w 9822438"/>
              <a:gd name="connsiteY0" fmla="*/ 0 h 7002378"/>
              <a:gd name="connsiteX1" fmla="*/ 7180838 w 9822438"/>
              <a:gd name="connsiteY1" fmla="*/ 37966 h 7002378"/>
              <a:gd name="connsiteX2" fmla="*/ 9822438 w 9822438"/>
              <a:gd name="connsiteY2" fmla="*/ 1988686 h 7002378"/>
              <a:gd name="connsiteX3" fmla="*/ 9781798 w 9822438"/>
              <a:gd name="connsiteY3" fmla="*/ 6906126 h 7002378"/>
              <a:gd name="connsiteX4" fmla="*/ 108409 w 9822438"/>
              <a:gd name="connsiteY4" fmla="*/ 7002378 h 7002378"/>
              <a:gd name="connsiteX5" fmla="*/ 188619 w 9822438"/>
              <a:gd name="connsiteY5" fmla="*/ 0 h 7002378"/>
              <a:gd name="connsiteX0" fmla="*/ 188619 w 9853236"/>
              <a:gd name="connsiteY0" fmla="*/ 0 h 7002378"/>
              <a:gd name="connsiteX1" fmla="*/ 7180838 w 9853236"/>
              <a:gd name="connsiteY1" fmla="*/ 37966 h 7002378"/>
              <a:gd name="connsiteX2" fmla="*/ 9822438 w 9853236"/>
              <a:gd name="connsiteY2" fmla="*/ 1988686 h 7002378"/>
              <a:gd name="connsiteX3" fmla="*/ 9853236 w 9853236"/>
              <a:gd name="connsiteY3" fmla="*/ 6963276 h 7002378"/>
              <a:gd name="connsiteX4" fmla="*/ 108409 w 9853236"/>
              <a:gd name="connsiteY4" fmla="*/ 7002378 h 7002378"/>
              <a:gd name="connsiteX5" fmla="*/ 188619 w 9853236"/>
              <a:gd name="connsiteY5" fmla="*/ 0 h 700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3236" h="7002378">
                <a:moveTo>
                  <a:pt x="188619" y="0"/>
                </a:moveTo>
                <a:lnTo>
                  <a:pt x="7180838" y="37966"/>
                </a:lnTo>
                <a:cubicBezTo>
                  <a:pt x="7255345" y="1260553"/>
                  <a:pt x="8904651" y="959139"/>
                  <a:pt x="9822438" y="1988686"/>
                </a:cubicBezTo>
                <a:lnTo>
                  <a:pt x="9853236" y="6963276"/>
                </a:lnTo>
                <a:lnTo>
                  <a:pt x="108409" y="7002378"/>
                </a:lnTo>
                <a:cubicBezTo>
                  <a:pt x="-420981" y="5379451"/>
                  <a:pt x="1215314" y="2280654"/>
                  <a:pt x="188619" y="0"/>
                </a:cubicBezTo>
                <a:close/>
              </a:path>
            </a:pathLst>
          </a:custGeom>
          <a:solidFill>
            <a:schemeClr val="accent1"/>
          </a:solidFill>
        </p:spPr>
        <p:txBody>
          <a:bodyPr anchor="ctr"/>
          <a:lstStyle>
            <a:lvl1pPr marL="0" indent="0" algn="ctr">
              <a:buNone/>
              <a:defRPr sz="1600"/>
            </a:lvl1pPr>
          </a:lstStyle>
          <a:p>
            <a:r>
              <a:rPr lang="en-US"/>
              <a:t>Click icon to add picture</a:t>
            </a:r>
          </a:p>
        </p:txBody>
      </p:sp>
      <p:sp>
        <p:nvSpPr>
          <p:cNvPr id="3" name="Slide Number Placeholder 5">
            <a:extLst>
              <a:ext uri="{FF2B5EF4-FFF2-40B4-BE49-F238E27FC236}">
                <a16:creationId xmlns:a16="http://schemas.microsoft.com/office/drawing/2014/main" id="{D3EB1A3C-4208-F2C0-97B0-09719FF100C2}"/>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bg1"/>
                </a:solidFill>
              </a:defRPr>
            </a:lvl1pPr>
          </a:lstStyle>
          <a:p>
            <a:fld id="{5286523A-CEE5-3E49-97C1-9902E38FFDC5}" type="slidenum">
              <a:rPr lang="en-US" smtClean="0"/>
              <a:pPr/>
              <a:t>‹#›</a:t>
            </a:fld>
            <a:endParaRPr lang="en-US"/>
          </a:p>
        </p:txBody>
      </p:sp>
      <p:sp>
        <p:nvSpPr>
          <p:cNvPr id="42" name="Text Placeholder 41">
            <a:extLst>
              <a:ext uri="{FF2B5EF4-FFF2-40B4-BE49-F238E27FC236}">
                <a16:creationId xmlns:a16="http://schemas.microsoft.com/office/drawing/2014/main" id="{018F3618-2670-7BB5-2211-3647358387CE}"/>
              </a:ext>
            </a:extLst>
          </p:cNvPr>
          <p:cNvSpPr>
            <a:spLocks noGrp="1"/>
          </p:cNvSpPr>
          <p:nvPr>
            <p:ph type="body" sz="quarter" idx="24" hasCustomPrompt="1"/>
          </p:nvPr>
        </p:nvSpPr>
        <p:spPr>
          <a:xfrm>
            <a:off x="146555" y="2217541"/>
            <a:ext cx="2495044" cy="2422917"/>
          </a:xfrm>
          <a:prstGeom prst="rect">
            <a:avLst/>
          </a:prstGeom>
        </p:spPr>
        <p:txBody>
          <a:bodyPr/>
          <a:lstStyle>
            <a:lvl1pPr marL="0" indent="0">
              <a:buNone/>
              <a:defRPr sz="1400" b="0" i="0">
                <a:solidFill>
                  <a:schemeClr val="accent5"/>
                </a:solidFill>
                <a:latin typeface="Barlow Medium" pitchFamily="2" charset="77"/>
              </a:defRPr>
            </a:lvl1pPr>
            <a:lvl2pPr>
              <a:defRPr sz="1200"/>
            </a:lvl2pPr>
            <a:lvl3pPr>
              <a:defRPr sz="1200"/>
            </a:lvl3pPr>
            <a:lvl4pPr>
              <a:defRPr sz="1200"/>
            </a:lvl4pPr>
            <a:lvl5pPr>
              <a:defRPr sz="1200"/>
            </a:lvl5pPr>
          </a:lstStyle>
          <a:p>
            <a:pPr lvl="0"/>
            <a:r>
              <a:rPr lang="en-US"/>
              <a:t>Text</a:t>
            </a:r>
          </a:p>
        </p:txBody>
      </p:sp>
      <p:pic>
        <p:nvPicPr>
          <p:cNvPr id="27" name="Picture 26">
            <a:extLst>
              <a:ext uri="{FF2B5EF4-FFF2-40B4-BE49-F238E27FC236}">
                <a16:creationId xmlns:a16="http://schemas.microsoft.com/office/drawing/2014/main" id="{9A186B9F-D42F-9627-6A6B-5EC82079DA1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2" name="Text Placeholder 5">
            <a:extLst>
              <a:ext uri="{FF2B5EF4-FFF2-40B4-BE49-F238E27FC236}">
                <a16:creationId xmlns:a16="http://schemas.microsoft.com/office/drawing/2014/main" id="{F0564223-1AAB-9C8F-EEF1-EBB631709824}"/>
              </a:ext>
            </a:extLst>
          </p:cNvPr>
          <p:cNvSpPr>
            <a:spLocks noGrp="1"/>
          </p:cNvSpPr>
          <p:nvPr>
            <p:ph type="body" sz="quarter" idx="10" hasCustomPrompt="1"/>
          </p:nvPr>
        </p:nvSpPr>
        <p:spPr>
          <a:xfrm>
            <a:off x="120326" y="6365189"/>
            <a:ext cx="2315601" cy="394479"/>
          </a:xfrm>
          <a:prstGeom prst="rect">
            <a:avLst/>
          </a:prstGeom>
        </p:spPr>
        <p:txBody>
          <a:bodyPr/>
          <a:lstStyle>
            <a:lvl1pPr marL="0" indent="0">
              <a:buNone/>
              <a:defRPr sz="1200" b="0" i="1">
                <a:solidFill>
                  <a:schemeClr val="tx2"/>
                </a:solidFill>
                <a:latin typeface="Barlow Condensed Light" pitchFamily="2" charset="77"/>
              </a:defRPr>
            </a:lvl1pPr>
            <a:lvl2pPr>
              <a:defRPr b="0" i="1">
                <a:latin typeface="Barlow Condensed Light" pitchFamily="2" charset="77"/>
              </a:defRPr>
            </a:lvl2pPr>
            <a:lvl3pPr>
              <a:defRPr b="0" i="1">
                <a:latin typeface="Barlow Condensed Light" pitchFamily="2" charset="77"/>
              </a:defRPr>
            </a:lvl3pPr>
            <a:lvl4pPr>
              <a:defRPr b="0" i="1">
                <a:latin typeface="Barlow Condensed Light" pitchFamily="2" charset="77"/>
              </a:defRPr>
            </a:lvl4pPr>
            <a:lvl5pPr>
              <a:defRPr b="0" i="1">
                <a:latin typeface="Barlow Condensed Light"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Credit:</a:t>
            </a:r>
          </a:p>
        </p:txBody>
      </p:sp>
      <p:sp>
        <p:nvSpPr>
          <p:cNvPr id="6" name="Text Placeholder 5">
            <a:extLst>
              <a:ext uri="{FF2B5EF4-FFF2-40B4-BE49-F238E27FC236}">
                <a16:creationId xmlns:a16="http://schemas.microsoft.com/office/drawing/2014/main" id="{2529ACEF-19DD-3C64-AE3A-79EF9F9F10A6}"/>
              </a:ext>
            </a:extLst>
          </p:cNvPr>
          <p:cNvSpPr>
            <a:spLocks noGrp="1"/>
          </p:cNvSpPr>
          <p:nvPr>
            <p:ph type="body" sz="quarter" idx="25" hasCustomPrompt="1"/>
          </p:nvPr>
        </p:nvSpPr>
        <p:spPr>
          <a:xfrm>
            <a:off x="146050" y="287338"/>
            <a:ext cx="2495550" cy="1820862"/>
          </a:xfrm>
          <a:prstGeom prst="rect">
            <a:avLst/>
          </a:prstGeom>
        </p:spPr>
        <p:txBody>
          <a:bodyPr/>
          <a:lstStyle>
            <a:lvl1pPr marL="0" indent="0">
              <a:buNone/>
              <a:defRPr sz="4800">
                <a:latin typeface="Barlow Condensed Medium" pitchFamily="2" charset="77"/>
              </a:defRPr>
            </a:lvl1pPr>
            <a:lvl2pPr marL="457200" indent="0">
              <a:buNone/>
              <a:defRPr sz="4800">
                <a:latin typeface="Barlow Condensed Medium" pitchFamily="2" charset="77"/>
              </a:defRPr>
            </a:lvl2pPr>
            <a:lvl3pPr marL="914400" indent="0">
              <a:buNone/>
              <a:defRPr sz="4800">
                <a:latin typeface="Barlow Condensed Medium" pitchFamily="2" charset="77"/>
              </a:defRPr>
            </a:lvl3pPr>
            <a:lvl4pPr marL="1371600" indent="0">
              <a:buNone/>
              <a:defRPr sz="4800">
                <a:latin typeface="Barlow Condensed Medium" pitchFamily="2" charset="77"/>
              </a:defRPr>
            </a:lvl4pPr>
            <a:lvl5pPr marL="1828800" indent="0">
              <a:buNone/>
              <a:defRPr sz="4800">
                <a:latin typeface="Barlow Condensed Medium" pitchFamily="2" charset="77"/>
              </a:defRPr>
            </a:lvl5pPr>
          </a:lstStyle>
          <a:p>
            <a:pPr lvl="0"/>
            <a:r>
              <a:rPr lang="en-US"/>
              <a:t>Slide title</a:t>
            </a:r>
          </a:p>
        </p:txBody>
      </p:sp>
    </p:spTree>
    <p:extLst>
      <p:ext uri="{BB962C8B-B14F-4D97-AF65-F5344CB8AC3E}">
        <p14:creationId xmlns:p14="http://schemas.microsoft.com/office/powerpoint/2010/main" val="1896798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15:clr>
            <a:srgbClr val="FBAE40"/>
          </p15:clr>
        </p15:guide>
        <p15:guide id="4" pos="9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ar Graph">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233843" y="1352246"/>
            <a:ext cx="2644825" cy="2423887"/>
          </a:xfrm>
          <a:prstGeom prst="rect">
            <a:avLst/>
          </a:prstGeom>
        </p:spPr>
        <p:txBody>
          <a:bodyPr/>
          <a:lstStyle>
            <a:lvl1pPr marL="0" indent="0" algn="l">
              <a:buNone/>
              <a:defRPr sz="1400" b="0" i="0">
                <a:solidFill>
                  <a:schemeClr val="accent5"/>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445855"/>
            <a:ext cx="860246" cy="263302"/>
          </a:xfrm>
          <a:prstGeom prst="rect">
            <a:avLst/>
          </a:prstGeom>
        </p:spPr>
        <p:txBody>
          <a:bodyPr anchor="b"/>
          <a:lstStyle>
            <a:lvl1pPr algn="r">
              <a:defRPr sz="1400">
                <a:solidFill>
                  <a:schemeClr val="tx2"/>
                </a:solidFill>
              </a:defRPr>
            </a:lvl1pPr>
          </a:lstStyle>
          <a:p>
            <a:fld id="{5286523A-CEE5-3E49-97C1-9902E38FFDC5}" type="slidenum">
              <a:rPr lang="en-US" smtClean="0"/>
              <a:pPr/>
              <a:t>‹#›</a:t>
            </a:fld>
            <a:endParaRPr lang="en-US"/>
          </a:p>
        </p:txBody>
      </p:sp>
      <p:pic>
        <p:nvPicPr>
          <p:cNvPr id="2" name="Picture 1">
            <a:extLst>
              <a:ext uri="{FF2B5EF4-FFF2-40B4-BE49-F238E27FC236}">
                <a16:creationId xmlns:a16="http://schemas.microsoft.com/office/drawing/2014/main" id="{ADA9551F-9FA7-765A-B7DC-D33E393367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6" name="Triangle 1">
            <a:extLst>
              <a:ext uri="{FF2B5EF4-FFF2-40B4-BE49-F238E27FC236}">
                <a16:creationId xmlns:a16="http://schemas.microsoft.com/office/drawing/2014/main" id="{0FFF545B-2004-ED55-5923-0BF255A6B374}"/>
              </a:ext>
            </a:extLst>
          </p:cNvPr>
          <p:cNvSpPr/>
          <p:nvPr userDrawn="1"/>
        </p:nvSpPr>
        <p:spPr>
          <a:xfrm>
            <a:off x="-22034" y="5927075"/>
            <a:ext cx="2243655" cy="952959"/>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4"/>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B6699073-62E8-BD5A-6E2F-6460276A26AD}"/>
              </a:ext>
            </a:extLst>
          </p:cNvPr>
          <p:cNvSpPr>
            <a:spLocks noGrp="1"/>
          </p:cNvSpPr>
          <p:nvPr>
            <p:ph type="ctrTitle" hasCustomPrompt="1"/>
          </p:nvPr>
        </p:nvSpPr>
        <p:spPr>
          <a:xfrm>
            <a:off x="233843" y="148843"/>
            <a:ext cx="9670116" cy="1051698"/>
          </a:xfrm>
          <a:prstGeom prst="rect">
            <a:avLst/>
          </a:prstGeom>
        </p:spPr>
        <p:txBody>
          <a:bodyPr anchor="b"/>
          <a:lstStyle>
            <a:lvl1pPr algn="l">
              <a:defRPr sz="4800" b="1" i="0">
                <a:solidFill>
                  <a:schemeClr val="tx2"/>
                </a:solidFill>
                <a:latin typeface="Barlow Condensed SemiBold" pitchFamily="2" charset="77"/>
              </a:defRPr>
            </a:lvl1pPr>
          </a:lstStyle>
          <a:p>
            <a:r>
              <a:rPr lang="en-US"/>
              <a:t>Slide title</a:t>
            </a:r>
          </a:p>
        </p:txBody>
      </p:sp>
      <p:sp>
        <p:nvSpPr>
          <p:cNvPr id="7" name="Text Placeholder 5">
            <a:extLst>
              <a:ext uri="{FF2B5EF4-FFF2-40B4-BE49-F238E27FC236}">
                <a16:creationId xmlns:a16="http://schemas.microsoft.com/office/drawing/2014/main" id="{01A45348-9041-DE4E-B950-B600A7703089}"/>
              </a:ext>
            </a:extLst>
          </p:cNvPr>
          <p:cNvSpPr>
            <a:spLocks noGrp="1"/>
          </p:cNvSpPr>
          <p:nvPr>
            <p:ph type="body" sz="quarter" idx="10" hasCustomPrompt="1"/>
          </p:nvPr>
        </p:nvSpPr>
        <p:spPr>
          <a:xfrm>
            <a:off x="3240383" y="6405263"/>
            <a:ext cx="6818017" cy="373062"/>
          </a:xfrm>
          <a:prstGeom prst="rect">
            <a:avLst/>
          </a:prstGeom>
        </p:spPr>
        <p:txBody>
          <a:bodyPr/>
          <a:lstStyle>
            <a:lvl1pPr marL="0" indent="0">
              <a:buNone/>
              <a:defRPr sz="1400" b="0" i="1">
                <a:solidFill>
                  <a:schemeClr val="tx2"/>
                </a:solidFill>
                <a:latin typeface="Barlow Condensed Light" pitchFamily="2" charset="77"/>
              </a:defRPr>
            </a:lvl1pPr>
            <a:lvl2pPr>
              <a:defRPr b="0" i="1">
                <a:latin typeface="Barlow Condensed Light" pitchFamily="2" charset="77"/>
              </a:defRPr>
            </a:lvl2pPr>
            <a:lvl3pPr>
              <a:defRPr b="0" i="1">
                <a:latin typeface="Barlow Condensed Light" pitchFamily="2" charset="77"/>
              </a:defRPr>
            </a:lvl3pPr>
            <a:lvl4pPr>
              <a:defRPr b="0" i="1">
                <a:latin typeface="Barlow Condensed Light" pitchFamily="2" charset="77"/>
              </a:defRPr>
            </a:lvl4pPr>
            <a:lvl5pPr>
              <a:defRPr b="0" i="1">
                <a:latin typeface="Barlow Condensed Light" pitchFamily="2" charset="77"/>
              </a:defRPr>
            </a:lvl5pPr>
          </a:lstStyle>
          <a:p>
            <a:pPr lvl="0"/>
            <a:r>
              <a:rPr lang="en-US"/>
              <a:t>Source data</a:t>
            </a:r>
          </a:p>
        </p:txBody>
      </p:sp>
    </p:spTree>
    <p:extLst>
      <p:ext uri="{BB962C8B-B14F-4D97-AF65-F5344CB8AC3E}">
        <p14:creationId xmlns:p14="http://schemas.microsoft.com/office/powerpoint/2010/main" val="1551831980"/>
      </p:ext>
    </p:extLst>
  </p:cSld>
  <p:clrMapOvr>
    <a:masterClrMapping/>
  </p:clrMapOvr>
  <p:extLst>
    <p:ext uri="{DCECCB84-F9BA-43D5-87BE-67443E8EF086}">
      <p15:sldGuideLst xmlns:p15="http://schemas.microsoft.com/office/powerpoint/2012/main">
        <p15:guide id="1" orient="horz" pos="1536">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ar Graph Full Page">
    <p:spTree>
      <p:nvGrpSpPr>
        <p:cNvPr id="1" name=""/>
        <p:cNvGrpSpPr/>
        <p:nvPr/>
      </p:nvGrpSpPr>
      <p:grpSpPr>
        <a:xfrm>
          <a:off x="0" y="0"/>
          <a:ext cx="0" cy="0"/>
          <a:chOff x="0" y="0"/>
          <a:chExt cx="0" cy="0"/>
        </a:xfrm>
      </p:grpSpPr>
      <p:sp>
        <p:nvSpPr>
          <p:cNvPr id="13" name="Rectangle 5">
            <a:extLst>
              <a:ext uri="{FF2B5EF4-FFF2-40B4-BE49-F238E27FC236}">
                <a16:creationId xmlns:a16="http://schemas.microsoft.com/office/drawing/2014/main" id="{F586B30A-29B2-34A5-0CEA-813E4E3A69EF}"/>
              </a:ext>
            </a:extLst>
          </p:cNvPr>
          <p:cNvSpPr/>
          <p:nvPr userDrawn="1"/>
        </p:nvSpPr>
        <p:spPr>
          <a:xfrm>
            <a:off x="8928100" y="-88900"/>
            <a:ext cx="3303757" cy="1325563"/>
          </a:xfrm>
          <a:custGeom>
            <a:avLst/>
            <a:gdLst>
              <a:gd name="connsiteX0" fmla="*/ 0 w 2337167"/>
              <a:gd name="connsiteY0" fmla="*/ 0 h 2081007"/>
              <a:gd name="connsiteX1" fmla="*/ 2337167 w 2337167"/>
              <a:gd name="connsiteY1" fmla="*/ 0 h 2081007"/>
              <a:gd name="connsiteX2" fmla="*/ 2337167 w 2337167"/>
              <a:gd name="connsiteY2" fmla="*/ 2081007 h 2081007"/>
              <a:gd name="connsiteX3" fmla="*/ 0 w 2337167"/>
              <a:gd name="connsiteY3" fmla="*/ 2081007 h 2081007"/>
              <a:gd name="connsiteX4" fmla="*/ 0 w 2337167"/>
              <a:gd name="connsiteY4" fmla="*/ 0 h 2081007"/>
              <a:gd name="connsiteX0" fmla="*/ 0 w 2337167"/>
              <a:gd name="connsiteY0" fmla="*/ 0 h 2360706"/>
              <a:gd name="connsiteX1" fmla="*/ 2337167 w 2337167"/>
              <a:gd name="connsiteY1" fmla="*/ 0 h 2360706"/>
              <a:gd name="connsiteX2" fmla="*/ 2337167 w 2337167"/>
              <a:gd name="connsiteY2" fmla="*/ 2081007 h 2360706"/>
              <a:gd name="connsiteX3" fmla="*/ 484094 w 2337167"/>
              <a:gd name="connsiteY3" fmla="*/ 2360706 h 2360706"/>
              <a:gd name="connsiteX4" fmla="*/ 0 w 2337167"/>
              <a:gd name="connsiteY4" fmla="*/ 0 h 2360706"/>
              <a:gd name="connsiteX0" fmla="*/ 0 w 2337167"/>
              <a:gd name="connsiteY0" fmla="*/ 0 h 2605671"/>
              <a:gd name="connsiteX1" fmla="*/ 2337167 w 2337167"/>
              <a:gd name="connsiteY1" fmla="*/ 0 h 2605671"/>
              <a:gd name="connsiteX2" fmla="*/ 2337167 w 2337167"/>
              <a:gd name="connsiteY2" fmla="*/ 2081007 h 2605671"/>
              <a:gd name="connsiteX3" fmla="*/ 484094 w 2337167"/>
              <a:gd name="connsiteY3" fmla="*/ 2360706 h 2605671"/>
              <a:gd name="connsiteX4" fmla="*/ 0 w 2337167"/>
              <a:gd name="connsiteY4" fmla="*/ 0 h 2605671"/>
              <a:gd name="connsiteX0" fmla="*/ 0 w 2337167"/>
              <a:gd name="connsiteY0" fmla="*/ 0 h 2100354"/>
              <a:gd name="connsiteX1" fmla="*/ 2337167 w 2337167"/>
              <a:gd name="connsiteY1" fmla="*/ 0 h 2100354"/>
              <a:gd name="connsiteX2" fmla="*/ 2337167 w 2337167"/>
              <a:gd name="connsiteY2" fmla="*/ 2081007 h 2100354"/>
              <a:gd name="connsiteX3" fmla="*/ 365759 w 2337167"/>
              <a:gd name="connsiteY3" fmla="*/ 1284942 h 2100354"/>
              <a:gd name="connsiteX4" fmla="*/ 0 w 2337167"/>
              <a:gd name="connsiteY4" fmla="*/ 0 h 2100354"/>
              <a:gd name="connsiteX0" fmla="*/ 0 w 2143529"/>
              <a:gd name="connsiteY0" fmla="*/ 21515 h 2091557"/>
              <a:gd name="connsiteX1" fmla="*/ 2143529 w 2143529"/>
              <a:gd name="connsiteY1" fmla="*/ 0 h 2091557"/>
              <a:gd name="connsiteX2" fmla="*/ 2143529 w 2143529"/>
              <a:gd name="connsiteY2" fmla="*/ 2081007 h 2091557"/>
              <a:gd name="connsiteX3" fmla="*/ 172121 w 2143529"/>
              <a:gd name="connsiteY3" fmla="*/ 1284942 h 2091557"/>
              <a:gd name="connsiteX4" fmla="*/ 0 w 2143529"/>
              <a:gd name="connsiteY4" fmla="*/ 21515 h 2091557"/>
              <a:gd name="connsiteX0" fmla="*/ 117033 w 2260562"/>
              <a:gd name="connsiteY0" fmla="*/ 21515 h 2091557"/>
              <a:gd name="connsiteX1" fmla="*/ 2260562 w 2260562"/>
              <a:gd name="connsiteY1" fmla="*/ 0 h 2091557"/>
              <a:gd name="connsiteX2" fmla="*/ 2260562 w 2260562"/>
              <a:gd name="connsiteY2" fmla="*/ 2081007 h 2091557"/>
              <a:gd name="connsiteX3" fmla="*/ 289154 w 2260562"/>
              <a:gd name="connsiteY3" fmla="*/ 1284942 h 2091557"/>
              <a:gd name="connsiteX4" fmla="*/ 117033 w 2260562"/>
              <a:gd name="connsiteY4" fmla="*/ 21515 h 2091557"/>
              <a:gd name="connsiteX0" fmla="*/ 0 w 2143529"/>
              <a:gd name="connsiteY0" fmla="*/ 21515 h 2081012"/>
              <a:gd name="connsiteX1" fmla="*/ 2143529 w 2143529"/>
              <a:gd name="connsiteY1" fmla="*/ 0 h 2081012"/>
              <a:gd name="connsiteX2" fmla="*/ 2143529 w 2143529"/>
              <a:gd name="connsiteY2" fmla="*/ 2081007 h 2081012"/>
              <a:gd name="connsiteX3" fmla="*/ 0 w 2143529"/>
              <a:gd name="connsiteY3" fmla="*/ 21515 h 2081012"/>
              <a:gd name="connsiteX0" fmla="*/ 0 w 2390954"/>
              <a:gd name="connsiteY0" fmla="*/ 0 h 2091770"/>
              <a:gd name="connsiteX1" fmla="*/ 2390954 w 2390954"/>
              <a:gd name="connsiteY1" fmla="*/ 10758 h 2091770"/>
              <a:gd name="connsiteX2" fmla="*/ 2390954 w 2390954"/>
              <a:gd name="connsiteY2" fmla="*/ 2091765 h 2091770"/>
              <a:gd name="connsiteX3" fmla="*/ 0 w 2390954"/>
              <a:gd name="connsiteY3" fmla="*/ 0 h 2091770"/>
              <a:gd name="connsiteX0" fmla="*/ 0 w 2390954"/>
              <a:gd name="connsiteY0" fmla="*/ 0 h 2177831"/>
              <a:gd name="connsiteX1" fmla="*/ 2390954 w 2390954"/>
              <a:gd name="connsiteY1" fmla="*/ 10758 h 2177831"/>
              <a:gd name="connsiteX2" fmla="*/ 2358681 w 2390954"/>
              <a:gd name="connsiteY2" fmla="*/ 2177826 h 2177831"/>
              <a:gd name="connsiteX3" fmla="*/ 0 w 2390954"/>
              <a:gd name="connsiteY3" fmla="*/ 0 h 2177831"/>
              <a:gd name="connsiteX0" fmla="*/ 0 w 2390954"/>
              <a:gd name="connsiteY0" fmla="*/ 0 h 2177826"/>
              <a:gd name="connsiteX1" fmla="*/ 2390954 w 2390954"/>
              <a:gd name="connsiteY1" fmla="*/ 10758 h 2177826"/>
              <a:gd name="connsiteX2" fmla="*/ 2358681 w 2390954"/>
              <a:gd name="connsiteY2" fmla="*/ 2177826 h 2177826"/>
              <a:gd name="connsiteX3" fmla="*/ 0 w 2390954"/>
              <a:gd name="connsiteY3" fmla="*/ 0 h 2177826"/>
              <a:gd name="connsiteX0" fmla="*/ 3703 w 2394657"/>
              <a:gd name="connsiteY0" fmla="*/ 0 h 2177826"/>
              <a:gd name="connsiteX1" fmla="*/ 2394657 w 2394657"/>
              <a:gd name="connsiteY1" fmla="*/ 10758 h 2177826"/>
              <a:gd name="connsiteX2" fmla="*/ 2362384 w 2394657"/>
              <a:gd name="connsiteY2" fmla="*/ 2177826 h 2177826"/>
              <a:gd name="connsiteX3" fmla="*/ 3703 w 2394657"/>
              <a:gd name="connsiteY3" fmla="*/ 0 h 2177826"/>
              <a:gd name="connsiteX0" fmla="*/ 3479 w 2545040"/>
              <a:gd name="connsiteY0" fmla="*/ 0 h 2210099"/>
              <a:gd name="connsiteX1" fmla="*/ 2545040 w 2545040"/>
              <a:gd name="connsiteY1" fmla="*/ 43031 h 2210099"/>
              <a:gd name="connsiteX2" fmla="*/ 2512767 w 2545040"/>
              <a:gd name="connsiteY2" fmla="*/ 2210099 h 2210099"/>
              <a:gd name="connsiteX3" fmla="*/ 3479 w 2545040"/>
              <a:gd name="connsiteY3" fmla="*/ 0 h 2210099"/>
              <a:gd name="connsiteX0" fmla="*/ 0 w 2541561"/>
              <a:gd name="connsiteY0" fmla="*/ 0 h 2210099"/>
              <a:gd name="connsiteX1" fmla="*/ 2541561 w 2541561"/>
              <a:gd name="connsiteY1" fmla="*/ 43031 h 2210099"/>
              <a:gd name="connsiteX2" fmla="*/ 2509288 w 2541561"/>
              <a:gd name="connsiteY2" fmla="*/ 2210099 h 2210099"/>
              <a:gd name="connsiteX3" fmla="*/ 0 w 2541561"/>
              <a:gd name="connsiteY3" fmla="*/ 0 h 2210099"/>
              <a:gd name="connsiteX0" fmla="*/ 0 w 2423227"/>
              <a:gd name="connsiteY0" fmla="*/ 0 h 2199341"/>
              <a:gd name="connsiteX1" fmla="*/ 2423227 w 2423227"/>
              <a:gd name="connsiteY1" fmla="*/ 32273 h 2199341"/>
              <a:gd name="connsiteX2" fmla="*/ 2390954 w 2423227"/>
              <a:gd name="connsiteY2" fmla="*/ 2199341 h 2199341"/>
              <a:gd name="connsiteX3" fmla="*/ 0 w 2423227"/>
              <a:gd name="connsiteY3" fmla="*/ 0 h 2199341"/>
              <a:gd name="connsiteX0" fmla="*/ 0 w 2423227"/>
              <a:gd name="connsiteY0" fmla="*/ 0 h 2016461"/>
              <a:gd name="connsiteX1" fmla="*/ 2423227 w 2423227"/>
              <a:gd name="connsiteY1" fmla="*/ 32273 h 2016461"/>
              <a:gd name="connsiteX2" fmla="*/ 2358681 w 2423227"/>
              <a:gd name="connsiteY2" fmla="*/ 2016461 h 2016461"/>
              <a:gd name="connsiteX3" fmla="*/ 0 w 2423227"/>
              <a:gd name="connsiteY3" fmla="*/ 0 h 2016461"/>
              <a:gd name="connsiteX0" fmla="*/ 0 w 2423227"/>
              <a:gd name="connsiteY0" fmla="*/ 0 h 2016461"/>
              <a:gd name="connsiteX1" fmla="*/ 2423227 w 2423227"/>
              <a:gd name="connsiteY1" fmla="*/ 32273 h 2016461"/>
              <a:gd name="connsiteX2" fmla="*/ 2358681 w 2423227"/>
              <a:gd name="connsiteY2" fmla="*/ 2016461 h 2016461"/>
              <a:gd name="connsiteX3" fmla="*/ 0 w 2423227"/>
              <a:gd name="connsiteY3" fmla="*/ 0 h 2016461"/>
              <a:gd name="connsiteX0" fmla="*/ 182 w 2423409"/>
              <a:gd name="connsiteY0" fmla="*/ 0 h 2016461"/>
              <a:gd name="connsiteX1" fmla="*/ 2423409 w 2423409"/>
              <a:gd name="connsiteY1" fmla="*/ 32273 h 2016461"/>
              <a:gd name="connsiteX2" fmla="*/ 2358863 w 2423409"/>
              <a:gd name="connsiteY2" fmla="*/ 2016461 h 2016461"/>
              <a:gd name="connsiteX3" fmla="*/ 182 w 2423409"/>
              <a:gd name="connsiteY3" fmla="*/ 0 h 2016461"/>
              <a:gd name="connsiteX0" fmla="*/ 241 w 2423468"/>
              <a:gd name="connsiteY0" fmla="*/ 0 h 2016461"/>
              <a:gd name="connsiteX1" fmla="*/ 2423468 w 2423468"/>
              <a:gd name="connsiteY1" fmla="*/ 32273 h 2016461"/>
              <a:gd name="connsiteX2" fmla="*/ 2358922 w 2423468"/>
              <a:gd name="connsiteY2" fmla="*/ 2016461 h 2016461"/>
              <a:gd name="connsiteX3" fmla="*/ 241 w 2423468"/>
              <a:gd name="connsiteY3" fmla="*/ 0 h 2016461"/>
              <a:gd name="connsiteX0" fmla="*/ 199 w 2724640"/>
              <a:gd name="connsiteY0" fmla="*/ 0 h 2016461"/>
              <a:gd name="connsiteX1" fmla="*/ 2724640 w 2724640"/>
              <a:gd name="connsiteY1" fmla="*/ 32273 h 2016461"/>
              <a:gd name="connsiteX2" fmla="*/ 2660094 w 2724640"/>
              <a:gd name="connsiteY2" fmla="*/ 2016461 h 2016461"/>
              <a:gd name="connsiteX3" fmla="*/ 199 w 2724640"/>
              <a:gd name="connsiteY3" fmla="*/ 0 h 2016461"/>
              <a:gd name="connsiteX0" fmla="*/ 201 w 2724642"/>
              <a:gd name="connsiteY0" fmla="*/ 0 h 1633003"/>
              <a:gd name="connsiteX1" fmla="*/ 2724642 w 2724642"/>
              <a:gd name="connsiteY1" fmla="*/ 32273 h 1633003"/>
              <a:gd name="connsiteX2" fmla="*/ 2645347 w 2724642"/>
              <a:gd name="connsiteY2" fmla="*/ 1633003 h 1633003"/>
              <a:gd name="connsiteX3" fmla="*/ 201 w 2724642"/>
              <a:gd name="connsiteY3" fmla="*/ 0 h 1633003"/>
              <a:gd name="connsiteX0" fmla="*/ 155 w 3240790"/>
              <a:gd name="connsiteY0" fmla="*/ 0 h 1618254"/>
              <a:gd name="connsiteX1" fmla="*/ 3240790 w 3240790"/>
              <a:gd name="connsiteY1" fmla="*/ 17524 h 1618254"/>
              <a:gd name="connsiteX2" fmla="*/ 3161495 w 3240790"/>
              <a:gd name="connsiteY2" fmla="*/ 1618254 h 1618254"/>
              <a:gd name="connsiteX3" fmla="*/ 155 w 3240790"/>
              <a:gd name="connsiteY3" fmla="*/ 0 h 1618254"/>
              <a:gd name="connsiteX0" fmla="*/ 0 w 3240635"/>
              <a:gd name="connsiteY0" fmla="*/ 0 h 1618254"/>
              <a:gd name="connsiteX1" fmla="*/ 3240635 w 3240635"/>
              <a:gd name="connsiteY1" fmla="*/ 17524 h 1618254"/>
              <a:gd name="connsiteX2" fmla="*/ 3161340 w 3240635"/>
              <a:gd name="connsiteY2" fmla="*/ 1618254 h 1618254"/>
              <a:gd name="connsiteX3" fmla="*/ 0 w 3240635"/>
              <a:gd name="connsiteY3" fmla="*/ 0 h 1618254"/>
              <a:gd name="connsiteX0" fmla="*/ 0 w 3240635"/>
              <a:gd name="connsiteY0" fmla="*/ 0 h 1618254"/>
              <a:gd name="connsiteX1" fmla="*/ 3240635 w 3240635"/>
              <a:gd name="connsiteY1" fmla="*/ 17524 h 1618254"/>
              <a:gd name="connsiteX2" fmla="*/ 3161340 w 3240635"/>
              <a:gd name="connsiteY2" fmla="*/ 1618254 h 1618254"/>
              <a:gd name="connsiteX3" fmla="*/ 0 w 3240635"/>
              <a:gd name="connsiteY3" fmla="*/ 0 h 1618254"/>
              <a:gd name="connsiteX0" fmla="*/ 0 w 3727332"/>
              <a:gd name="connsiteY0" fmla="*/ 11973 h 1600730"/>
              <a:gd name="connsiteX1" fmla="*/ 3727332 w 3727332"/>
              <a:gd name="connsiteY1" fmla="*/ 0 h 1600730"/>
              <a:gd name="connsiteX2" fmla="*/ 3648037 w 3727332"/>
              <a:gd name="connsiteY2" fmla="*/ 1600730 h 1600730"/>
              <a:gd name="connsiteX3" fmla="*/ 0 w 3727332"/>
              <a:gd name="connsiteY3" fmla="*/ 11973 h 1600730"/>
              <a:gd name="connsiteX0" fmla="*/ 0 w 3727332"/>
              <a:gd name="connsiteY0" fmla="*/ 11973 h 1600730"/>
              <a:gd name="connsiteX1" fmla="*/ 3727332 w 3727332"/>
              <a:gd name="connsiteY1" fmla="*/ 0 h 1600730"/>
              <a:gd name="connsiteX2" fmla="*/ 3648037 w 3727332"/>
              <a:gd name="connsiteY2" fmla="*/ 1600730 h 1600730"/>
              <a:gd name="connsiteX3" fmla="*/ 0 w 3727332"/>
              <a:gd name="connsiteY3" fmla="*/ 11973 h 1600730"/>
              <a:gd name="connsiteX0" fmla="*/ 0 w 3727332"/>
              <a:gd name="connsiteY0" fmla="*/ 11973 h 1379504"/>
              <a:gd name="connsiteX1" fmla="*/ 3727332 w 3727332"/>
              <a:gd name="connsiteY1" fmla="*/ 0 h 1379504"/>
              <a:gd name="connsiteX2" fmla="*/ 3721779 w 3727332"/>
              <a:gd name="connsiteY2" fmla="*/ 1379504 h 1379504"/>
              <a:gd name="connsiteX3" fmla="*/ 0 w 3727332"/>
              <a:gd name="connsiteY3" fmla="*/ 11973 h 1379504"/>
              <a:gd name="connsiteX0" fmla="*/ 0 w 3727332"/>
              <a:gd name="connsiteY0" fmla="*/ 11973 h 1379504"/>
              <a:gd name="connsiteX1" fmla="*/ 3727332 w 3727332"/>
              <a:gd name="connsiteY1" fmla="*/ 0 h 1379504"/>
              <a:gd name="connsiteX2" fmla="*/ 3721779 w 3727332"/>
              <a:gd name="connsiteY2" fmla="*/ 1379504 h 1379504"/>
              <a:gd name="connsiteX3" fmla="*/ 0 w 3727332"/>
              <a:gd name="connsiteY3" fmla="*/ 11973 h 1379504"/>
              <a:gd name="connsiteX0" fmla="*/ 0 w 3727332"/>
              <a:gd name="connsiteY0" fmla="*/ 11973 h 1379504"/>
              <a:gd name="connsiteX1" fmla="*/ 3727332 w 3727332"/>
              <a:gd name="connsiteY1" fmla="*/ 0 h 1379504"/>
              <a:gd name="connsiteX2" fmla="*/ 3721779 w 3727332"/>
              <a:gd name="connsiteY2" fmla="*/ 1379504 h 1379504"/>
              <a:gd name="connsiteX3" fmla="*/ 0 w 3727332"/>
              <a:gd name="connsiteY3" fmla="*/ 11973 h 1379504"/>
              <a:gd name="connsiteX0" fmla="*/ 0 w 4051797"/>
              <a:gd name="connsiteY0" fmla="*/ 11973 h 1379504"/>
              <a:gd name="connsiteX1" fmla="*/ 4051797 w 4051797"/>
              <a:gd name="connsiteY1" fmla="*/ 0 h 1379504"/>
              <a:gd name="connsiteX2" fmla="*/ 4046244 w 4051797"/>
              <a:gd name="connsiteY2" fmla="*/ 1379504 h 1379504"/>
              <a:gd name="connsiteX3" fmla="*/ 0 w 4051797"/>
              <a:gd name="connsiteY3" fmla="*/ 11973 h 1379504"/>
              <a:gd name="connsiteX0" fmla="*/ 0 w 3393862"/>
              <a:gd name="connsiteY0" fmla="*/ 25020 h 1379504"/>
              <a:gd name="connsiteX1" fmla="*/ 3393862 w 3393862"/>
              <a:gd name="connsiteY1" fmla="*/ 0 h 1379504"/>
              <a:gd name="connsiteX2" fmla="*/ 3388309 w 3393862"/>
              <a:gd name="connsiteY2" fmla="*/ 1379504 h 1379504"/>
              <a:gd name="connsiteX3" fmla="*/ 0 w 3393862"/>
              <a:gd name="connsiteY3" fmla="*/ 25020 h 1379504"/>
              <a:gd name="connsiteX0" fmla="*/ 0 w 3393862"/>
              <a:gd name="connsiteY0" fmla="*/ 25020 h 1614349"/>
              <a:gd name="connsiteX1" fmla="*/ 3393862 w 3393862"/>
              <a:gd name="connsiteY1" fmla="*/ 0 h 1614349"/>
              <a:gd name="connsiteX2" fmla="*/ 3388309 w 3393862"/>
              <a:gd name="connsiteY2" fmla="*/ 1614349 h 1614349"/>
              <a:gd name="connsiteX3" fmla="*/ 0 w 3393862"/>
              <a:gd name="connsiteY3" fmla="*/ 25020 h 1614349"/>
              <a:gd name="connsiteX0" fmla="*/ 0 w 3393862"/>
              <a:gd name="connsiteY0" fmla="*/ 25020 h 1614349"/>
              <a:gd name="connsiteX1" fmla="*/ 3393862 w 3393862"/>
              <a:gd name="connsiteY1" fmla="*/ 0 h 1614349"/>
              <a:gd name="connsiteX2" fmla="*/ 3388309 w 3393862"/>
              <a:gd name="connsiteY2" fmla="*/ 1614349 h 1614349"/>
              <a:gd name="connsiteX3" fmla="*/ 0 w 3393862"/>
              <a:gd name="connsiteY3" fmla="*/ 25020 h 1614349"/>
              <a:gd name="connsiteX0" fmla="*/ 0 w 3393862"/>
              <a:gd name="connsiteY0" fmla="*/ 25020 h 1614349"/>
              <a:gd name="connsiteX1" fmla="*/ 3393862 w 3393862"/>
              <a:gd name="connsiteY1" fmla="*/ 0 h 1614349"/>
              <a:gd name="connsiteX2" fmla="*/ 3388309 w 3393862"/>
              <a:gd name="connsiteY2" fmla="*/ 1614349 h 1614349"/>
              <a:gd name="connsiteX3" fmla="*/ 0 w 3393862"/>
              <a:gd name="connsiteY3" fmla="*/ 25020 h 1614349"/>
              <a:gd name="connsiteX0" fmla="*/ 0 w 3393862"/>
              <a:gd name="connsiteY0" fmla="*/ 25020 h 1614349"/>
              <a:gd name="connsiteX1" fmla="*/ 3393862 w 3393862"/>
              <a:gd name="connsiteY1" fmla="*/ 0 h 1614349"/>
              <a:gd name="connsiteX2" fmla="*/ 3388309 w 3393862"/>
              <a:gd name="connsiteY2" fmla="*/ 1614349 h 1614349"/>
              <a:gd name="connsiteX3" fmla="*/ 0 w 3393862"/>
              <a:gd name="connsiteY3" fmla="*/ 25020 h 1614349"/>
              <a:gd name="connsiteX0" fmla="*/ 0 w 3788623"/>
              <a:gd name="connsiteY0" fmla="*/ 11973 h 1614349"/>
              <a:gd name="connsiteX1" fmla="*/ 3788623 w 3788623"/>
              <a:gd name="connsiteY1" fmla="*/ 0 h 1614349"/>
              <a:gd name="connsiteX2" fmla="*/ 3783070 w 3788623"/>
              <a:gd name="connsiteY2" fmla="*/ 1614349 h 1614349"/>
              <a:gd name="connsiteX3" fmla="*/ 0 w 3788623"/>
              <a:gd name="connsiteY3" fmla="*/ 11973 h 1614349"/>
              <a:gd name="connsiteX0" fmla="*/ 0 w 3788623"/>
              <a:gd name="connsiteY0" fmla="*/ 11973 h 1614349"/>
              <a:gd name="connsiteX1" fmla="*/ 3788623 w 3788623"/>
              <a:gd name="connsiteY1" fmla="*/ 0 h 1614349"/>
              <a:gd name="connsiteX2" fmla="*/ 3783070 w 3788623"/>
              <a:gd name="connsiteY2" fmla="*/ 1614349 h 1614349"/>
              <a:gd name="connsiteX3" fmla="*/ 0 w 3788623"/>
              <a:gd name="connsiteY3" fmla="*/ 11973 h 1614349"/>
              <a:gd name="connsiteX0" fmla="*/ 0 w 3795033"/>
              <a:gd name="connsiteY0" fmla="*/ 11973 h 1379504"/>
              <a:gd name="connsiteX1" fmla="*/ 3788623 w 3795033"/>
              <a:gd name="connsiteY1" fmla="*/ 0 h 1379504"/>
              <a:gd name="connsiteX2" fmla="*/ 3795033 w 3795033"/>
              <a:gd name="connsiteY2" fmla="*/ 1379504 h 1379504"/>
              <a:gd name="connsiteX3" fmla="*/ 0 w 3795033"/>
              <a:gd name="connsiteY3" fmla="*/ 11973 h 1379504"/>
              <a:gd name="connsiteX0" fmla="*/ 0 w 3795033"/>
              <a:gd name="connsiteY0" fmla="*/ 11973 h 1379504"/>
              <a:gd name="connsiteX1" fmla="*/ 3788623 w 3795033"/>
              <a:gd name="connsiteY1" fmla="*/ 0 h 1379504"/>
              <a:gd name="connsiteX2" fmla="*/ 3795033 w 3795033"/>
              <a:gd name="connsiteY2" fmla="*/ 1379504 h 1379504"/>
              <a:gd name="connsiteX3" fmla="*/ 0 w 3795033"/>
              <a:gd name="connsiteY3" fmla="*/ 11973 h 1379504"/>
              <a:gd name="connsiteX0" fmla="*/ 0 w 2897849"/>
              <a:gd name="connsiteY0" fmla="*/ 38067 h 1379504"/>
              <a:gd name="connsiteX1" fmla="*/ 2891439 w 2897849"/>
              <a:gd name="connsiteY1" fmla="*/ 0 h 1379504"/>
              <a:gd name="connsiteX2" fmla="*/ 2897849 w 2897849"/>
              <a:gd name="connsiteY2" fmla="*/ 1379504 h 1379504"/>
              <a:gd name="connsiteX3" fmla="*/ 0 w 2897849"/>
              <a:gd name="connsiteY3" fmla="*/ 38067 h 1379504"/>
              <a:gd name="connsiteX0" fmla="*/ 0 w 2897849"/>
              <a:gd name="connsiteY0" fmla="*/ 38067 h 1379504"/>
              <a:gd name="connsiteX1" fmla="*/ 2891439 w 2897849"/>
              <a:gd name="connsiteY1" fmla="*/ 0 h 1379504"/>
              <a:gd name="connsiteX2" fmla="*/ 2897849 w 2897849"/>
              <a:gd name="connsiteY2" fmla="*/ 1379504 h 1379504"/>
              <a:gd name="connsiteX3" fmla="*/ 0 w 2897849"/>
              <a:gd name="connsiteY3" fmla="*/ 38067 h 1379504"/>
              <a:gd name="connsiteX0" fmla="*/ 0 w 2897849"/>
              <a:gd name="connsiteY0" fmla="*/ 38067 h 1433094"/>
              <a:gd name="connsiteX1" fmla="*/ 2891439 w 2897849"/>
              <a:gd name="connsiteY1" fmla="*/ 0 h 1433094"/>
              <a:gd name="connsiteX2" fmla="*/ 2897849 w 2897849"/>
              <a:gd name="connsiteY2" fmla="*/ 1379504 h 1433094"/>
              <a:gd name="connsiteX3" fmla="*/ 0 w 2897849"/>
              <a:gd name="connsiteY3" fmla="*/ 38067 h 1433094"/>
            </a:gdLst>
            <a:ahLst/>
            <a:cxnLst>
              <a:cxn ang="0">
                <a:pos x="connsiteX0" y="connsiteY0"/>
              </a:cxn>
              <a:cxn ang="0">
                <a:pos x="connsiteX1" y="connsiteY1"/>
              </a:cxn>
              <a:cxn ang="0">
                <a:pos x="connsiteX2" y="connsiteY2"/>
              </a:cxn>
              <a:cxn ang="0">
                <a:pos x="connsiteX3" y="connsiteY3"/>
              </a:cxn>
            </a:cxnLst>
            <a:rect l="l" t="t" r="r" b="b"/>
            <a:pathLst>
              <a:path w="2897849" h="1433094">
                <a:moveTo>
                  <a:pt x="0" y="38067"/>
                </a:moveTo>
                <a:lnTo>
                  <a:pt x="2891439" y="0"/>
                </a:lnTo>
                <a:cubicBezTo>
                  <a:pt x="2893576" y="459835"/>
                  <a:pt x="2895712" y="919669"/>
                  <a:pt x="2897849" y="1379504"/>
                </a:cubicBezTo>
                <a:cubicBezTo>
                  <a:pt x="1100452" y="1688439"/>
                  <a:pt x="934844" y="584574"/>
                  <a:pt x="0" y="38067"/>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white sign with white text&#10;&#10;Description automatically generated">
            <a:extLst>
              <a:ext uri="{FF2B5EF4-FFF2-40B4-BE49-F238E27FC236}">
                <a16:creationId xmlns:a16="http://schemas.microsoft.com/office/drawing/2014/main" id="{47F537FA-7B81-7C95-B7C9-CAD0C19B79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46136" y="287216"/>
            <a:ext cx="1605856" cy="464587"/>
          </a:xfrm>
          <a:prstGeom prst="rect">
            <a:avLst/>
          </a:prstGeom>
        </p:spPr>
      </p:pic>
      <p:sp>
        <p:nvSpPr>
          <p:cNvPr id="3" name="Title 2">
            <a:extLst>
              <a:ext uri="{FF2B5EF4-FFF2-40B4-BE49-F238E27FC236}">
                <a16:creationId xmlns:a16="http://schemas.microsoft.com/office/drawing/2014/main" id="{C96D4892-EBBA-A192-B044-1A9E8A082DDC}"/>
              </a:ext>
            </a:extLst>
          </p:cNvPr>
          <p:cNvSpPr>
            <a:spLocks noGrp="1"/>
          </p:cNvSpPr>
          <p:nvPr>
            <p:ph type="title" hasCustomPrompt="1"/>
          </p:nvPr>
        </p:nvSpPr>
        <p:spPr>
          <a:xfrm>
            <a:off x="240008" y="89021"/>
            <a:ext cx="7957508" cy="1325563"/>
          </a:xfrm>
          <a:prstGeom prst="rect">
            <a:avLst/>
          </a:prstGeom>
        </p:spPr>
        <p:txBody>
          <a:bodyPr/>
          <a:lstStyle>
            <a:lvl1pPr>
              <a:defRPr sz="4800" b="1" i="0">
                <a:solidFill>
                  <a:schemeClr val="tx2"/>
                </a:solidFill>
                <a:latin typeface="Barlow Condensed SemiBold" pitchFamily="2" charset="77"/>
              </a:defRPr>
            </a:lvl1pPr>
          </a:lstStyle>
          <a:p>
            <a:r>
              <a:rPr lang="en-US"/>
              <a:t>Slide title</a:t>
            </a:r>
          </a:p>
        </p:txBody>
      </p:sp>
      <p:sp>
        <p:nvSpPr>
          <p:cNvPr id="6" name="Text Placeholder 5">
            <a:extLst>
              <a:ext uri="{FF2B5EF4-FFF2-40B4-BE49-F238E27FC236}">
                <a16:creationId xmlns:a16="http://schemas.microsoft.com/office/drawing/2014/main" id="{4E85217B-02BB-9DA0-91BD-97FFC22A09D2}"/>
              </a:ext>
            </a:extLst>
          </p:cNvPr>
          <p:cNvSpPr>
            <a:spLocks noGrp="1"/>
          </p:cNvSpPr>
          <p:nvPr>
            <p:ph type="body" sz="quarter" idx="10" hasCustomPrompt="1"/>
          </p:nvPr>
        </p:nvSpPr>
        <p:spPr>
          <a:xfrm>
            <a:off x="240008" y="6336095"/>
            <a:ext cx="3894137" cy="373062"/>
          </a:xfrm>
          <a:prstGeom prst="rect">
            <a:avLst/>
          </a:prstGeom>
        </p:spPr>
        <p:txBody>
          <a:bodyPr/>
          <a:lstStyle>
            <a:lvl1pPr marL="0" indent="0">
              <a:buNone/>
              <a:defRPr sz="1400" b="0" i="1">
                <a:solidFill>
                  <a:schemeClr val="tx2"/>
                </a:solidFill>
                <a:latin typeface="Barlow Condensed Light" pitchFamily="2" charset="77"/>
              </a:defRPr>
            </a:lvl1pPr>
            <a:lvl2pPr>
              <a:defRPr b="0" i="1">
                <a:latin typeface="Barlow Condensed Light" pitchFamily="2" charset="77"/>
              </a:defRPr>
            </a:lvl2pPr>
            <a:lvl3pPr>
              <a:defRPr b="0" i="1">
                <a:latin typeface="Barlow Condensed Light" pitchFamily="2" charset="77"/>
              </a:defRPr>
            </a:lvl3pPr>
            <a:lvl4pPr>
              <a:defRPr b="0" i="1">
                <a:latin typeface="Barlow Condensed Light" pitchFamily="2" charset="77"/>
              </a:defRPr>
            </a:lvl4pPr>
            <a:lvl5pPr>
              <a:defRPr b="0" i="1">
                <a:latin typeface="Barlow Condensed Light" pitchFamily="2" charset="77"/>
              </a:defRPr>
            </a:lvl5pPr>
          </a:lstStyle>
          <a:p>
            <a:pPr lvl="0"/>
            <a:r>
              <a:rPr lang="en-US"/>
              <a:t>Source data</a:t>
            </a:r>
          </a:p>
        </p:txBody>
      </p:sp>
      <p:sp>
        <p:nvSpPr>
          <p:cNvPr id="7" name="Slide Number Placeholder 5">
            <a:extLst>
              <a:ext uri="{FF2B5EF4-FFF2-40B4-BE49-F238E27FC236}">
                <a16:creationId xmlns:a16="http://schemas.microsoft.com/office/drawing/2014/main" id="{D7D0CFCB-A0A7-588C-9D13-29D25F5BA3ED}"/>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chemeClr val="tx2"/>
                </a:solidFill>
              </a:defRPr>
            </a:lvl1pPr>
          </a:lstStyle>
          <a:p>
            <a:fld id="{5286523A-CEE5-3E49-97C1-9902E38FFDC5}" type="slidenum">
              <a:rPr lang="en-US" smtClean="0"/>
              <a:pPr/>
              <a:t>‹#›</a:t>
            </a:fld>
            <a:endParaRPr lang="en-US"/>
          </a:p>
        </p:txBody>
      </p:sp>
    </p:spTree>
    <p:extLst>
      <p:ext uri="{BB962C8B-B14F-4D97-AF65-F5344CB8AC3E}">
        <p14:creationId xmlns:p14="http://schemas.microsoft.com/office/powerpoint/2010/main" val="1312748962"/>
      </p:ext>
    </p:extLst>
  </p:cSld>
  <p:clrMapOvr>
    <a:masterClrMapping/>
  </p:clrMapOvr>
  <p:extLst>
    <p:ext uri="{DCECCB84-F9BA-43D5-87BE-67443E8EF086}">
      <p15:sldGuideLst xmlns:p15="http://schemas.microsoft.com/office/powerpoint/2012/main">
        <p15:guide id="1" orient="horz" pos="1536">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e Chart">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70235757-99CB-B6C1-E655-29D594359E20}"/>
              </a:ext>
            </a:extLst>
          </p:cNvPr>
          <p:cNvSpPr>
            <a:spLocks noGrp="1"/>
          </p:cNvSpPr>
          <p:nvPr>
            <p:ph type="subTitle" idx="1" hasCustomPrompt="1"/>
          </p:nvPr>
        </p:nvSpPr>
        <p:spPr>
          <a:xfrm>
            <a:off x="233843" y="2595259"/>
            <a:ext cx="2644825" cy="2423887"/>
          </a:xfrm>
          <a:prstGeom prst="rect">
            <a:avLst/>
          </a:prstGeom>
        </p:spPr>
        <p:txBody>
          <a:bodyPr/>
          <a:lstStyle>
            <a:lvl1pPr marL="0" indent="0" algn="l">
              <a:buNone/>
              <a:defRPr sz="1400" b="0" i="0">
                <a:solidFill>
                  <a:schemeClr val="accent5"/>
                </a:solidFill>
                <a:latin typeface="Barlow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
        <p:nvSpPr>
          <p:cNvPr id="10" name="Slide Number Placeholder 5">
            <a:extLst>
              <a:ext uri="{FF2B5EF4-FFF2-40B4-BE49-F238E27FC236}">
                <a16:creationId xmlns:a16="http://schemas.microsoft.com/office/drawing/2014/main" id="{E07F2C81-3C2C-52F2-FC1C-3F1F238377A3}"/>
              </a:ext>
            </a:extLst>
          </p:cNvPr>
          <p:cNvSpPr>
            <a:spLocks noGrp="1"/>
          </p:cNvSpPr>
          <p:nvPr>
            <p:ph type="sldNum" sz="quarter" idx="12"/>
          </p:nvPr>
        </p:nvSpPr>
        <p:spPr>
          <a:xfrm>
            <a:off x="11091746" y="6445855"/>
            <a:ext cx="860246" cy="263302"/>
          </a:xfrm>
          <a:prstGeom prst="rect">
            <a:avLst/>
          </a:prstGeom>
        </p:spPr>
        <p:txBody>
          <a:bodyPr anchor="b"/>
          <a:lstStyle>
            <a:lvl1pPr algn="r">
              <a:defRPr sz="1400">
                <a:solidFill>
                  <a:schemeClr val="tx2"/>
                </a:solidFill>
              </a:defRPr>
            </a:lvl1pPr>
          </a:lstStyle>
          <a:p>
            <a:fld id="{5286523A-CEE5-3E49-97C1-9902E38FFDC5}" type="slidenum">
              <a:rPr lang="en-US" smtClean="0"/>
              <a:pPr/>
              <a:t>‹#›</a:t>
            </a:fld>
            <a:endParaRPr lang="en-US"/>
          </a:p>
        </p:txBody>
      </p:sp>
      <p:pic>
        <p:nvPicPr>
          <p:cNvPr id="2" name="Picture 1">
            <a:extLst>
              <a:ext uri="{FF2B5EF4-FFF2-40B4-BE49-F238E27FC236}">
                <a16:creationId xmlns:a16="http://schemas.microsoft.com/office/drawing/2014/main" id="{ADA9551F-9FA7-765A-B7DC-D33E393367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6" name="Triangle 1">
            <a:extLst>
              <a:ext uri="{FF2B5EF4-FFF2-40B4-BE49-F238E27FC236}">
                <a16:creationId xmlns:a16="http://schemas.microsoft.com/office/drawing/2014/main" id="{0FFF545B-2004-ED55-5923-0BF255A6B374}"/>
              </a:ext>
            </a:extLst>
          </p:cNvPr>
          <p:cNvSpPr/>
          <p:nvPr userDrawn="1"/>
        </p:nvSpPr>
        <p:spPr>
          <a:xfrm>
            <a:off x="-22034" y="5927075"/>
            <a:ext cx="2243655" cy="952959"/>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chemeClr val="accent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70D2508-B189-276B-9174-4775DA5B251D}"/>
              </a:ext>
            </a:extLst>
          </p:cNvPr>
          <p:cNvSpPr>
            <a:spLocks noGrp="1"/>
          </p:cNvSpPr>
          <p:nvPr>
            <p:ph type="ctrTitle" hasCustomPrompt="1"/>
          </p:nvPr>
        </p:nvSpPr>
        <p:spPr>
          <a:xfrm>
            <a:off x="233843" y="148843"/>
            <a:ext cx="8465657" cy="1538488"/>
          </a:xfrm>
          <a:prstGeom prst="rect">
            <a:avLst/>
          </a:prstGeom>
        </p:spPr>
        <p:txBody>
          <a:bodyPr anchor="t"/>
          <a:lstStyle>
            <a:lvl1pPr algn="l">
              <a:lnSpc>
                <a:spcPts val="6520"/>
              </a:lnSpc>
              <a:defRPr sz="4800" b="1" i="0">
                <a:solidFill>
                  <a:schemeClr val="accent5"/>
                </a:solidFill>
                <a:latin typeface="Barlow Condensed SemiBold" pitchFamily="2" charset="77"/>
              </a:defRPr>
            </a:lvl1pPr>
          </a:lstStyle>
          <a:p>
            <a:r>
              <a:rPr lang="en-US"/>
              <a:t>Slide title</a:t>
            </a:r>
          </a:p>
        </p:txBody>
      </p:sp>
    </p:spTree>
    <p:extLst>
      <p:ext uri="{BB962C8B-B14F-4D97-AF65-F5344CB8AC3E}">
        <p14:creationId xmlns:p14="http://schemas.microsoft.com/office/powerpoint/2010/main" val="2056012764"/>
      </p:ext>
    </p:extLst>
  </p:cSld>
  <p:clrMapOvr>
    <a:masterClrMapping/>
  </p:clrMapOvr>
  <p:extLst>
    <p:ext uri="{DCECCB84-F9BA-43D5-87BE-67443E8EF086}">
      <p15:sldGuideLst xmlns:p15="http://schemas.microsoft.com/office/powerpoint/2012/main">
        <p15:guide id="1" orient="horz" pos="1536">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8E4F1-44BA-AE47-F92B-3AB3F7C2C1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827E4E-5F50-DD6D-F9E2-E6072A8D9A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A4138-4102-3174-6B4C-F26859E552D2}"/>
              </a:ext>
            </a:extLst>
          </p:cNvPr>
          <p:cNvSpPr>
            <a:spLocks noGrp="1"/>
          </p:cNvSpPr>
          <p:nvPr>
            <p:ph type="dt" sz="half" idx="10"/>
          </p:nvPr>
        </p:nvSpPr>
        <p:spPr/>
        <p:txBody>
          <a:bodyPr/>
          <a:lstStyle/>
          <a:p>
            <a:fld id="{9E958AEF-2429-4983-AF33-2EBA38B4ACA2}" type="datetimeFigureOut">
              <a:rPr lang="en-US" smtClean="0"/>
              <a:t>9/17/2026</a:t>
            </a:fld>
            <a:endParaRPr lang="en-US"/>
          </a:p>
        </p:txBody>
      </p:sp>
      <p:sp>
        <p:nvSpPr>
          <p:cNvPr id="5" name="Footer Placeholder 4">
            <a:extLst>
              <a:ext uri="{FF2B5EF4-FFF2-40B4-BE49-F238E27FC236}">
                <a16:creationId xmlns:a16="http://schemas.microsoft.com/office/drawing/2014/main" id="{DDB297A6-93BB-39BC-9CED-3CA12F27B6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3E6026-8B2C-42BF-F5C1-2B252C8D9C1D}"/>
              </a:ext>
            </a:extLst>
          </p:cNvPr>
          <p:cNvSpPr>
            <a:spLocks noGrp="1"/>
          </p:cNvSpPr>
          <p:nvPr>
            <p:ph type="sldNum" sz="quarter" idx="12"/>
          </p:nvPr>
        </p:nvSpPr>
        <p:spPr/>
        <p:txBody>
          <a:bodyPr/>
          <a:lstStyle/>
          <a:p>
            <a:fld id="{CAAAE51E-4145-485D-BC5F-6A4ED7CFFA80}" type="slidenum">
              <a:rPr lang="en-US" smtClean="0"/>
              <a:t>‹#›</a:t>
            </a:fld>
            <a:endParaRPr lang="en-US"/>
          </a:p>
        </p:txBody>
      </p:sp>
    </p:spTree>
    <p:extLst>
      <p:ext uri="{BB962C8B-B14F-4D97-AF65-F5344CB8AC3E}">
        <p14:creationId xmlns:p14="http://schemas.microsoft.com/office/powerpoint/2010/main" val="5555619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Slide">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a:prstGeom prst="rect">
            <a:avLst/>
          </a:prstGeom>
        </p:spPr>
        <p:txBody>
          <a:bodyPr/>
          <a:lstStyle>
            <a:lvl1pPr>
              <a:defRPr>
                <a:solidFill>
                  <a:schemeClr val="bg1"/>
                </a:solidFill>
              </a:defRPr>
            </a:lvl1pPr>
          </a:lstStyle>
          <a:p>
            <a:fld id="{D8DA9DAA-006C-4F4B-980E-E3DF019B24E2}" type="slidenum">
              <a:rPr lang="en-US" smtClean="0"/>
              <a:pPr/>
              <a:t>‹#›</a:t>
            </a:fld>
            <a:endParaRPr lang="en-US"/>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grpSp>
        <p:nvGrpSpPr>
          <p:cNvPr id="6" name="Group 5">
            <a:extLst>
              <a:ext uri="{FF2B5EF4-FFF2-40B4-BE49-F238E27FC236}">
                <a16:creationId xmlns:a16="http://schemas.microsoft.com/office/drawing/2014/main" id="{9234E6F9-CF84-5A1A-AAF4-1C3B1AA0C902}"/>
              </a:ext>
            </a:extLst>
          </p:cNvPr>
          <p:cNvGrpSpPr/>
          <p:nvPr userDrawn="1"/>
        </p:nvGrpSpPr>
        <p:grpSpPr>
          <a:xfrm rot="10800000">
            <a:off x="238351" y="729675"/>
            <a:ext cx="5149144" cy="5426235"/>
            <a:chOff x="6748776" y="1424781"/>
            <a:chExt cx="3784760" cy="3929727"/>
          </a:xfrm>
        </p:grpSpPr>
        <p:sp>
          <p:nvSpPr>
            <p:cNvPr id="7" name="object 2">
              <a:extLst>
                <a:ext uri="{FF2B5EF4-FFF2-40B4-BE49-F238E27FC236}">
                  <a16:creationId xmlns:a16="http://schemas.microsoft.com/office/drawing/2014/main" id="{BCF9578E-551F-E0E0-B002-48BFAC1F281E}"/>
                </a:ext>
              </a:extLst>
            </p:cNvPr>
            <p:cNvSpPr/>
            <p:nvPr/>
          </p:nvSpPr>
          <p:spPr>
            <a:xfrm>
              <a:off x="9776578" y="3606386"/>
              <a:ext cx="756957" cy="874059"/>
            </a:xfrm>
            <a:custGeom>
              <a:avLst/>
              <a:gdLst/>
              <a:ahLst/>
              <a:cxnLst/>
              <a:rect l="l" t="t" r="r" b="b"/>
              <a:pathLst>
                <a:path w="857884" h="990600">
                  <a:moveTo>
                    <a:pt x="857872" y="0"/>
                  </a:moveTo>
                  <a:lnTo>
                    <a:pt x="0" y="495300"/>
                  </a:lnTo>
                  <a:lnTo>
                    <a:pt x="857872" y="990600"/>
                  </a:lnTo>
                  <a:lnTo>
                    <a:pt x="857872" y="0"/>
                  </a:lnTo>
                  <a:close/>
                </a:path>
              </a:pathLst>
            </a:custGeom>
            <a:solidFill>
              <a:srgbClr val="FFFFFF"/>
            </a:solidFill>
          </p:spPr>
          <p:txBody>
            <a:bodyPr wrap="square" lIns="0" tIns="0" rIns="0" bIns="0" rtlCol="0"/>
            <a:lstStyle/>
            <a:p>
              <a:pPr defTabSz="806867"/>
              <a:endParaRPr sz="1588" kern="0">
                <a:solidFill>
                  <a:sysClr val="windowText" lastClr="000000"/>
                </a:solidFill>
              </a:endParaRPr>
            </a:p>
          </p:txBody>
        </p:sp>
        <p:grpSp>
          <p:nvGrpSpPr>
            <p:cNvPr id="8" name="object 3">
              <a:extLst>
                <a:ext uri="{FF2B5EF4-FFF2-40B4-BE49-F238E27FC236}">
                  <a16:creationId xmlns:a16="http://schemas.microsoft.com/office/drawing/2014/main" id="{AC0BF25B-40CE-1ACC-7BC9-FA2F8C917533}"/>
                </a:ext>
              </a:extLst>
            </p:cNvPr>
            <p:cNvGrpSpPr/>
            <p:nvPr/>
          </p:nvGrpSpPr>
          <p:grpSpPr>
            <a:xfrm>
              <a:off x="7505733" y="1424781"/>
              <a:ext cx="1513915" cy="874059"/>
              <a:chOff x="6626897" y="1614752"/>
              <a:chExt cx="1715770" cy="990600"/>
            </a:xfrm>
          </p:grpSpPr>
          <p:sp>
            <p:nvSpPr>
              <p:cNvPr id="40" name="object 4">
                <a:extLst>
                  <a:ext uri="{FF2B5EF4-FFF2-40B4-BE49-F238E27FC236}">
                    <a16:creationId xmlns:a16="http://schemas.microsoft.com/office/drawing/2014/main" id="{6C5A7DB9-B7E8-0E08-DCEB-B36518BBBC14}"/>
                  </a:ext>
                </a:extLst>
              </p:cNvPr>
              <p:cNvSpPr/>
              <p:nvPr/>
            </p:nvSpPr>
            <p:spPr>
              <a:xfrm>
                <a:off x="6626897" y="1614756"/>
                <a:ext cx="857885" cy="990600"/>
              </a:xfrm>
              <a:custGeom>
                <a:avLst/>
                <a:gdLst/>
                <a:ahLst/>
                <a:cxnLst/>
                <a:rect l="l" t="t" r="r" b="b"/>
                <a:pathLst>
                  <a:path w="857884" h="990600">
                    <a:moveTo>
                      <a:pt x="857872" y="0"/>
                    </a:moveTo>
                    <a:lnTo>
                      <a:pt x="0" y="495300"/>
                    </a:lnTo>
                    <a:lnTo>
                      <a:pt x="857872" y="990587"/>
                    </a:lnTo>
                    <a:lnTo>
                      <a:pt x="857872" y="0"/>
                    </a:lnTo>
                    <a:close/>
                  </a:path>
                </a:pathLst>
              </a:custGeom>
              <a:solidFill>
                <a:srgbClr val="48487E"/>
              </a:solidFill>
            </p:spPr>
            <p:txBody>
              <a:bodyPr wrap="square" lIns="0" tIns="0" rIns="0" bIns="0" rtlCol="0"/>
              <a:lstStyle/>
              <a:p>
                <a:pPr defTabSz="806867"/>
                <a:endParaRPr sz="1588" kern="0">
                  <a:solidFill>
                    <a:sysClr val="windowText" lastClr="000000"/>
                  </a:solidFill>
                </a:endParaRPr>
              </a:p>
            </p:txBody>
          </p:sp>
          <p:sp>
            <p:nvSpPr>
              <p:cNvPr id="41" name="object 5">
                <a:extLst>
                  <a:ext uri="{FF2B5EF4-FFF2-40B4-BE49-F238E27FC236}">
                    <a16:creationId xmlns:a16="http://schemas.microsoft.com/office/drawing/2014/main" id="{A9FF6D72-531B-2577-7D24-4ACED7095FAA}"/>
                  </a:ext>
                </a:extLst>
              </p:cNvPr>
              <p:cNvSpPr/>
              <p:nvPr/>
            </p:nvSpPr>
            <p:spPr>
              <a:xfrm>
                <a:off x="7484772" y="1614752"/>
                <a:ext cx="857885" cy="990600"/>
              </a:xfrm>
              <a:custGeom>
                <a:avLst/>
                <a:gdLst/>
                <a:ahLst/>
                <a:cxnLst/>
                <a:rect l="l" t="t" r="r" b="b"/>
                <a:pathLst>
                  <a:path w="857884" h="990600">
                    <a:moveTo>
                      <a:pt x="0" y="0"/>
                    </a:moveTo>
                    <a:lnTo>
                      <a:pt x="0" y="990600"/>
                    </a:lnTo>
                    <a:lnTo>
                      <a:pt x="857872" y="495300"/>
                    </a:lnTo>
                    <a:lnTo>
                      <a:pt x="0" y="0"/>
                    </a:lnTo>
                    <a:close/>
                  </a:path>
                </a:pathLst>
              </a:custGeom>
              <a:solidFill>
                <a:srgbClr val="FFFFFF"/>
              </a:solidFill>
            </p:spPr>
            <p:txBody>
              <a:bodyPr wrap="square" lIns="0" tIns="0" rIns="0" bIns="0" rtlCol="0"/>
              <a:lstStyle/>
              <a:p>
                <a:pPr defTabSz="806867"/>
                <a:endParaRPr sz="1588" kern="0">
                  <a:solidFill>
                    <a:sysClr val="windowText" lastClr="000000"/>
                  </a:solidFill>
                </a:endParaRPr>
              </a:p>
            </p:txBody>
          </p:sp>
        </p:grpSp>
        <p:grpSp>
          <p:nvGrpSpPr>
            <p:cNvPr id="9" name="object 6">
              <a:extLst>
                <a:ext uri="{FF2B5EF4-FFF2-40B4-BE49-F238E27FC236}">
                  <a16:creationId xmlns:a16="http://schemas.microsoft.com/office/drawing/2014/main" id="{EF9EE557-7939-9B1F-5B9C-6F3C61136145}"/>
                </a:ext>
              </a:extLst>
            </p:cNvPr>
            <p:cNvGrpSpPr/>
            <p:nvPr/>
          </p:nvGrpSpPr>
          <p:grpSpPr>
            <a:xfrm>
              <a:off x="6748776" y="2732331"/>
              <a:ext cx="756957" cy="1311088"/>
              <a:chOff x="5769012" y="3096642"/>
              <a:chExt cx="857885" cy="1485900"/>
            </a:xfrm>
          </p:grpSpPr>
          <p:sp>
            <p:nvSpPr>
              <p:cNvPr id="38" name="object 7">
                <a:extLst>
                  <a:ext uri="{FF2B5EF4-FFF2-40B4-BE49-F238E27FC236}">
                    <a16:creationId xmlns:a16="http://schemas.microsoft.com/office/drawing/2014/main" id="{48759152-0D33-5683-19C7-86C10293AA25}"/>
                  </a:ext>
                </a:extLst>
              </p:cNvPr>
              <p:cNvSpPr/>
              <p:nvPr/>
            </p:nvSpPr>
            <p:spPr>
              <a:xfrm>
                <a:off x="5769012" y="3591942"/>
                <a:ext cx="857885" cy="990600"/>
              </a:xfrm>
              <a:custGeom>
                <a:avLst/>
                <a:gdLst/>
                <a:ahLst/>
                <a:cxnLst/>
                <a:rect l="l" t="t" r="r" b="b"/>
                <a:pathLst>
                  <a:path w="857884" h="990600">
                    <a:moveTo>
                      <a:pt x="0" y="0"/>
                    </a:moveTo>
                    <a:lnTo>
                      <a:pt x="0" y="990587"/>
                    </a:lnTo>
                    <a:lnTo>
                      <a:pt x="857872" y="495300"/>
                    </a:lnTo>
                    <a:lnTo>
                      <a:pt x="0" y="0"/>
                    </a:lnTo>
                    <a:close/>
                  </a:path>
                </a:pathLst>
              </a:custGeom>
              <a:solidFill>
                <a:srgbClr val="9FD65C"/>
              </a:solidFill>
            </p:spPr>
            <p:txBody>
              <a:bodyPr wrap="square" lIns="0" tIns="0" rIns="0" bIns="0" rtlCol="0"/>
              <a:lstStyle/>
              <a:p>
                <a:pPr defTabSz="806867"/>
                <a:endParaRPr sz="1588" kern="0">
                  <a:solidFill>
                    <a:sysClr val="windowText" lastClr="000000"/>
                  </a:solidFill>
                </a:endParaRPr>
              </a:p>
            </p:txBody>
          </p:sp>
          <p:sp>
            <p:nvSpPr>
              <p:cNvPr id="39" name="object 8">
                <a:extLst>
                  <a:ext uri="{FF2B5EF4-FFF2-40B4-BE49-F238E27FC236}">
                    <a16:creationId xmlns:a16="http://schemas.microsoft.com/office/drawing/2014/main" id="{AD9E350D-5A84-99F5-4BAC-9B4336615501}"/>
                  </a:ext>
                </a:extLst>
              </p:cNvPr>
              <p:cNvSpPr/>
              <p:nvPr/>
            </p:nvSpPr>
            <p:spPr>
              <a:xfrm>
                <a:off x="5769012" y="3096642"/>
                <a:ext cx="857885" cy="990600"/>
              </a:xfrm>
              <a:custGeom>
                <a:avLst/>
                <a:gdLst/>
                <a:ahLst/>
                <a:cxnLst/>
                <a:rect l="l" t="t" r="r" b="b"/>
                <a:pathLst>
                  <a:path w="857884" h="990600">
                    <a:moveTo>
                      <a:pt x="857872" y="0"/>
                    </a:moveTo>
                    <a:lnTo>
                      <a:pt x="0" y="495300"/>
                    </a:lnTo>
                    <a:lnTo>
                      <a:pt x="857872" y="990600"/>
                    </a:lnTo>
                    <a:lnTo>
                      <a:pt x="857872" y="0"/>
                    </a:lnTo>
                    <a:close/>
                  </a:path>
                </a:pathLst>
              </a:custGeom>
              <a:solidFill>
                <a:srgbClr val="FFFFFF"/>
              </a:solidFill>
            </p:spPr>
            <p:txBody>
              <a:bodyPr wrap="square" lIns="0" tIns="0" rIns="0" bIns="0" rtlCol="0"/>
              <a:lstStyle/>
              <a:p>
                <a:pPr defTabSz="806867"/>
                <a:endParaRPr sz="1588" kern="0">
                  <a:solidFill>
                    <a:sysClr val="windowText" lastClr="000000"/>
                  </a:solidFill>
                </a:endParaRPr>
              </a:p>
            </p:txBody>
          </p:sp>
        </p:grpSp>
        <p:grpSp>
          <p:nvGrpSpPr>
            <p:cNvPr id="10" name="object 9">
              <a:extLst>
                <a:ext uri="{FF2B5EF4-FFF2-40B4-BE49-F238E27FC236}">
                  <a16:creationId xmlns:a16="http://schemas.microsoft.com/office/drawing/2014/main" id="{9E3B835E-FC68-2A5C-B324-B92E5F80F19F}"/>
                </a:ext>
              </a:extLst>
            </p:cNvPr>
            <p:cNvGrpSpPr/>
            <p:nvPr/>
          </p:nvGrpSpPr>
          <p:grpSpPr>
            <a:xfrm>
              <a:off x="9019628" y="4043409"/>
              <a:ext cx="756957" cy="1311088"/>
              <a:chOff x="8342644" y="4582530"/>
              <a:chExt cx="857885" cy="1485900"/>
            </a:xfrm>
          </p:grpSpPr>
          <p:sp>
            <p:nvSpPr>
              <p:cNvPr id="36" name="object 10">
                <a:extLst>
                  <a:ext uri="{FF2B5EF4-FFF2-40B4-BE49-F238E27FC236}">
                    <a16:creationId xmlns:a16="http://schemas.microsoft.com/office/drawing/2014/main" id="{476C666F-D6FD-E330-0D42-2788D7553DF0}"/>
                  </a:ext>
                </a:extLst>
              </p:cNvPr>
              <p:cNvSpPr/>
              <p:nvPr/>
            </p:nvSpPr>
            <p:spPr>
              <a:xfrm>
                <a:off x="8342644" y="4582530"/>
                <a:ext cx="857885" cy="990600"/>
              </a:xfrm>
              <a:custGeom>
                <a:avLst/>
                <a:gdLst/>
                <a:ahLst/>
                <a:cxnLst/>
                <a:rect l="l" t="t" r="r" b="b"/>
                <a:pathLst>
                  <a:path w="857884" h="990600">
                    <a:moveTo>
                      <a:pt x="857872" y="0"/>
                    </a:moveTo>
                    <a:lnTo>
                      <a:pt x="0" y="495299"/>
                    </a:lnTo>
                    <a:lnTo>
                      <a:pt x="857872" y="990599"/>
                    </a:lnTo>
                    <a:lnTo>
                      <a:pt x="857872" y="0"/>
                    </a:lnTo>
                    <a:close/>
                  </a:path>
                </a:pathLst>
              </a:custGeom>
              <a:solidFill>
                <a:srgbClr val="FFFFFF"/>
              </a:solidFill>
            </p:spPr>
            <p:txBody>
              <a:bodyPr wrap="square" lIns="0" tIns="0" rIns="0" bIns="0" rtlCol="0"/>
              <a:lstStyle/>
              <a:p>
                <a:pPr defTabSz="806867"/>
                <a:endParaRPr sz="1588" kern="0">
                  <a:solidFill>
                    <a:sysClr val="windowText" lastClr="000000"/>
                  </a:solidFill>
                </a:endParaRPr>
              </a:p>
            </p:txBody>
          </p:sp>
          <p:sp>
            <p:nvSpPr>
              <p:cNvPr id="37" name="object 11">
                <a:extLst>
                  <a:ext uri="{FF2B5EF4-FFF2-40B4-BE49-F238E27FC236}">
                    <a16:creationId xmlns:a16="http://schemas.microsoft.com/office/drawing/2014/main" id="{5478C07E-E221-6FFF-2EDC-1E7EC418DCA6}"/>
                  </a:ext>
                </a:extLst>
              </p:cNvPr>
              <p:cNvSpPr/>
              <p:nvPr/>
            </p:nvSpPr>
            <p:spPr>
              <a:xfrm>
                <a:off x="8342649" y="5077825"/>
                <a:ext cx="857885" cy="990600"/>
              </a:xfrm>
              <a:custGeom>
                <a:avLst/>
                <a:gdLst/>
                <a:ahLst/>
                <a:cxnLst/>
                <a:rect l="l" t="t" r="r" b="b"/>
                <a:pathLst>
                  <a:path w="857884" h="990600">
                    <a:moveTo>
                      <a:pt x="0" y="0"/>
                    </a:moveTo>
                    <a:lnTo>
                      <a:pt x="0" y="990600"/>
                    </a:lnTo>
                    <a:lnTo>
                      <a:pt x="857872" y="495300"/>
                    </a:lnTo>
                    <a:lnTo>
                      <a:pt x="0" y="0"/>
                    </a:lnTo>
                    <a:close/>
                  </a:path>
                </a:pathLst>
              </a:custGeom>
              <a:solidFill>
                <a:srgbClr val="48487E"/>
              </a:solidFill>
            </p:spPr>
            <p:txBody>
              <a:bodyPr wrap="square" lIns="0" tIns="0" rIns="0" bIns="0" rtlCol="0"/>
              <a:lstStyle/>
              <a:p>
                <a:pPr defTabSz="806867"/>
                <a:endParaRPr sz="1588" kern="0">
                  <a:solidFill>
                    <a:sysClr val="windowText" lastClr="000000"/>
                  </a:solidFill>
                </a:endParaRPr>
              </a:p>
            </p:txBody>
          </p:sp>
        </p:grpSp>
        <p:grpSp>
          <p:nvGrpSpPr>
            <p:cNvPr id="12" name="object 12">
              <a:extLst>
                <a:ext uri="{FF2B5EF4-FFF2-40B4-BE49-F238E27FC236}">
                  <a16:creationId xmlns:a16="http://schemas.microsoft.com/office/drawing/2014/main" id="{82CC751C-E769-F4AA-CADB-9A460986AE4A}"/>
                </a:ext>
              </a:extLst>
            </p:cNvPr>
            <p:cNvGrpSpPr/>
            <p:nvPr/>
          </p:nvGrpSpPr>
          <p:grpSpPr>
            <a:xfrm>
              <a:off x="9776578" y="2732335"/>
              <a:ext cx="756957" cy="1311088"/>
              <a:chOff x="9200521" y="3096646"/>
              <a:chExt cx="857885" cy="1485900"/>
            </a:xfrm>
          </p:grpSpPr>
          <p:sp>
            <p:nvSpPr>
              <p:cNvPr id="34" name="object 13">
                <a:extLst>
                  <a:ext uri="{FF2B5EF4-FFF2-40B4-BE49-F238E27FC236}">
                    <a16:creationId xmlns:a16="http://schemas.microsoft.com/office/drawing/2014/main" id="{B83E8D9A-6FFA-7FED-5772-BB6836D49B0A}"/>
                  </a:ext>
                </a:extLst>
              </p:cNvPr>
              <p:cNvSpPr/>
              <p:nvPr/>
            </p:nvSpPr>
            <p:spPr>
              <a:xfrm>
                <a:off x="9200521" y="3096646"/>
                <a:ext cx="857885" cy="990600"/>
              </a:xfrm>
              <a:custGeom>
                <a:avLst/>
                <a:gdLst/>
                <a:ahLst/>
                <a:cxnLst/>
                <a:rect l="l" t="t" r="r" b="b"/>
                <a:pathLst>
                  <a:path w="857884" h="990600">
                    <a:moveTo>
                      <a:pt x="857872" y="0"/>
                    </a:moveTo>
                    <a:lnTo>
                      <a:pt x="0" y="495300"/>
                    </a:lnTo>
                    <a:lnTo>
                      <a:pt x="857872" y="990600"/>
                    </a:lnTo>
                    <a:lnTo>
                      <a:pt x="857872" y="0"/>
                    </a:lnTo>
                    <a:close/>
                  </a:path>
                </a:pathLst>
              </a:custGeom>
              <a:solidFill>
                <a:srgbClr val="FFFFFF"/>
              </a:solidFill>
            </p:spPr>
            <p:txBody>
              <a:bodyPr wrap="square" lIns="0" tIns="0" rIns="0" bIns="0" rtlCol="0"/>
              <a:lstStyle/>
              <a:p>
                <a:pPr defTabSz="806867"/>
                <a:endParaRPr sz="1588" kern="0">
                  <a:solidFill>
                    <a:sysClr val="windowText" lastClr="000000"/>
                  </a:solidFill>
                </a:endParaRPr>
              </a:p>
            </p:txBody>
          </p:sp>
          <p:sp>
            <p:nvSpPr>
              <p:cNvPr id="35" name="object 14">
                <a:extLst>
                  <a:ext uri="{FF2B5EF4-FFF2-40B4-BE49-F238E27FC236}">
                    <a16:creationId xmlns:a16="http://schemas.microsoft.com/office/drawing/2014/main" id="{D7FB0CE9-F510-CAFC-3B5B-389E86A0C7FE}"/>
                  </a:ext>
                </a:extLst>
              </p:cNvPr>
              <p:cNvSpPr/>
              <p:nvPr/>
            </p:nvSpPr>
            <p:spPr>
              <a:xfrm>
                <a:off x="9200521" y="3591951"/>
                <a:ext cx="857885" cy="990600"/>
              </a:xfrm>
              <a:custGeom>
                <a:avLst/>
                <a:gdLst/>
                <a:ahLst/>
                <a:cxnLst/>
                <a:rect l="l" t="t" r="r" b="b"/>
                <a:pathLst>
                  <a:path w="857884" h="990600">
                    <a:moveTo>
                      <a:pt x="0" y="0"/>
                    </a:moveTo>
                    <a:lnTo>
                      <a:pt x="0" y="990587"/>
                    </a:lnTo>
                    <a:lnTo>
                      <a:pt x="857872" y="495287"/>
                    </a:lnTo>
                    <a:lnTo>
                      <a:pt x="0" y="0"/>
                    </a:lnTo>
                    <a:close/>
                  </a:path>
                </a:pathLst>
              </a:custGeom>
              <a:solidFill>
                <a:srgbClr val="48487E"/>
              </a:solidFill>
            </p:spPr>
            <p:txBody>
              <a:bodyPr wrap="square" lIns="0" tIns="0" rIns="0" bIns="0" rtlCol="0"/>
              <a:lstStyle/>
              <a:p>
                <a:pPr defTabSz="806867"/>
                <a:endParaRPr sz="1588" kern="0">
                  <a:solidFill>
                    <a:sysClr val="windowText" lastClr="000000"/>
                  </a:solidFill>
                </a:endParaRPr>
              </a:p>
            </p:txBody>
          </p:sp>
        </p:grpSp>
        <p:grpSp>
          <p:nvGrpSpPr>
            <p:cNvPr id="15" name="object 15">
              <a:extLst>
                <a:ext uri="{FF2B5EF4-FFF2-40B4-BE49-F238E27FC236}">
                  <a16:creationId xmlns:a16="http://schemas.microsoft.com/office/drawing/2014/main" id="{1D7E0EE1-73A4-7593-8DF4-9C2A781033A7}"/>
                </a:ext>
              </a:extLst>
            </p:cNvPr>
            <p:cNvGrpSpPr/>
            <p:nvPr/>
          </p:nvGrpSpPr>
          <p:grpSpPr>
            <a:xfrm>
              <a:off x="9776578" y="4043420"/>
              <a:ext cx="756957" cy="1311088"/>
              <a:chOff x="9200521" y="4582543"/>
              <a:chExt cx="857885" cy="1485900"/>
            </a:xfrm>
          </p:grpSpPr>
          <p:sp>
            <p:nvSpPr>
              <p:cNvPr id="32" name="object 16">
                <a:extLst>
                  <a:ext uri="{FF2B5EF4-FFF2-40B4-BE49-F238E27FC236}">
                    <a16:creationId xmlns:a16="http://schemas.microsoft.com/office/drawing/2014/main" id="{6745B284-E168-187A-C263-DD702B9779EB}"/>
                  </a:ext>
                </a:extLst>
              </p:cNvPr>
              <p:cNvSpPr/>
              <p:nvPr/>
            </p:nvSpPr>
            <p:spPr>
              <a:xfrm>
                <a:off x="9200521" y="5077830"/>
                <a:ext cx="857885" cy="990600"/>
              </a:xfrm>
              <a:custGeom>
                <a:avLst/>
                <a:gdLst/>
                <a:ahLst/>
                <a:cxnLst/>
                <a:rect l="l" t="t" r="r" b="b"/>
                <a:pathLst>
                  <a:path w="857884" h="990600">
                    <a:moveTo>
                      <a:pt x="857872" y="0"/>
                    </a:moveTo>
                    <a:lnTo>
                      <a:pt x="0" y="495299"/>
                    </a:lnTo>
                    <a:lnTo>
                      <a:pt x="857872" y="990599"/>
                    </a:lnTo>
                    <a:lnTo>
                      <a:pt x="857872" y="0"/>
                    </a:lnTo>
                    <a:close/>
                  </a:path>
                </a:pathLst>
              </a:custGeom>
              <a:solidFill>
                <a:srgbClr val="9FD65C"/>
              </a:solidFill>
            </p:spPr>
            <p:txBody>
              <a:bodyPr wrap="square" lIns="0" tIns="0" rIns="0" bIns="0" rtlCol="0"/>
              <a:lstStyle/>
              <a:p>
                <a:pPr defTabSz="806867"/>
                <a:endParaRPr sz="1588" kern="0">
                  <a:solidFill>
                    <a:sysClr val="windowText" lastClr="000000"/>
                  </a:solidFill>
                </a:endParaRPr>
              </a:p>
            </p:txBody>
          </p:sp>
          <p:sp>
            <p:nvSpPr>
              <p:cNvPr id="33" name="object 17">
                <a:extLst>
                  <a:ext uri="{FF2B5EF4-FFF2-40B4-BE49-F238E27FC236}">
                    <a16:creationId xmlns:a16="http://schemas.microsoft.com/office/drawing/2014/main" id="{AB094570-284F-C447-BD72-9E52BE45A17F}"/>
                  </a:ext>
                </a:extLst>
              </p:cNvPr>
              <p:cNvSpPr/>
              <p:nvPr/>
            </p:nvSpPr>
            <p:spPr>
              <a:xfrm>
                <a:off x="9200521" y="4582543"/>
                <a:ext cx="857885" cy="990600"/>
              </a:xfrm>
              <a:custGeom>
                <a:avLst/>
                <a:gdLst/>
                <a:ahLst/>
                <a:cxnLst/>
                <a:rect l="l" t="t" r="r" b="b"/>
                <a:pathLst>
                  <a:path w="857884" h="990600">
                    <a:moveTo>
                      <a:pt x="0" y="0"/>
                    </a:moveTo>
                    <a:lnTo>
                      <a:pt x="0" y="990587"/>
                    </a:lnTo>
                    <a:lnTo>
                      <a:pt x="857872" y="495287"/>
                    </a:lnTo>
                    <a:lnTo>
                      <a:pt x="0" y="0"/>
                    </a:lnTo>
                    <a:close/>
                  </a:path>
                </a:pathLst>
              </a:custGeom>
              <a:solidFill>
                <a:srgbClr val="63DAE6"/>
              </a:solidFill>
            </p:spPr>
            <p:txBody>
              <a:bodyPr wrap="square" lIns="0" tIns="0" rIns="0" bIns="0" rtlCol="0"/>
              <a:lstStyle/>
              <a:p>
                <a:pPr defTabSz="806867"/>
                <a:endParaRPr sz="1588" kern="0">
                  <a:solidFill>
                    <a:sysClr val="windowText" lastClr="000000"/>
                  </a:solidFill>
                </a:endParaRPr>
              </a:p>
            </p:txBody>
          </p:sp>
        </p:grpSp>
        <p:grpSp>
          <p:nvGrpSpPr>
            <p:cNvPr id="18" name="object 18">
              <a:extLst>
                <a:ext uri="{FF2B5EF4-FFF2-40B4-BE49-F238E27FC236}">
                  <a16:creationId xmlns:a16="http://schemas.microsoft.com/office/drawing/2014/main" id="{C48A9DED-CEE5-A9B4-1C09-F6C0DDE5F92A}"/>
                </a:ext>
              </a:extLst>
            </p:cNvPr>
            <p:cNvGrpSpPr/>
            <p:nvPr/>
          </p:nvGrpSpPr>
          <p:grpSpPr>
            <a:xfrm>
              <a:off x="7505730" y="1858289"/>
              <a:ext cx="756957" cy="1311088"/>
              <a:chOff x="6626893" y="2106061"/>
              <a:chExt cx="857885" cy="1485900"/>
            </a:xfrm>
          </p:grpSpPr>
          <p:sp>
            <p:nvSpPr>
              <p:cNvPr id="30" name="object 19">
                <a:extLst>
                  <a:ext uri="{FF2B5EF4-FFF2-40B4-BE49-F238E27FC236}">
                    <a16:creationId xmlns:a16="http://schemas.microsoft.com/office/drawing/2014/main" id="{55CDA2BD-BB21-573A-5FC2-FF494115E592}"/>
                  </a:ext>
                </a:extLst>
              </p:cNvPr>
              <p:cNvSpPr/>
              <p:nvPr/>
            </p:nvSpPr>
            <p:spPr>
              <a:xfrm>
                <a:off x="6626898" y="2601349"/>
                <a:ext cx="857885" cy="990600"/>
              </a:xfrm>
              <a:custGeom>
                <a:avLst/>
                <a:gdLst/>
                <a:ahLst/>
                <a:cxnLst/>
                <a:rect l="l" t="t" r="r" b="b"/>
                <a:pathLst>
                  <a:path w="857884" h="990600">
                    <a:moveTo>
                      <a:pt x="857872" y="0"/>
                    </a:moveTo>
                    <a:lnTo>
                      <a:pt x="0" y="495300"/>
                    </a:lnTo>
                    <a:lnTo>
                      <a:pt x="857872" y="990587"/>
                    </a:lnTo>
                    <a:lnTo>
                      <a:pt x="857872" y="0"/>
                    </a:lnTo>
                    <a:close/>
                  </a:path>
                </a:pathLst>
              </a:custGeom>
              <a:solidFill>
                <a:srgbClr val="9FD65C"/>
              </a:solidFill>
            </p:spPr>
            <p:txBody>
              <a:bodyPr wrap="square" lIns="0" tIns="0" rIns="0" bIns="0" rtlCol="0"/>
              <a:lstStyle/>
              <a:p>
                <a:pPr defTabSz="806867"/>
                <a:endParaRPr sz="1588" kern="0">
                  <a:solidFill>
                    <a:sysClr val="windowText" lastClr="000000"/>
                  </a:solidFill>
                </a:endParaRPr>
              </a:p>
            </p:txBody>
          </p:sp>
          <p:sp>
            <p:nvSpPr>
              <p:cNvPr id="31" name="object 20">
                <a:extLst>
                  <a:ext uri="{FF2B5EF4-FFF2-40B4-BE49-F238E27FC236}">
                    <a16:creationId xmlns:a16="http://schemas.microsoft.com/office/drawing/2014/main" id="{F7DCAF2E-8E3F-6DF5-FEAA-02680F0D342B}"/>
                  </a:ext>
                </a:extLst>
              </p:cNvPr>
              <p:cNvSpPr/>
              <p:nvPr/>
            </p:nvSpPr>
            <p:spPr>
              <a:xfrm>
                <a:off x="6626893" y="2106061"/>
                <a:ext cx="857885" cy="990600"/>
              </a:xfrm>
              <a:custGeom>
                <a:avLst/>
                <a:gdLst/>
                <a:ahLst/>
                <a:cxnLst/>
                <a:rect l="l" t="t" r="r" b="b"/>
                <a:pathLst>
                  <a:path w="857884" h="990600">
                    <a:moveTo>
                      <a:pt x="0" y="0"/>
                    </a:moveTo>
                    <a:lnTo>
                      <a:pt x="0" y="990587"/>
                    </a:lnTo>
                    <a:lnTo>
                      <a:pt x="857872" y="495287"/>
                    </a:lnTo>
                    <a:lnTo>
                      <a:pt x="0" y="0"/>
                    </a:lnTo>
                    <a:close/>
                  </a:path>
                </a:pathLst>
              </a:custGeom>
              <a:solidFill>
                <a:srgbClr val="63DAE6"/>
              </a:solidFill>
            </p:spPr>
            <p:txBody>
              <a:bodyPr wrap="square" lIns="0" tIns="0" rIns="0" bIns="0" rtlCol="0"/>
              <a:lstStyle/>
              <a:p>
                <a:pPr defTabSz="806867"/>
                <a:endParaRPr sz="1588" kern="0">
                  <a:solidFill>
                    <a:sysClr val="windowText" lastClr="000000"/>
                  </a:solidFill>
                </a:endParaRPr>
              </a:p>
            </p:txBody>
          </p:sp>
        </p:grpSp>
        <p:grpSp>
          <p:nvGrpSpPr>
            <p:cNvPr id="20" name="object 21">
              <a:extLst>
                <a:ext uri="{FF2B5EF4-FFF2-40B4-BE49-F238E27FC236}">
                  <a16:creationId xmlns:a16="http://schemas.microsoft.com/office/drawing/2014/main" id="{862B37EE-8B23-DBF6-396F-F2EA6D076F29}"/>
                </a:ext>
              </a:extLst>
            </p:cNvPr>
            <p:cNvGrpSpPr/>
            <p:nvPr/>
          </p:nvGrpSpPr>
          <p:grpSpPr>
            <a:xfrm>
              <a:off x="9019628" y="1858282"/>
              <a:ext cx="1513908" cy="1311093"/>
              <a:chOff x="8342645" y="2106053"/>
              <a:chExt cx="1715762" cy="1485906"/>
            </a:xfrm>
          </p:grpSpPr>
          <p:sp>
            <p:nvSpPr>
              <p:cNvPr id="26" name="object 22">
                <a:extLst>
                  <a:ext uri="{FF2B5EF4-FFF2-40B4-BE49-F238E27FC236}">
                    <a16:creationId xmlns:a16="http://schemas.microsoft.com/office/drawing/2014/main" id="{828F0643-998E-B5B3-707C-DB9A0B6BB66F}"/>
                  </a:ext>
                </a:extLst>
              </p:cNvPr>
              <p:cNvSpPr/>
              <p:nvPr/>
            </p:nvSpPr>
            <p:spPr>
              <a:xfrm>
                <a:off x="9200521" y="2106053"/>
                <a:ext cx="857885" cy="990600"/>
              </a:xfrm>
              <a:custGeom>
                <a:avLst/>
                <a:gdLst/>
                <a:ahLst/>
                <a:cxnLst/>
                <a:rect l="l" t="t" r="r" b="b"/>
                <a:pathLst>
                  <a:path w="857884" h="990600">
                    <a:moveTo>
                      <a:pt x="857872" y="0"/>
                    </a:moveTo>
                    <a:lnTo>
                      <a:pt x="0" y="495300"/>
                    </a:lnTo>
                    <a:lnTo>
                      <a:pt x="857872" y="990600"/>
                    </a:lnTo>
                    <a:lnTo>
                      <a:pt x="857872" y="0"/>
                    </a:lnTo>
                    <a:close/>
                  </a:path>
                </a:pathLst>
              </a:custGeom>
              <a:solidFill>
                <a:srgbClr val="63DAE6"/>
              </a:solidFill>
            </p:spPr>
            <p:txBody>
              <a:bodyPr wrap="square" lIns="0" tIns="0" rIns="0" bIns="0" rtlCol="0"/>
              <a:lstStyle/>
              <a:p>
                <a:pPr defTabSz="806867"/>
                <a:endParaRPr sz="1588" kern="0">
                  <a:solidFill>
                    <a:sysClr val="windowText" lastClr="000000"/>
                  </a:solidFill>
                </a:endParaRPr>
              </a:p>
            </p:txBody>
          </p:sp>
          <p:sp>
            <p:nvSpPr>
              <p:cNvPr id="27" name="object 23">
                <a:extLst>
                  <a:ext uri="{FF2B5EF4-FFF2-40B4-BE49-F238E27FC236}">
                    <a16:creationId xmlns:a16="http://schemas.microsoft.com/office/drawing/2014/main" id="{46339685-0B0F-317E-18C2-C88CDF5E5245}"/>
                  </a:ext>
                </a:extLst>
              </p:cNvPr>
              <p:cNvSpPr/>
              <p:nvPr/>
            </p:nvSpPr>
            <p:spPr>
              <a:xfrm>
                <a:off x="9200522" y="2601359"/>
                <a:ext cx="857885" cy="990600"/>
              </a:xfrm>
              <a:custGeom>
                <a:avLst/>
                <a:gdLst/>
                <a:ahLst/>
                <a:cxnLst/>
                <a:rect l="l" t="t" r="r" b="b"/>
                <a:pathLst>
                  <a:path w="857884" h="990600">
                    <a:moveTo>
                      <a:pt x="0" y="0"/>
                    </a:moveTo>
                    <a:lnTo>
                      <a:pt x="0" y="990587"/>
                    </a:lnTo>
                    <a:lnTo>
                      <a:pt x="857872" y="495287"/>
                    </a:lnTo>
                    <a:lnTo>
                      <a:pt x="0" y="0"/>
                    </a:lnTo>
                    <a:close/>
                  </a:path>
                </a:pathLst>
              </a:custGeom>
              <a:solidFill>
                <a:srgbClr val="9FD65C"/>
              </a:solidFill>
            </p:spPr>
            <p:txBody>
              <a:bodyPr wrap="square" lIns="0" tIns="0" rIns="0" bIns="0" rtlCol="0"/>
              <a:lstStyle/>
              <a:p>
                <a:pPr defTabSz="806867"/>
                <a:endParaRPr sz="1588" kern="0">
                  <a:solidFill>
                    <a:sysClr val="windowText" lastClr="000000"/>
                  </a:solidFill>
                </a:endParaRPr>
              </a:p>
            </p:txBody>
          </p:sp>
          <p:sp>
            <p:nvSpPr>
              <p:cNvPr id="28" name="object 24">
                <a:extLst>
                  <a:ext uri="{FF2B5EF4-FFF2-40B4-BE49-F238E27FC236}">
                    <a16:creationId xmlns:a16="http://schemas.microsoft.com/office/drawing/2014/main" id="{46C16CCA-CDAB-4854-9782-3AD34B0E40E6}"/>
                  </a:ext>
                </a:extLst>
              </p:cNvPr>
              <p:cNvSpPr/>
              <p:nvPr/>
            </p:nvSpPr>
            <p:spPr>
              <a:xfrm>
                <a:off x="8342650" y="2601352"/>
                <a:ext cx="857885" cy="990600"/>
              </a:xfrm>
              <a:custGeom>
                <a:avLst/>
                <a:gdLst/>
                <a:ahLst/>
                <a:cxnLst/>
                <a:rect l="l" t="t" r="r" b="b"/>
                <a:pathLst>
                  <a:path w="857884" h="990600">
                    <a:moveTo>
                      <a:pt x="857872" y="0"/>
                    </a:moveTo>
                    <a:lnTo>
                      <a:pt x="0" y="495300"/>
                    </a:lnTo>
                    <a:lnTo>
                      <a:pt x="857872" y="990587"/>
                    </a:lnTo>
                    <a:lnTo>
                      <a:pt x="857872" y="0"/>
                    </a:lnTo>
                    <a:close/>
                  </a:path>
                </a:pathLst>
              </a:custGeom>
              <a:solidFill>
                <a:srgbClr val="F4AE40"/>
              </a:solidFill>
            </p:spPr>
            <p:txBody>
              <a:bodyPr wrap="square" lIns="0" tIns="0" rIns="0" bIns="0" rtlCol="0"/>
              <a:lstStyle/>
              <a:p>
                <a:pPr defTabSz="806867"/>
                <a:endParaRPr sz="1588" kern="0">
                  <a:solidFill>
                    <a:sysClr val="windowText" lastClr="000000"/>
                  </a:solidFill>
                </a:endParaRPr>
              </a:p>
            </p:txBody>
          </p:sp>
          <p:sp>
            <p:nvSpPr>
              <p:cNvPr id="29" name="object 25">
                <a:extLst>
                  <a:ext uri="{FF2B5EF4-FFF2-40B4-BE49-F238E27FC236}">
                    <a16:creationId xmlns:a16="http://schemas.microsoft.com/office/drawing/2014/main" id="{07AA140A-23DF-ED42-35AC-01D2A87C4473}"/>
                  </a:ext>
                </a:extLst>
              </p:cNvPr>
              <p:cNvSpPr/>
              <p:nvPr/>
            </p:nvSpPr>
            <p:spPr>
              <a:xfrm>
                <a:off x="8342645" y="2106062"/>
                <a:ext cx="857885" cy="990600"/>
              </a:xfrm>
              <a:custGeom>
                <a:avLst/>
                <a:gdLst/>
                <a:ahLst/>
                <a:cxnLst/>
                <a:rect l="l" t="t" r="r" b="b"/>
                <a:pathLst>
                  <a:path w="857884" h="990600">
                    <a:moveTo>
                      <a:pt x="0" y="0"/>
                    </a:moveTo>
                    <a:lnTo>
                      <a:pt x="0" y="990587"/>
                    </a:lnTo>
                    <a:lnTo>
                      <a:pt x="857872" y="495287"/>
                    </a:lnTo>
                    <a:lnTo>
                      <a:pt x="0" y="0"/>
                    </a:lnTo>
                    <a:close/>
                  </a:path>
                </a:pathLst>
              </a:custGeom>
              <a:solidFill>
                <a:srgbClr val="48487E"/>
              </a:solidFill>
            </p:spPr>
            <p:txBody>
              <a:bodyPr wrap="square" lIns="0" tIns="0" rIns="0" bIns="0" rtlCol="0"/>
              <a:lstStyle/>
              <a:p>
                <a:pPr defTabSz="806867"/>
                <a:endParaRPr sz="1588" kern="0">
                  <a:solidFill>
                    <a:sysClr val="windowText" lastClr="000000"/>
                  </a:solidFill>
                </a:endParaRPr>
              </a:p>
            </p:txBody>
          </p:sp>
        </p:grpSp>
        <p:grpSp>
          <p:nvGrpSpPr>
            <p:cNvPr id="21" name="object 26">
              <a:extLst>
                <a:ext uri="{FF2B5EF4-FFF2-40B4-BE49-F238E27FC236}">
                  <a16:creationId xmlns:a16="http://schemas.microsoft.com/office/drawing/2014/main" id="{7AFEEE31-8C98-F785-0406-B147717A48B3}"/>
                </a:ext>
              </a:extLst>
            </p:cNvPr>
            <p:cNvGrpSpPr/>
            <p:nvPr/>
          </p:nvGrpSpPr>
          <p:grpSpPr>
            <a:xfrm>
              <a:off x="7505729" y="2295315"/>
              <a:ext cx="1513915" cy="1748118"/>
              <a:chOff x="6626893" y="2601357"/>
              <a:chExt cx="1715770" cy="1981200"/>
            </a:xfrm>
          </p:grpSpPr>
          <p:sp>
            <p:nvSpPr>
              <p:cNvPr id="22" name="object 27">
                <a:extLst>
                  <a:ext uri="{FF2B5EF4-FFF2-40B4-BE49-F238E27FC236}">
                    <a16:creationId xmlns:a16="http://schemas.microsoft.com/office/drawing/2014/main" id="{2E3FABED-9774-69C9-9344-62C23E94642C}"/>
                  </a:ext>
                </a:extLst>
              </p:cNvPr>
              <p:cNvSpPr/>
              <p:nvPr/>
            </p:nvSpPr>
            <p:spPr>
              <a:xfrm>
                <a:off x="6626898" y="3591942"/>
                <a:ext cx="857885" cy="990600"/>
              </a:xfrm>
              <a:custGeom>
                <a:avLst/>
                <a:gdLst/>
                <a:ahLst/>
                <a:cxnLst/>
                <a:rect l="l" t="t" r="r" b="b"/>
                <a:pathLst>
                  <a:path w="857884" h="990600">
                    <a:moveTo>
                      <a:pt x="857872" y="0"/>
                    </a:moveTo>
                    <a:lnTo>
                      <a:pt x="0" y="495300"/>
                    </a:lnTo>
                    <a:lnTo>
                      <a:pt x="857872" y="990587"/>
                    </a:lnTo>
                    <a:lnTo>
                      <a:pt x="857872" y="0"/>
                    </a:lnTo>
                    <a:close/>
                  </a:path>
                </a:pathLst>
              </a:custGeom>
              <a:solidFill>
                <a:srgbClr val="F4AE40"/>
              </a:solidFill>
            </p:spPr>
            <p:txBody>
              <a:bodyPr wrap="square" lIns="0" tIns="0" rIns="0" bIns="0" rtlCol="0"/>
              <a:lstStyle/>
              <a:p>
                <a:pPr defTabSz="806867"/>
                <a:endParaRPr sz="1588" kern="0">
                  <a:solidFill>
                    <a:sysClr val="windowText" lastClr="000000"/>
                  </a:solidFill>
                </a:endParaRPr>
              </a:p>
            </p:txBody>
          </p:sp>
          <p:sp>
            <p:nvSpPr>
              <p:cNvPr id="23" name="object 28">
                <a:extLst>
                  <a:ext uri="{FF2B5EF4-FFF2-40B4-BE49-F238E27FC236}">
                    <a16:creationId xmlns:a16="http://schemas.microsoft.com/office/drawing/2014/main" id="{10585DF8-5A53-095C-AF8B-DDA09549BACC}"/>
                  </a:ext>
                </a:extLst>
              </p:cNvPr>
              <p:cNvSpPr/>
              <p:nvPr/>
            </p:nvSpPr>
            <p:spPr>
              <a:xfrm>
                <a:off x="6626893" y="3096651"/>
                <a:ext cx="857885" cy="990600"/>
              </a:xfrm>
              <a:custGeom>
                <a:avLst/>
                <a:gdLst/>
                <a:ahLst/>
                <a:cxnLst/>
                <a:rect l="l" t="t" r="r" b="b"/>
                <a:pathLst>
                  <a:path w="857884" h="990600">
                    <a:moveTo>
                      <a:pt x="0" y="0"/>
                    </a:moveTo>
                    <a:lnTo>
                      <a:pt x="0" y="990587"/>
                    </a:lnTo>
                    <a:lnTo>
                      <a:pt x="857872" y="495287"/>
                    </a:lnTo>
                    <a:lnTo>
                      <a:pt x="0" y="0"/>
                    </a:lnTo>
                    <a:close/>
                  </a:path>
                </a:pathLst>
              </a:custGeom>
              <a:solidFill>
                <a:srgbClr val="48487E"/>
              </a:solidFill>
            </p:spPr>
            <p:txBody>
              <a:bodyPr wrap="square" lIns="0" tIns="0" rIns="0" bIns="0" rtlCol="0"/>
              <a:lstStyle/>
              <a:p>
                <a:pPr defTabSz="806867"/>
                <a:endParaRPr sz="1588" kern="0">
                  <a:solidFill>
                    <a:sysClr val="windowText" lastClr="000000"/>
                  </a:solidFill>
                </a:endParaRPr>
              </a:p>
            </p:txBody>
          </p:sp>
          <p:sp>
            <p:nvSpPr>
              <p:cNvPr id="24" name="object 29">
                <a:extLst>
                  <a:ext uri="{FF2B5EF4-FFF2-40B4-BE49-F238E27FC236}">
                    <a16:creationId xmlns:a16="http://schemas.microsoft.com/office/drawing/2014/main" id="{0096D1A0-4C42-FF72-7162-398FD34CA1AD}"/>
                  </a:ext>
                </a:extLst>
              </p:cNvPr>
              <p:cNvSpPr/>
              <p:nvPr/>
            </p:nvSpPr>
            <p:spPr>
              <a:xfrm>
                <a:off x="7484773" y="3096648"/>
                <a:ext cx="857885" cy="990600"/>
              </a:xfrm>
              <a:custGeom>
                <a:avLst/>
                <a:gdLst/>
                <a:ahLst/>
                <a:cxnLst/>
                <a:rect l="l" t="t" r="r" b="b"/>
                <a:pathLst>
                  <a:path w="857884" h="990600">
                    <a:moveTo>
                      <a:pt x="857872" y="0"/>
                    </a:moveTo>
                    <a:lnTo>
                      <a:pt x="0" y="495300"/>
                    </a:lnTo>
                    <a:lnTo>
                      <a:pt x="857872" y="990587"/>
                    </a:lnTo>
                    <a:lnTo>
                      <a:pt x="857872" y="0"/>
                    </a:lnTo>
                    <a:close/>
                  </a:path>
                </a:pathLst>
              </a:custGeom>
              <a:solidFill>
                <a:srgbClr val="9FD65C"/>
              </a:solidFill>
            </p:spPr>
            <p:txBody>
              <a:bodyPr wrap="square" lIns="0" tIns="0" rIns="0" bIns="0" rtlCol="0"/>
              <a:lstStyle/>
              <a:p>
                <a:pPr defTabSz="806867"/>
                <a:endParaRPr sz="1588" kern="0">
                  <a:solidFill>
                    <a:sysClr val="windowText" lastClr="000000"/>
                  </a:solidFill>
                </a:endParaRPr>
              </a:p>
            </p:txBody>
          </p:sp>
          <p:sp>
            <p:nvSpPr>
              <p:cNvPr id="25" name="object 30">
                <a:extLst>
                  <a:ext uri="{FF2B5EF4-FFF2-40B4-BE49-F238E27FC236}">
                    <a16:creationId xmlns:a16="http://schemas.microsoft.com/office/drawing/2014/main" id="{87D8D260-852F-886D-C38C-D06A945B3259}"/>
                  </a:ext>
                </a:extLst>
              </p:cNvPr>
              <p:cNvSpPr/>
              <p:nvPr/>
            </p:nvSpPr>
            <p:spPr>
              <a:xfrm>
                <a:off x="7484769" y="2601357"/>
                <a:ext cx="857885" cy="990600"/>
              </a:xfrm>
              <a:custGeom>
                <a:avLst/>
                <a:gdLst/>
                <a:ahLst/>
                <a:cxnLst/>
                <a:rect l="l" t="t" r="r" b="b"/>
                <a:pathLst>
                  <a:path w="857884" h="990600">
                    <a:moveTo>
                      <a:pt x="0" y="0"/>
                    </a:moveTo>
                    <a:lnTo>
                      <a:pt x="0" y="990587"/>
                    </a:lnTo>
                    <a:lnTo>
                      <a:pt x="857872" y="495287"/>
                    </a:lnTo>
                    <a:lnTo>
                      <a:pt x="0" y="0"/>
                    </a:lnTo>
                    <a:close/>
                  </a:path>
                </a:pathLst>
              </a:custGeom>
              <a:solidFill>
                <a:srgbClr val="FFFFFF"/>
              </a:solidFill>
            </p:spPr>
            <p:txBody>
              <a:bodyPr wrap="square" lIns="0" tIns="0" rIns="0" bIns="0" rtlCol="0"/>
              <a:lstStyle/>
              <a:p>
                <a:pPr defTabSz="806867"/>
                <a:endParaRPr sz="1588" kern="0">
                  <a:solidFill>
                    <a:sysClr val="windowText" lastClr="000000"/>
                  </a:solidFill>
                </a:endParaRPr>
              </a:p>
            </p:txBody>
          </p:sp>
        </p:grpSp>
      </p:grpSp>
      <p:sp>
        <p:nvSpPr>
          <p:cNvPr id="42" name="Title 41">
            <a:extLst>
              <a:ext uri="{FF2B5EF4-FFF2-40B4-BE49-F238E27FC236}">
                <a16:creationId xmlns:a16="http://schemas.microsoft.com/office/drawing/2014/main" id="{D32FABE7-FEB6-9808-8E47-46BAB1F41681}"/>
              </a:ext>
            </a:extLst>
          </p:cNvPr>
          <p:cNvSpPr>
            <a:spLocks noGrp="1"/>
          </p:cNvSpPr>
          <p:nvPr>
            <p:ph type="title"/>
          </p:nvPr>
        </p:nvSpPr>
        <p:spPr>
          <a:xfrm>
            <a:off x="5775224" y="1475638"/>
            <a:ext cx="5833872" cy="1356360"/>
          </a:xfrm>
        </p:spPr>
        <p:txBody>
          <a:bodyPr/>
          <a:lstStyle>
            <a:lvl1pPr>
              <a:defRPr b="1"/>
            </a:lvl1pPr>
          </a:lstStyle>
          <a:p>
            <a:r>
              <a:rPr lang="en-US"/>
              <a:t>Click to edit Master title style</a:t>
            </a:r>
          </a:p>
        </p:txBody>
      </p:sp>
      <p:sp>
        <p:nvSpPr>
          <p:cNvPr id="44" name="Text Placeholder 43">
            <a:extLst>
              <a:ext uri="{FF2B5EF4-FFF2-40B4-BE49-F238E27FC236}">
                <a16:creationId xmlns:a16="http://schemas.microsoft.com/office/drawing/2014/main" id="{3995B5BF-AB2F-0A09-9450-9598F6979AE7}"/>
              </a:ext>
            </a:extLst>
          </p:cNvPr>
          <p:cNvSpPr>
            <a:spLocks noGrp="1"/>
          </p:cNvSpPr>
          <p:nvPr>
            <p:ph type="body" sz="quarter" idx="14"/>
          </p:nvPr>
        </p:nvSpPr>
        <p:spPr>
          <a:xfrm>
            <a:off x="5777496" y="3581583"/>
            <a:ext cx="5833871" cy="914400"/>
          </a:xfrm>
        </p:spPr>
        <p:txBody>
          <a:bodyPr/>
          <a:lstStyle>
            <a:lvl1pPr marL="45720" indent="0">
              <a:buNone/>
              <a:defRPr/>
            </a:lvl1pPr>
          </a:lstStyle>
          <a:p>
            <a:pPr lvl="0"/>
            <a:endParaRPr lang="en-US"/>
          </a:p>
        </p:txBody>
      </p:sp>
      <p:pic>
        <p:nvPicPr>
          <p:cNvPr id="46" name="Picture 45" descr="A logo with colorful letters&#10;&#10;Description automatically generated">
            <a:extLst>
              <a:ext uri="{FF2B5EF4-FFF2-40B4-BE49-F238E27FC236}">
                <a16:creationId xmlns:a16="http://schemas.microsoft.com/office/drawing/2014/main" id="{90BF370A-31E5-F5F1-0ECB-A57D9AAEDD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34944" y="5700827"/>
            <a:ext cx="2677830" cy="789203"/>
          </a:xfrm>
          <a:prstGeom prst="rect">
            <a:avLst/>
          </a:prstGeom>
        </p:spPr>
      </p:pic>
    </p:spTree>
    <p:extLst>
      <p:ext uri="{BB962C8B-B14F-4D97-AF65-F5344CB8AC3E}">
        <p14:creationId xmlns:p14="http://schemas.microsoft.com/office/powerpoint/2010/main" val="42750880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29842" y="609600"/>
            <a:ext cx="10838576" cy="1356360"/>
          </a:xfrm>
        </p:spPr>
        <p:txBody>
          <a:bodyPr/>
          <a:lstStyle/>
          <a:p>
            <a:r>
              <a:rPr lang="en-US"/>
              <a:t>Click to edit Master title style</a:t>
            </a:r>
          </a:p>
        </p:txBody>
      </p:sp>
      <p:sp>
        <p:nvSpPr>
          <p:cNvPr id="3" name="Content Placeholder 2"/>
          <p:cNvSpPr>
            <a:spLocks noGrp="1"/>
          </p:cNvSpPr>
          <p:nvPr>
            <p:ph idx="1"/>
          </p:nvPr>
        </p:nvSpPr>
        <p:spPr>
          <a:xfrm>
            <a:off x="729842" y="2057400"/>
            <a:ext cx="10838576" cy="4038600"/>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colorful triangle logo on a black background&#10;&#10;Description automatically generated">
            <a:extLst>
              <a:ext uri="{FF2B5EF4-FFF2-40B4-BE49-F238E27FC236}">
                <a16:creationId xmlns:a16="http://schemas.microsoft.com/office/drawing/2014/main" id="{A8BBD791-44D4-B3B9-E30C-F6C1B14F0A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11309675" y="301752"/>
            <a:ext cx="552974" cy="552974"/>
          </a:xfrm>
          <a:prstGeom prst="rect">
            <a:avLst/>
          </a:prstGeom>
        </p:spPr>
      </p:pic>
    </p:spTree>
    <p:extLst>
      <p:ext uri="{BB962C8B-B14F-4D97-AF65-F5344CB8AC3E}">
        <p14:creationId xmlns:p14="http://schemas.microsoft.com/office/powerpoint/2010/main" val="6691392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771787" y="609600"/>
            <a:ext cx="10537888" cy="1356360"/>
          </a:xfrm>
        </p:spPr>
        <p:txBody>
          <a:bodyPr>
            <a:normAutofit/>
          </a:bodyPr>
          <a:lstStyle>
            <a:lvl1pPr>
              <a:defRPr sz="4000"/>
            </a:lvl1pPr>
          </a:lstStyle>
          <a:p>
            <a:r>
              <a:rPr lang="en-US"/>
              <a:t>Click to edit Master title style</a:t>
            </a:r>
          </a:p>
        </p:txBody>
      </p:sp>
      <p:sp>
        <p:nvSpPr>
          <p:cNvPr id="3" name="Content Placeholder 2"/>
          <p:cNvSpPr>
            <a:spLocks noGrp="1"/>
          </p:cNvSpPr>
          <p:nvPr>
            <p:ph sz="half" idx="1"/>
          </p:nvPr>
        </p:nvSpPr>
        <p:spPr>
          <a:xfrm>
            <a:off x="771787" y="2057399"/>
            <a:ext cx="5126093" cy="4023360"/>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A colorful triangle logo on a black background&#10;&#10;Description automatically generated">
            <a:extLst>
              <a:ext uri="{FF2B5EF4-FFF2-40B4-BE49-F238E27FC236}">
                <a16:creationId xmlns:a16="http://schemas.microsoft.com/office/drawing/2014/main" id="{C7796198-7C25-4A2A-C56C-CFA78438AF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11309675" y="301752"/>
            <a:ext cx="552974" cy="552974"/>
          </a:xfrm>
          <a:prstGeom prst="rect">
            <a:avLst/>
          </a:prstGeom>
        </p:spPr>
      </p:pic>
      <p:sp>
        <p:nvSpPr>
          <p:cNvPr id="39" name="Chart Placeholder 6">
            <a:extLst>
              <a:ext uri="{FF2B5EF4-FFF2-40B4-BE49-F238E27FC236}">
                <a16:creationId xmlns:a16="http://schemas.microsoft.com/office/drawing/2014/main" id="{F5847F0F-55A2-9659-D468-B69F406C206F}"/>
              </a:ext>
            </a:extLst>
          </p:cNvPr>
          <p:cNvSpPr>
            <a:spLocks noGrp="1"/>
          </p:cNvSpPr>
          <p:nvPr>
            <p:ph type="chart" sz="quarter" idx="10"/>
          </p:nvPr>
        </p:nvSpPr>
        <p:spPr>
          <a:xfrm>
            <a:off x="6294121" y="2057399"/>
            <a:ext cx="5015554" cy="4023360"/>
          </a:xfrm>
        </p:spPr>
        <p:txBody>
          <a:bodyPr/>
          <a:lstStyle>
            <a:lvl1pPr marL="45720" indent="0">
              <a:buNone/>
              <a:defRPr/>
            </a:lvl1pPr>
          </a:lstStyle>
          <a:p>
            <a:endParaRPr lang="en-US"/>
          </a:p>
        </p:txBody>
      </p:sp>
    </p:spTree>
    <p:extLst>
      <p:ext uri="{BB962C8B-B14F-4D97-AF65-F5344CB8AC3E}">
        <p14:creationId xmlns:p14="http://schemas.microsoft.com/office/powerpoint/2010/main" val="303315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colorful triangle logo on a black background&#10;&#10;Description automatically generated">
            <a:extLst>
              <a:ext uri="{FF2B5EF4-FFF2-40B4-BE49-F238E27FC236}">
                <a16:creationId xmlns:a16="http://schemas.microsoft.com/office/drawing/2014/main" id="{81E48EDB-666B-B0FD-2C2A-A096F14F80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11309675" y="301752"/>
            <a:ext cx="552974" cy="552974"/>
          </a:xfrm>
          <a:prstGeom prst="rect">
            <a:avLst/>
          </a:prstGeom>
        </p:spPr>
      </p:pic>
    </p:spTree>
    <p:extLst>
      <p:ext uri="{BB962C8B-B14F-4D97-AF65-F5344CB8AC3E}">
        <p14:creationId xmlns:p14="http://schemas.microsoft.com/office/powerpoint/2010/main" val="1848411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Division conservation priorities">
    <p:bg>
      <p:bgPr>
        <a:solidFill>
          <a:srgbClr val="01002A"/>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E7C98FA-7693-ECA0-A5B3-BDDD8C05636A}"/>
              </a:ext>
            </a:extLst>
          </p:cNvPr>
          <p:cNvSpPr>
            <a:spLocks noGrp="1"/>
          </p:cNvSpPr>
          <p:nvPr>
            <p:ph type="ctrTitle" hasCustomPrompt="1"/>
          </p:nvPr>
        </p:nvSpPr>
        <p:spPr>
          <a:xfrm>
            <a:off x="2157307" y="733726"/>
            <a:ext cx="7877386" cy="1671373"/>
          </a:xfrm>
          <a:prstGeom prst="rect">
            <a:avLst/>
          </a:prstGeom>
        </p:spPr>
        <p:txBody>
          <a:bodyPr anchor="t"/>
          <a:lstStyle>
            <a:lvl1pPr algn="ctr">
              <a:defRPr sz="6000" b="1" i="0">
                <a:solidFill>
                  <a:srgbClr val="4AA942"/>
                </a:solidFill>
                <a:latin typeface="Barlow Condensed SemiBold" pitchFamily="2" charset="77"/>
              </a:defRPr>
            </a:lvl1pPr>
          </a:lstStyle>
          <a:p>
            <a:r>
              <a:rPr lang="en-US"/>
              <a:t>[Division name] conservation portfolio</a:t>
            </a:r>
          </a:p>
        </p:txBody>
      </p:sp>
      <p:sp>
        <p:nvSpPr>
          <p:cNvPr id="2" name="Triangle 1">
            <a:extLst>
              <a:ext uri="{FF2B5EF4-FFF2-40B4-BE49-F238E27FC236}">
                <a16:creationId xmlns:a16="http://schemas.microsoft.com/office/drawing/2014/main" id="{32F0AABB-FE1E-5D86-DC69-5327ACDE1DBE}"/>
              </a:ext>
            </a:extLst>
          </p:cNvPr>
          <p:cNvSpPr/>
          <p:nvPr userDrawn="1"/>
        </p:nvSpPr>
        <p:spPr>
          <a:xfrm rot="10800000">
            <a:off x="8862679" y="-46968"/>
            <a:ext cx="3365389" cy="1671372"/>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12" h="823650">
                <a:moveTo>
                  <a:pt x="0" y="823650"/>
                </a:moveTo>
                <a:cubicBezTo>
                  <a:pt x="1731" y="549100"/>
                  <a:pt x="3461" y="274550"/>
                  <a:pt x="5192" y="0"/>
                </a:cubicBezTo>
                <a:cubicBezTo>
                  <a:pt x="303439" y="326551"/>
                  <a:pt x="612492" y="220533"/>
                  <a:pt x="845270" y="357808"/>
                </a:cubicBezTo>
                <a:cubicBezTo>
                  <a:pt x="1078048" y="495083"/>
                  <a:pt x="1108610" y="634334"/>
                  <a:pt x="1413012" y="823649"/>
                </a:cubicBezTo>
                <a:lnTo>
                  <a:pt x="0" y="823650"/>
                </a:lnTo>
                <a:close/>
              </a:path>
            </a:pathLst>
          </a:custGeom>
          <a:solidFill>
            <a:srgbClr val="EAE8F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E001C7B5-8E72-2906-1DFB-5C0E5D1D41CA}"/>
              </a:ext>
            </a:extLst>
          </p:cNvPr>
          <p:cNvSpPr>
            <a:spLocks noGrp="1"/>
          </p:cNvSpPr>
          <p:nvPr>
            <p:ph type="sldNum" sz="quarter" idx="12"/>
          </p:nvPr>
        </p:nvSpPr>
        <p:spPr>
          <a:xfrm>
            <a:off x="11091746" y="6344032"/>
            <a:ext cx="860246" cy="365125"/>
          </a:xfrm>
          <a:prstGeom prst="rect">
            <a:avLst/>
          </a:prstGeom>
        </p:spPr>
        <p:txBody>
          <a:bodyPr anchor="b"/>
          <a:lstStyle>
            <a:lvl1pPr algn="r">
              <a:defRPr sz="1400">
                <a:solidFill>
                  <a:srgbClr val="EAE8F5"/>
                </a:solidFill>
              </a:defRPr>
            </a:lvl1pPr>
          </a:lstStyle>
          <a:p>
            <a:fld id="{5286523A-CEE5-3E49-97C1-9902E38FFDC5}" type="slidenum">
              <a:rPr lang="en-US" smtClean="0"/>
              <a:pPr/>
              <a:t>‹#›</a:t>
            </a:fld>
            <a:endParaRPr lang="en-US"/>
          </a:p>
        </p:txBody>
      </p:sp>
      <p:sp>
        <p:nvSpPr>
          <p:cNvPr id="4" name="Text Placeholder 3">
            <a:extLst>
              <a:ext uri="{FF2B5EF4-FFF2-40B4-BE49-F238E27FC236}">
                <a16:creationId xmlns:a16="http://schemas.microsoft.com/office/drawing/2014/main" id="{0D495F07-AA6A-6911-EEF4-FF432DB872EE}"/>
              </a:ext>
            </a:extLst>
          </p:cNvPr>
          <p:cNvSpPr>
            <a:spLocks noGrp="1"/>
          </p:cNvSpPr>
          <p:nvPr>
            <p:ph type="body" sz="quarter" idx="13" hasCustomPrompt="1"/>
          </p:nvPr>
        </p:nvSpPr>
        <p:spPr>
          <a:xfrm>
            <a:off x="81405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1 </a:t>
            </a:r>
          </a:p>
        </p:txBody>
      </p:sp>
      <p:sp>
        <p:nvSpPr>
          <p:cNvPr id="6" name="Triangle 1">
            <a:extLst>
              <a:ext uri="{FF2B5EF4-FFF2-40B4-BE49-F238E27FC236}">
                <a16:creationId xmlns:a16="http://schemas.microsoft.com/office/drawing/2014/main" id="{87BEB463-244B-2A8B-A133-46DFA66B7400}"/>
              </a:ext>
            </a:extLst>
          </p:cNvPr>
          <p:cNvSpPr/>
          <p:nvPr userDrawn="1"/>
        </p:nvSpPr>
        <p:spPr>
          <a:xfrm>
            <a:off x="-69010" y="5829368"/>
            <a:ext cx="2605733" cy="1120936"/>
          </a:xfrm>
          <a:custGeom>
            <a:avLst/>
            <a:gdLst>
              <a:gd name="connsiteX0" fmla="*/ 0 w 1401861"/>
              <a:gd name="connsiteY0" fmla="*/ 813711 h 813711"/>
              <a:gd name="connsiteX1" fmla="*/ 700931 w 1401861"/>
              <a:gd name="connsiteY1" fmla="*/ 0 h 813711"/>
              <a:gd name="connsiteX2" fmla="*/ 1401861 w 1401861"/>
              <a:gd name="connsiteY2" fmla="*/ 813711 h 813711"/>
              <a:gd name="connsiteX3" fmla="*/ 0 w 1401861"/>
              <a:gd name="connsiteY3" fmla="*/ 813711 h 813711"/>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01861"/>
              <a:gd name="connsiteY0" fmla="*/ 823650 h 823650"/>
              <a:gd name="connsiteX1" fmla="*/ 5192 w 1401861"/>
              <a:gd name="connsiteY1" fmla="*/ 0 h 823650"/>
              <a:gd name="connsiteX2" fmla="*/ 1401861 w 1401861"/>
              <a:gd name="connsiteY2" fmla="*/ 823650 h 823650"/>
              <a:gd name="connsiteX3" fmla="*/ 0 w 1401861"/>
              <a:gd name="connsiteY3" fmla="*/ 823650 h 823650"/>
              <a:gd name="connsiteX0" fmla="*/ 0 w 1421892"/>
              <a:gd name="connsiteY0" fmla="*/ 832196 h 832196"/>
              <a:gd name="connsiteX1" fmla="*/ 5192 w 1421892"/>
              <a:gd name="connsiteY1" fmla="*/ 8546 h 832196"/>
              <a:gd name="connsiteX2" fmla="*/ 845270 w 1421892"/>
              <a:gd name="connsiteY2" fmla="*/ 366354 h 832196"/>
              <a:gd name="connsiteX3" fmla="*/ 1401861 w 1421892"/>
              <a:gd name="connsiteY3" fmla="*/ 832196 h 832196"/>
              <a:gd name="connsiteX4" fmla="*/ 0 w 1421892"/>
              <a:gd name="connsiteY4" fmla="*/ 832196 h 832196"/>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21892"/>
              <a:gd name="connsiteY0" fmla="*/ 823650 h 823650"/>
              <a:gd name="connsiteX1" fmla="*/ 5192 w 1421892"/>
              <a:gd name="connsiteY1" fmla="*/ 0 h 823650"/>
              <a:gd name="connsiteX2" fmla="*/ 845270 w 1421892"/>
              <a:gd name="connsiteY2" fmla="*/ 357808 h 823650"/>
              <a:gd name="connsiteX3" fmla="*/ 1401861 w 1421892"/>
              <a:gd name="connsiteY3" fmla="*/ 823650 h 823650"/>
              <a:gd name="connsiteX4" fmla="*/ 0 w 1421892"/>
              <a:gd name="connsiteY4" fmla="*/ 823650 h 823650"/>
              <a:gd name="connsiteX0" fmla="*/ 0 w 1401861"/>
              <a:gd name="connsiteY0" fmla="*/ 823650 h 823650"/>
              <a:gd name="connsiteX1" fmla="*/ 5192 w 1401861"/>
              <a:gd name="connsiteY1" fmla="*/ 0 h 823650"/>
              <a:gd name="connsiteX2" fmla="*/ 845270 w 1401861"/>
              <a:gd name="connsiteY2" fmla="*/ 357808 h 823650"/>
              <a:gd name="connsiteX3" fmla="*/ 1401861 w 1401861"/>
              <a:gd name="connsiteY3" fmla="*/ 823650 h 823650"/>
              <a:gd name="connsiteX4" fmla="*/ 0 w 1401861"/>
              <a:gd name="connsiteY4" fmla="*/ 823650 h 823650"/>
              <a:gd name="connsiteX0" fmla="*/ 0 w 1201139"/>
              <a:gd name="connsiteY0" fmla="*/ 823650 h 823650"/>
              <a:gd name="connsiteX1" fmla="*/ 5192 w 1201139"/>
              <a:gd name="connsiteY1" fmla="*/ 0 h 823650"/>
              <a:gd name="connsiteX2" fmla="*/ 845270 w 1201139"/>
              <a:gd name="connsiteY2" fmla="*/ 357808 h 823650"/>
              <a:gd name="connsiteX3" fmla="*/ 1201139 w 1201139"/>
              <a:gd name="connsiteY3" fmla="*/ 812498 h 823650"/>
              <a:gd name="connsiteX4" fmla="*/ 0 w 1201139"/>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845270 w 1413012"/>
              <a:gd name="connsiteY2" fmla="*/ 357808 h 823650"/>
              <a:gd name="connsiteX3" fmla="*/ 1413012 w 1413012"/>
              <a:gd name="connsiteY3" fmla="*/ 823649 h 823650"/>
              <a:gd name="connsiteX4" fmla="*/ 0 w 1413012"/>
              <a:gd name="connsiteY4"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413012"/>
              <a:gd name="connsiteY0" fmla="*/ 823650 h 823650"/>
              <a:gd name="connsiteX1" fmla="*/ 5192 w 1413012"/>
              <a:gd name="connsiteY1" fmla="*/ 0 h 823650"/>
              <a:gd name="connsiteX2" fmla="*/ 1413012 w 1413012"/>
              <a:gd name="connsiteY2" fmla="*/ 823649 h 823650"/>
              <a:gd name="connsiteX3" fmla="*/ 0 w 1413012"/>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23650 h 823650"/>
              <a:gd name="connsiteX1" fmla="*/ 5192 w 1834091"/>
              <a:gd name="connsiteY1" fmla="*/ 0 h 823650"/>
              <a:gd name="connsiteX2" fmla="*/ 1834091 w 1834091"/>
              <a:gd name="connsiteY2" fmla="*/ 806652 h 823650"/>
              <a:gd name="connsiteX3" fmla="*/ 0 w 1834091"/>
              <a:gd name="connsiteY3" fmla="*/ 823650 h 823650"/>
              <a:gd name="connsiteX0" fmla="*/ 0 w 1834091"/>
              <a:gd name="connsiteY0" fmla="*/ 882096 h 882096"/>
              <a:gd name="connsiteX1" fmla="*/ 5192 w 1834091"/>
              <a:gd name="connsiteY1" fmla="*/ 58446 h 882096"/>
              <a:gd name="connsiteX2" fmla="*/ 1834091 w 1834091"/>
              <a:gd name="connsiteY2" fmla="*/ 865098 h 882096"/>
              <a:gd name="connsiteX3" fmla="*/ 0 w 1834091"/>
              <a:gd name="connsiteY3" fmla="*/ 882096 h 882096"/>
              <a:gd name="connsiteX0" fmla="*/ 0 w 1834091"/>
              <a:gd name="connsiteY0" fmla="*/ 1129266 h 1129266"/>
              <a:gd name="connsiteX1" fmla="*/ 5192 w 1834091"/>
              <a:gd name="connsiteY1" fmla="*/ 46461 h 1129266"/>
              <a:gd name="connsiteX2" fmla="*/ 1834091 w 1834091"/>
              <a:gd name="connsiteY2" fmla="*/ 1112268 h 1129266"/>
              <a:gd name="connsiteX3" fmla="*/ 0 w 1834091"/>
              <a:gd name="connsiteY3" fmla="*/ 1129266 h 1129266"/>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 name="connsiteX0" fmla="*/ 0 w 1834091"/>
              <a:gd name="connsiteY0" fmla="*/ 1082805 h 1082805"/>
              <a:gd name="connsiteX1" fmla="*/ 5192 w 1834091"/>
              <a:gd name="connsiteY1" fmla="*/ 0 h 1082805"/>
              <a:gd name="connsiteX2" fmla="*/ 1834091 w 1834091"/>
              <a:gd name="connsiteY2" fmla="*/ 1065807 h 1082805"/>
              <a:gd name="connsiteX3" fmla="*/ 0 w 1834091"/>
              <a:gd name="connsiteY3" fmla="*/ 1082805 h 1082805"/>
            </a:gdLst>
            <a:ahLst/>
            <a:cxnLst>
              <a:cxn ang="0">
                <a:pos x="connsiteX0" y="connsiteY0"/>
              </a:cxn>
              <a:cxn ang="0">
                <a:pos x="connsiteX1" y="connsiteY1"/>
              </a:cxn>
              <a:cxn ang="0">
                <a:pos x="connsiteX2" y="connsiteY2"/>
              </a:cxn>
              <a:cxn ang="0">
                <a:pos x="connsiteX3" y="connsiteY3"/>
              </a:cxn>
            </a:cxnLst>
            <a:rect l="l" t="t" r="r" b="b"/>
            <a:pathLst>
              <a:path w="1834091" h="1082805">
                <a:moveTo>
                  <a:pt x="0" y="1082805"/>
                </a:moveTo>
                <a:cubicBezTo>
                  <a:pt x="1731" y="808255"/>
                  <a:pt x="3461" y="274550"/>
                  <a:pt x="5192" y="0"/>
                </a:cubicBezTo>
                <a:cubicBezTo>
                  <a:pt x="986962" y="40558"/>
                  <a:pt x="1052760" y="907499"/>
                  <a:pt x="1834091" y="1065807"/>
                </a:cubicBezTo>
                <a:lnTo>
                  <a:pt x="0" y="1082805"/>
                </a:lnTo>
                <a:close/>
              </a:path>
            </a:pathLst>
          </a:custGeom>
          <a:solidFill>
            <a:srgbClr val="4AA94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A905443F-ED6F-6059-1BCA-5683848D9E02}"/>
              </a:ext>
            </a:extLst>
          </p:cNvPr>
          <p:cNvSpPr>
            <a:spLocks noGrp="1"/>
          </p:cNvSpPr>
          <p:nvPr>
            <p:ph type="body" sz="quarter" idx="14" hasCustomPrompt="1"/>
          </p:nvPr>
        </p:nvSpPr>
        <p:spPr>
          <a:xfrm>
            <a:off x="81405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pic>
        <p:nvPicPr>
          <p:cNvPr id="10" name="Picture 9">
            <a:extLst>
              <a:ext uri="{FF2B5EF4-FFF2-40B4-BE49-F238E27FC236}">
                <a16:creationId xmlns:a16="http://schemas.microsoft.com/office/drawing/2014/main" id="{0F320F94-F619-387D-02FF-A9E359C6A65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46136" y="287216"/>
            <a:ext cx="1605855" cy="464587"/>
          </a:xfrm>
          <a:prstGeom prst="rect">
            <a:avLst/>
          </a:prstGeom>
        </p:spPr>
      </p:pic>
      <p:sp>
        <p:nvSpPr>
          <p:cNvPr id="11" name="Text Placeholder 3">
            <a:extLst>
              <a:ext uri="{FF2B5EF4-FFF2-40B4-BE49-F238E27FC236}">
                <a16:creationId xmlns:a16="http://schemas.microsoft.com/office/drawing/2014/main" id="{8A7B7D80-AEA5-0BAF-F442-B99583E3637F}"/>
              </a:ext>
            </a:extLst>
          </p:cNvPr>
          <p:cNvSpPr>
            <a:spLocks noGrp="1"/>
          </p:cNvSpPr>
          <p:nvPr>
            <p:ph type="body" sz="quarter" idx="15" hasCustomPrompt="1"/>
          </p:nvPr>
        </p:nvSpPr>
        <p:spPr>
          <a:xfrm>
            <a:off x="302088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2</a:t>
            </a:r>
          </a:p>
        </p:txBody>
      </p:sp>
      <p:sp>
        <p:nvSpPr>
          <p:cNvPr id="12" name="Text Placeholder 3">
            <a:extLst>
              <a:ext uri="{FF2B5EF4-FFF2-40B4-BE49-F238E27FC236}">
                <a16:creationId xmlns:a16="http://schemas.microsoft.com/office/drawing/2014/main" id="{4145BBD1-39D0-C613-CFD9-A464A4D3AE1F}"/>
              </a:ext>
            </a:extLst>
          </p:cNvPr>
          <p:cNvSpPr>
            <a:spLocks noGrp="1"/>
          </p:cNvSpPr>
          <p:nvPr>
            <p:ph type="body" sz="quarter" idx="16" hasCustomPrompt="1"/>
          </p:nvPr>
        </p:nvSpPr>
        <p:spPr>
          <a:xfrm>
            <a:off x="302088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3" name="Text Placeholder 3">
            <a:extLst>
              <a:ext uri="{FF2B5EF4-FFF2-40B4-BE49-F238E27FC236}">
                <a16:creationId xmlns:a16="http://schemas.microsoft.com/office/drawing/2014/main" id="{DCEB8A18-FB08-5E46-4183-015D2AD1F7A2}"/>
              </a:ext>
            </a:extLst>
          </p:cNvPr>
          <p:cNvSpPr>
            <a:spLocks noGrp="1"/>
          </p:cNvSpPr>
          <p:nvPr>
            <p:ph type="body" sz="quarter" idx="17" hasCustomPrompt="1"/>
          </p:nvPr>
        </p:nvSpPr>
        <p:spPr>
          <a:xfrm>
            <a:off x="522771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3</a:t>
            </a:r>
          </a:p>
        </p:txBody>
      </p:sp>
      <p:sp>
        <p:nvSpPr>
          <p:cNvPr id="14" name="Text Placeholder 3">
            <a:extLst>
              <a:ext uri="{FF2B5EF4-FFF2-40B4-BE49-F238E27FC236}">
                <a16:creationId xmlns:a16="http://schemas.microsoft.com/office/drawing/2014/main" id="{6B910F8D-9929-B51F-63A8-7B8E1DF39A28}"/>
              </a:ext>
            </a:extLst>
          </p:cNvPr>
          <p:cNvSpPr>
            <a:spLocks noGrp="1"/>
          </p:cNvSpPr>
          <p:nvPr>
            <p:ph type="body" sz="quarter" idx="18" hasCustomPrompt="1"/>
          </p:nvPr>
        </p:nvSpPr>
        <p:spPr>
          <a:xfrm>
            <a:off x="522771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5" name="Text Placeholder 3">
            <a:extLst>
              <a:ext uri="{FF2B5EF4-FFF2-40B4-BE49-F238E27FC236}">
                <a16:creationId xmlns:a16="http://schemas.microsoft.com/office/drawing/2014/main" id="{DAD3717A-175E-042B-F46F-BD93592E0A8E}"/>
              </a:ext>
            </a:extLst>
          </p:cNvPr>
          <p:cNvSpPr>
            <a:spLocks noGrp="1"/>
          </p:cNvSpPr>
          <p:nvPr>
            <p:ph type="body" sz="quarter" idx="19" hasCustomPrompt="1"/>
          </p:nvPr>
        </p:nvSpPr>
        <p:spPr>
          <a:xfrm>
            <a:off x="7434540"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4</a:t>
            </a:r>
          </a:p>
        </p:txBody>
      </p:sp>
      <p:sp>
        <p:nvSpPr>
          <p:cNvPr id="16" name="Text Placeholder 3">
            <a:extLst>
              <a:ext uri="{FF2B5EF4-FFF2-40B4-BE49-F238E27FC236}">
                <a16:creationId xmlns:a16="http://schemas.microsoft.com/office/drawing/2014/main" id="{ACF10330-1BCB-3F24-08AB-1DBA6B8CE2E6}"/>
              </a:ext>
            </a:extLst>
          </p:cNvPr>
          <p:cNvSpPr>
            <a:spLocks noGrp="1"/>
          </p:cNvSpPr>
          <p:nvPr>
            <p:ph type="body" sz="quarter" idx="20" hasCustomPrompt="1"/>
          </p:nvPr>
        </p:nvSpPr>
        <p:spPr>
          <a:xfrm>
            <a:off x="7434540"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
        <p:nvSpPr>
          <p:cNvPr id="17" name="Text Placeholder 3">
            <a:extLst>
              <a:ext uri="{FF2B5EF4-FFF2-40B4-BE49-F238E27FC236}">
                <a16:creationId xmlns:a16="http://schemas.microsoft.com/office/drawing/2014/main" id="{E45881E7-1F23-B829-3038-690F10AE886C}"/>
              </a:ext>
            </a:extLst>
          </p:cNvPr>
          <p:cNvSpPr>
            <a:spLocks noGrp="1"/>
          </p:cNvSpPr>
          <p:nvPr>
            <p:ph type="body" sz="quarter" idx="21" hasCustomPrompt="1"/>
          </p:nvPr>
        </p:nvSpPr>
        <p:spPr>
          <a:xfrm>
            <a:off x="9639335" y="2660594"/>
            <a:ext cx="1812080" cy="754666"/>
          </a:xfrm>
          <a:prstGeom prst="rect">
            <a:avLst/>
          </a:prstGeom>
        </p:spPr>
        <p:txBody>
          <a:bodyPr/>
          <a:lstStyle>
            <a:lvl1pPr marL="0" indent="0" algn="ctr">
              <a:lnSpc>
                <a:spcPct val="100000"/>
              </a:lnSpc>
              <a:buNone/>
              <a:defRPr sz="2000">
                <a:solidFill>
                  <a:srgbClr val="EAE8F5"/>
                </a:solidFill>
              </a:defRPr>
            </a:lvl1pPr>
          </a:lstStyle>
          <a:p>
            <a:pPr lvl="0"/>
            <a:r>
              <a:rPr lang="en-US"/>
              <a:t>Conservation priority 5</a:t>
            </a:r>
          </a:p>
        </p:txBody>
      </p:sp>
      <p:sp>
        <p:nvSpPr>
          <p:cNvPr id="18" name="Text Placeholder 3">
            <a:extLst>
              <a:ext uri="{FF2B5EF4-FFF2-40B4-BE49-F238E27FC236}">
                <a16:creationId xmlns:a16="http://schemas.microsoft.com/office/drawing/2014/main" id="{BD4059CB-A375-EA28-FBB2-26464ACC7463}"/>
              </a:ext>
            </a:extLst>
          </p:cNvPr>
          <p:cNvSpPr>
            <a:spLocks noGrp="1"/>
          </p:cNvSpPr>
          <p:nvPr>
            <p:ph type="body" sz="quarter" idx="22" hasCustomPrompt="1"/>
          </p:nvPr>
        </p:nvSpPr>
        <p:spPr>
          <a:xfrm>
            <a:off x="9639335" y="3658381"/>
            <a:ext cx="1812080" cy="2170987"/>
          </a:xfrm>
          <a:prstGeom prst="rect">
            <a:avLst/>
          </a:prstGeom>
        </p:spPr>
        <p:txBody>
          <a:bodyPr/>
          <a:lstStyle>
            <a:lvl1pPr marL="0" indent="0" algn="ctr">
              <a:lnSpc>
                <a:spcPct val="100000"/>
              </a:lnSpc>
              <a:buNone/>
              <a:defRPr sz="1400" b="0" i="0">
                <a:solidFill>
                  <a:srgbClr val="EAE8F5"/>
                </a:solidFill>
                <a:latin typeface="Barlow Medium" pitchFamily="2" charset="77"/>
              </a:defRPr>
            </a:lvl1pPr>
          </a:lstStyle>
          <a:p>
            <a:pPr lvl="0"/>
            <a:r>
              <a:rPr lang="en-US"/>
              <a:t>Text</a:t>
            </a:r>
          </a:p>
        </p:txBody>
      </p:sp>
    </p:spTree>
    <p:extLst>
      <p:ext uri="{BB962C8B-B14F-4D97-AF65-F5344CB8AC3E}">
        <p14:creationId xmlns:p14="http://schemas.microsoft.com/office/powerpoint/2010/main" val="806566575"/>
      </p:ext>
    </p:extLst>
  </p:cSld>
  <p:clrMapOvr>
    <a:masterClrMapping/>
  </p:clrMapOvr>
  <p:extLst>
    <p:ext uri="{DCECCB84-F9BA-43D5-87BE-67443E8EF086}">
      <p15:sldGuideLst xmlns:p15="http://schemas.microsoft.com/office/powerpoint/2012/main">
        <p15:guide id="1" orient="horz" pos="1992">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8"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3.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436C43-301B-DFB3-B9CA-1436FB5503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23785E-F3B8-A9ED-C9BE-ED90ED8A1F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1DDE8A-1F3A-057C-2887-E92530AB9C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2E945B-5964-40B4-9605-50936EB97CDC}" type="datetimeFigureOut">
              <a:rPr lang="en-US" smtClean="0"/>
              <a:t>9/17/2026</a:t>
            </a:fld>
            <a:endParaRPr lang="en-US"/>
          </a:p>
        </p:txBody>
      </p:sp>
      <p:sp>
        <p:nvSpPr>
          <p:cNvPr id="5" name="Footer Placeholder 4">
            <a:extLst>
              <a:ext uri="{FF2B5EF4-FFF2-40B4-BE49-F238E27FC236}">
                <a16:creationId xmlns:a16="http://schemas.microsoft.com/office/drawing/2014/main" id="{2908926C-B26C-BAF4-C213-DAB7098FB4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E0CFB81-89A4-0289-F4E6-4FA009030D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6C5532-3E6A-420B-A01E-49E8FC5B363F}" type="slidenum">
              <a:rPr lang="en-US" smtClean="0"/>
              <a:t>‹#›</a:t>
            </a:fld>
            <a:endParaRPr lang="en-US"/>
          </a:p>
        </p:txBody>
      </p:sp>
    </p:spTree>
    <p:extLst>
      <p:ext uri="{BB962C8B-B14F-4D97-AF65-F5344CB8AC3E}">
        <p14:creationId xmlns:p14="http://schemas.microsoft.com/office/powerpoint/2010/main" val="332696736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693" r:id="rId12"/>
    <p:sldLayoutId id="2147483712" r:id="rId13"/>
    <p:sldLayoutId id="2147483713" r:id="rId14"/>
    <p:sldLayoutId id="2147483714" r:id="rId15"/>
    <p:sldLayoutId id="214748371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31496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Lst>
  <p:hf hdr="0" ftr="0" dt="0"/>
  <p:txStyles>
    <p:titleStyle>
      <a:lvl1pPr algn="l" defTabSz="914400" rtl="0" eaLnBrk="1" latinLnBrk="0" hangingPunct="1">
        <a:lnSpc>
          <a:spcPct val="90000"/>
        </a:lnSpc>
        <a:spcBef>
          <a:spcPct val="0"/>
        </a:spcBef>
        <a:buNone/>
        <a:defRPr sz="4400" b="1" i="0" kern="1200">
          <a:solidFill>
            <a:schemeClr val="bg2"/>
          </a:solidFill>
          <a:latin typeface="Barlow Condensed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Barlow SemiBold"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Barlow SemiBold"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Barlow SemiBold"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Barlow SemiBold"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Barlow SemiBold"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0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48487E"/>
        </a:solidFill>
        <a:effectLst/>
      </p:bgPr>
    </p:bg>
    <p:spTree>
      <p:nvGrpSpPr>
        <p:cNvPr id="1" name=""/>
        <p:cNvGrpSpPr/>
        <p:nvPr/>
      </p:nvGrpSpPr>
      <p:grpSpPr>
        <a:xfrm>
          <a:off x="0" y="0"/>
          <a:ext cx="0" cy="0"/>
          <a:chOff x="0" y="0"/>
          <a:chExt cx="0" cy="0"/>
        </a:xfrm>
      </p:grpSpPr>
      <p:sp>
        <p:nvSpPr>
          <p:cNvPr id="7" name="Rectangle 6"/>
          <p:cNvSpPr>
            <a:spLocks noChangeAspect="1"/>
          </p:cNvSpPr>
          <p:nvPr userDrawn="1"/>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Holder 2">
            <a:extLst>
              <a:ext uri="{FF2B5EF4-FFF2-40B4-BE49-F238E27FC236}">
                <a16:creationId xmlns:a16="http://schemas.microsoft.com/office/drawing/2014/main" id="{4CFC71B8-3E0F-F5B2-2DD8-033857D818B3}"/>
              </a:ext>
            </a:extLst>
          </p:cNvPr>
          <p:cNvSpPr>
            <a:spLocks noGrp="1"/>
          </p:cNvSpPr>
          <p:nvPr>
            <p:ph type="ftr" sz="quarter" idx="3"/>
          </p:nvPr>
        </p:nvSpPr>
        <p:spPr>
          <a:xfrm>
            <a:off x="4679042" y="6663963"/>
            <a:ext cx="2800785" cy="128359"/>
          </a:xfrm>
          <a:prstGeom prst="rect">
            <a:avLst/>
          </a:prstGeom>
        </p:spPr>
        <p:txBody>
          <a:bodyPr lIns="0" tIns="0" rIns="0" bIns="0"/>
          <a:lstStyle>
            <a:lvl1pPr>
              <a:defRPr sz="1200" b="0" i="0">
                <a:solidFill>
                  <a:srgbClr val="48487E"/>
                </a:solidFill>
                <a:latin typeface="Proxima Nova"/>
                <a:cs typeface="Proxima Nova"/>
              </a:defRPr>
            </a:lvl1pPr>
          </a:lstStyle>
          <a:p>
            <a:pPr marL="15129">
              <a:spcBef>
                <a:spcPts val="150"/>
              </a:spcBef>
            </a:pPr>
            <a:r>
              <a:rPr lang="en-US">
                <a:solidFill>
                  <a:srgbClr val="FFFFFF"/>
                </a:solidFill>
              </a:rPr>
              <a:t>CENTRAL</a:t>
            </a:r>
            <a:r>
              <a:rPr lang="en-US" spc="340">
                <a:solidFill>
                  <a:srgbClr val="FFFFFF"/>
                </a:solidFill>
              </a:rPr>
              <a:t> </a:t>
            </a:r>
            <a:r>
              <a:rPr lang="en-US">
                <a:solidFill>
                  <a:srgbClr val="FFFFFF"/>
                </a:solidFill>
              </a:rPr>
              <a:t>PINES</a:t>
            </a:r>
            <a:r>
              <a:rPr lang="en-US" spc="344">
                <a:solidFill>
                  <a:srgbClr val="FFFFFF"/>
                </a:solidFill>
              </a:rPr>
              <a:t> </a:t>
            </a:r>
            <a:r>
              <a:rPr lang="en-US">
                <a:solidFill>
                  <a:srgbClr val="FFFFFF"/>
                </a:solidFill>
              </a:rPr>
              <a:t>REGIONAL</a:t>
            </a:r>
            <a:r>
              <a:rPr lang="en-US" spc="344">
                <a:solidFill>
                  <a:srgbClr val="FFFFFF"/>
                </a:solidFill>
              </a:rPr>
              <a:t> </a:t>
            </a:r>
            <a:r>
              <a:rPr lang="en-US" spc="35">
                <a:solidFill>
                  <a:srgbClr val="FFFFFF"/>
                </a:solidFill>
              </a:rPr>
              <a:t>COUNCIL</a:t>
            </a:r>
          </a:p>
        </p:txBody>
      </p:sp>
    </p:spTree>
    <p:extLst>
      <p:ext uri="{BB962C8B-B14F-4D97-AF65-F5344CB8AC3E}">
        <p14:creationId xmlns:p14="http://schemas.microsoft.com/office/powerpoint/2010/main" val="398249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711" r:id="rId5"/>
  </p:sldLayoutIdLst>
  <p:txStyles>
    <p:titleStyle>
      <a:lvl1pPr algn="l" defTabSz="914400" rtl="0" eaLnBrk="1" latinLnBrk="0" hangingPunct="1">
        <a:lnSpc>
          <a:spcPct val="90000"/>
        </a:lnSpc>
        <a:spcBef>
          <a:spcPct val="0"/>
        </a:spcBef>
        <a:buNone/>
        <a:defRPr sz="4000" kern="1200">
          <a:solidFill>
            <a:schemeClr val="accent1"/>
          </a:solidFill>
          <a:latin typeface="Proxima Nova" panose="02000506030000020004" pitchFamily="50" charset="0"/>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000" kern="1200">
          <a:solidFill>
            <a:schemeClr val="accent1"/>
          </a:solidFill>
          <a:latin typeface="Proxima Nova" panose="02000506030000020004" pitchFamily="50" charset="0"/>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Proxima Nova" panose="02000506030000020004" pitchFamily="50" charset="0"/>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Proxima Nova" panose="02000506030000020004" pitchFamily="50" charset="0"/>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400" kern="1200">
          <a:solidFill>
            <a:schemeClr val="accent1"/>
          </a:solidFill>
          <a:latin typeface="Proxima Nova" panose="02000506030000020004" pitchFamily="50" charset="0"/>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400" kern="1200">
          <a:solidFill>
            <a:schemeClr val="accent1"/>
          </a:solidFill>
          <a:latin typeface="Proxima Nova" panose="02000506030000020004" pitchFamily="50" charset="0"/>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2.jpe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5.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image" Target="../media/image17.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1.jpeg"/><Relationship Id="rId11" Type="http://schemas.openxmlformats.org/officeDocument/2006/relationships/image" Target="../media/image36.png"/><Relationship Id="rId5" Type="http://schemas.openxmlformats.org/officeDocument/2006/relationships/image" Target="../media/image30.jpe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7.jpe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8.jpe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4.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png"/><Relationship Id="rId12"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diagramColors" Target="../diagrams/colors1.xml"/><Relationship Id="rId5" Type="http://schemas.openxmlformats.org/officeDocument/2006/relationships/image" Target="../media/image48.png"/><Relationship Id="rId10" Type="http://schemas.openxmlformats.org/officeDocument/2006/relationships/diagramQuickStyle" Target="../diagrams/quickStyle1.xml"/><Relationship Id="rId4" Type="http://schemas.openxmlformats.org/officeDocument/2006/relationships/image" Target="../media/image47.png"/><Relationship Id="rId9"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53.xml"/><Relationship Id="rId6" Type="http://schemas.openxmlformats.org/officeDocument/2006/relationships/image" Target="../media/image53.jpg"/><Relationship Id="rId5" Type="http://schemas.openxmlformats.org/officeDocument/2006/relationships/hyperlink" Target="mailto:clawson@centralpines.gov" TargetMode="External"/><Relationship Id="rId4" Type="http://schemas.openxmlformats.org/officeDocument/2006/relationships/hyperlink" Target="mailto:jwalters@mccog.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0">
              <a:schemeClr val="accent6"/>
            </a:gs>
            <a:gs pos="100000">
              <a:schemeClr val="accent2"/>
            </a:gs>
          </a:gsLst>
          <a:lin ang="8100000" scaled="1"/>
        </a:gradFill>
        <a:effectLst/>
      </p:bgPr>
    </p:bg>
    <p:spTree>
      <p:nvGrpSpPr>
        <p:cNvPr id="1" name="">
          <a:extLst>
            <a:ext uri="{FF2B5EF4-FFF2-40B4-BE49-F238E27FC236}">
              <a16:creationId xmlns:a16="http://schemas.microsoft.com/office/drawing/2014/main" id="{598E4A61-EF2D-D8F1-887D-6B752E045FC3}"/>
            </a:ext>
          </a:extLst>
        </p:cNvPr>
        <p:cNvGrpSpPr/>
        <p:nvPr/>
      </p:nvGrpSpPr>
      <p:grpSpPr>
        <a:xfrm>
          <a:off x="0" y="0"/>
          <a:ext cx="0" cy="0"/>
          <a:chOff x="0" y="0"/>
          <a:chExt cx="0" cy="0"/>
        </a:xfrm>
      </p:grpSpPr>
      <p:pic>
        <p:nvPicPr>
          <p:cNvPr id="4" name="Content Placeholder 11" descr="A map of the united states&#10;&#10;AI-generated content may be incorrect.">
            <a:extLst>
              <a:ext uri="{FF2B5EF4-FFF2-40B4-BE49-F238E27FC236}">
                <a16:creationId xmlns:a16="http://schemas.microsoft.com/office/drawing/2014/main" id="{B9E37726-D013-1E28-7DFF-E202D3AC8AE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6693" y="2009553"/>
            <a:ext cx="11671771" cy="4081100"/>
          </a:xfrm>
          <a:prstGeom prst="rect">
            <a:avLst/>
          </a:prstGeom>
        </p:spPr>
      </p:pic>
      <p:pic>
        <p:nvPicPr>
          <p:cNvPr id="9" name="Picture 8">
            <a:extLst>
              <a:ext uri="{FF2B5EF4-FFF2-40B4-BE49-F238E27FC236}">
                <a16:creationId xmlns:a16="http://schemas.microsoft.com/office/drawing/2014/main" id="{9C48E8C4-AA8D-A231-1EDA-7DF8F1B956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54712" y="409667"/>
            <a:ext cx="1383902" cy="399863"/>
          </a:xfrm>
          <a:prstGeom prst="rect">
            <a:avLst/>
          </a:prstGeom>
        </p:spPr>
      </p:pic>
      <p:pic>
        <p:nvPicPr>
          <p:cNvPr id="10" name="Picture 9">
            <a:extLst>
              <a:ext uri="{FF2B5EF4-FFF2-40B4-BE49-F238E27FC236}">
                <a16:creationId xmlns:a16="http://schemas.microsoft.com/office/drawing/2014/main" id="{902C29D2-14D0-DB93-D6EB-D738E9033C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60158" y="212321"/>
            <a:ext cx="794554" cy="794554"/>
          </a:xfrm>
          <a:prstGeom prst="rect">
            <a:avLst/>
          </a:prstGeom>
        </p:spPr>
      </p:pic>
      <p:pic>
        <p:nvPicPr>
          <p:cNvPr id="2" name="Picture 1" descr="Mid-Carolina-Council-of-Governments-logo - myFutureNC">
            <a:extLst>
              <a:ext uri="{FF2B5EF4-FFF2-40B4-BE49-F238E27FC236}">
                <a16:creationId xmlns:a16="http://schemas.microsoft.com/office/drawing/2014/main" id="{4BC34FC1-B7EF-D1AE-917F-FE724A01026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214890" y="396531"/>
            <a:ext cx="1776710" cy="42613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3">
            <a:extLst>
              <a:ext uri="{FF2B5EF4-FFF2-40B4-BE49-F238E27FC236}">
                <a16:creationId xmlns:a16="http://schemas.microsoft.com/office/drawing/2014/main" id="{2DEE640B-7040-8414-498D-A4635473E285}"/>
              </a:ext>
            </a:extLst>
          </p:cNvPr>
          <p:cNvSpPr txBox="1">
            <a:spLocks/>
          </p:cNvSpPr>
          <p:nvPr/>
        </p:nvSpPr>
        <p:spPr>
          <a:xfrm>
            <a:off x="617195" y="491842"/>
            <a:ext cx="7197725" cy="1333500"/>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sz="4000" kern="1200">
                <a:solidFill>
                  <a:schemeClr val="accent1"/>
                </a:solidFill>
                <a:latin typeface="Proxima Nova" panose="02000506030000020004" pitchFamily="50" charset="0"/>
                <a:ea typeface="+mj-ea"/>
                <a:cs typeface="+mj-cs"/>
              </a:defRPr>
            </a:lvl1pPr>
          </a:lstStyle>
          <a:p>
            <a:br>
              <a:rPr lang="en-US" sz="3600" dirty="0"/>
            </a:br>
            <a:r>
              <a:rPr lang="en-US" sz="2800" i="1" dirty="0">
                <a:latin typeface="Proxima Nova" panose="02000506030000020004"/>
              </a:rPr>
              <a:t>A Holistic Approach to Enhancing Ecosystem Function and Flood Resilience in the Cape Fear River Basin</a:t>
            </a:r>
          </a:p>
        </p:txBody>
      </p:sp>
    </p:spTree>
    <p:extLst>
      <p:ext uri="{BB962C8B-B14F-4D97-AF65-F5344CB8AC3E}">
        <p14:creationId xmlns:p14="http://schemas.microsoft.com/office/powerpoint/2010/main" val="1947976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40B7F5EC-8D8A-C38B-A452-70D9D50C22A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6723C24-80B2-53F3-09E5-423C435EA46D}"/>
              </a:ext>
            </a:extLst>
          </p:cNvPr>
          <p:cNvSpPr/>
          <p:nvPr/>
        </p:nvSpPr>
        <p:spPr>
          <a:xfrm>
            <a:off x="325120" y="312062"/>
            <a:ext cx="11572240" cy="6233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BFC29459-6FF5-B3E0-DD02-982211ECE162}"/>
              </a:ext>
            </a:extLst>
          </p:cNvPr>
          <p:cNvGrpSpPr/>
          <p:nvPr/>
        </p:nvGrpSpPr>
        <p:grpSpPr>
          <a:xfrm>
            <a:off x="499740" y="3091533"/>
            <a:ext cx="2665666" cy="2027398"/>
            <a:chOff x="1639232" y="34186"/>
            <a:chExt cx="1908772" cy="1336078"/>
          </a:xfrm>
        </p:grpSpPr>
        <p:sp>
          <p:nvSpPr>
            <p:cNvPr id="26" name="Rectangle: Rounded Corners 25">
              <a:extLst>
                <a:ext uri="{FF2B5EF4-FFF2-40B4-BE49-F238E27FC236}">
                  <a16:creationId xmlns:a16="http://schemas.microsoft.com/office/drawing/2014/main" id="{84A03884-C672-B2A4-84DC-FF901EBF9CE0}"/>
                </a:ext>
              </a:extLst>
            </p:cNvPr>
            <p:cNvSpPr/>
            <p:nvPr/>
          </p:nvSpPr>
          <p:spPr>
            <a:xfrm>
              <a:off x="1639232" y="34186"/>
              <a:ext cx="1908772" cy="1336078"/>
            </a:xfrm>
            <a:prstGeom prst="roundRect">
              <a:avLst>
                <a:gd name="adj" fmla="val 166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7" name="Rectangle: Rounded Corners 4">
              <a:extLst>
                <a:ext uri="{FF2B5EF4-FFF2-40B4-BE49-F238E27FC236}">
                  <a16:creationId xmlns:a16="http://schemas.microsoft.com/office/drawing/2014/main" id="{ACC2CD16-187D-882D-4652-30E2A4B018A9}"/>
                </a:ext>
              </a:extLst>
            </p:cNvPr>
            <p:cNvSpPr txBox="1"/>
            <p:nvPr/>
          </p:nvSpPr>
          <p:spPr>
            <a:xfrm>
              <a:off x="1704466" y="99420"/>
              <a:ext cx="1778304" cy="12056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2000" kern="1200">
                  <a:latin typeface="Calibri" panose="020F0502020204030204" pitchFamily="34" charset="0"/>
                  <a:ea typeface="Calibri" panose="020F0502020204030204" pitchFamily="34" charset="0"/>
                  <a:cs typeface="Calibri" panose="020F0502020204030204" pitchFamily="34" charset="0"/>
                </a:rPr>
                <a:t>Science</a:t>
              </a:r>
              <a:r>
                <a:rPr lang="en-US" sz="2000">
                  <a:latin typeface="Calibri" panose="020F0502020204030204" pitchFamily="34" charset="0"/>
                  <a:ea typeface="Calibri" panose="020F0502020204030204" pitchFamily="34" charset="0"/>
                  <a:cs typeface="Calibri" panose="020F0502020204030204" pitchFamily="34" charset="0"/>
                </a:rPr>
                <a:t>, mapping, and modeling</a:t>
              </a:r>
              <a:r>
                <a:rPr lang="en-US" sz="2000" kern="1200">
                  <a:latin typeface="Calibri" panose="020F0502020204030204" pitchFamily="34" charset="0"/>
                  <a:ea typeface="Calibri" panose="020F0502020204030204" pitchFamily="34" charset="0"/>
                  <a:cs typeface="Calibri" panose="020F0502020204030204" pitchFamily="34" charset="0"/>
                </a:rPr>
                <a:t> inform habitat restoration and flood resilience projects</a:t>
              </a:r>
            </a:p>
          </p:txBody>
        </p:sp>
      </p:grpSp>
      <p:grpSp>
        <p:nvGrpSpPr>
          <p:cNvPr id="28" name="Group 27">
            <a:extLst>
              <a:ext uri="{FF2B5EF4-FFF2-40B4-BE49-F238E27FC236}">
                <a16:creationId xmlns:a16="http://schemas.microsoft.com/office/drawing/2014/main" id="{64F9064A-279A-5183-A1C3-8ACA25F434D6}"/>
              </a:ext>
            </a:extLst>
          </p:cNvPr>
          <p:cNvGrpSpPr/>
          <p:nvPr/>
        </p:nvGrpSpPr>
        <p:grpSpPr>
          <a:xfrm>
            <a:off x="3256508" y="3091533"/>
            <a:ext cx="2665666" cy="2027398"/>
            <a:chOff x="3249504" y="1498021"/>
            <a:chExt cx="1908772" cy="1336078"/>
          </a:xfrm>
        </p:grpSpPr>
        <p:sp>
          <p:nvSpPr>
            <p:cNvPr id="29" name="Rectangle: Rounded Corners 28">
              <a:extLst>
                <a:ext uri="{FF2B5EF4-FFF2-40B4-BE49-F238E27FC236}">
                  <a16:creationId xmlns:a16="http://schemas.microsoft.com/office/drawing/2014/main" id="{3E85E47D-25E4-A889-4FE5-7EA4F5F32161}"/>
                </a:ext>
              </a:extLst>
            </p:cNvPr>
            <p:cNvSpPr/>
            <p:nvPr/>
          </p:nvSpPr>
          <p:spPr>
            <a:xfrm>
              <a:off x="3249504" y="1498021"/>
              <a:ext cx="1908772" cy="1336078"/>
            </a:xfrm>
            <a:prstGeom prst="roundRect">
              <a:avLst>
                <a:gd name="adj" fmla="val 166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4">
              <a:extLst>
                <a:ext uri="{FF2B5EF4-FFF2-40B4-BE49-F238E27FC236}">
                  <a16:creationId xmlns:a16="http://schemas.microsoft.com/office/drawing/2014/main" id="{F12E3F5A-FDE0-58C4-B9A1-13EDCC0F5662}"/>
                </a:ext>
              </a:extLst>
            </p:cNvPr>
            <p:cNvSpPr txBox="1"/>
            <p:nvPr/>
          </p:nvSpPr>
          <p:spPr>
            <a:xfrm>
              <a:off x="3314738" y="1563255"/>
              <a:ext cx="1778304" cy="12056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2000" kern="1200" dirty="0">
                  <a:latin typeface="Calibri" panose="020F0502020204030204" pitchFamily="34" charset="0"/>
                  <a:ea typeface="Calibri" panose="020F0502020204030204" pitchFamily="34" charset="0"/>
                  <a:cs typeface="Calibri" panose="020F0502020204030204" pitchFamily="34" charset="0"/>
                </a:rPr>
                <a:t>TNC, TLC, and AR demonstrate projects on the ground to COGs and local governments</a:t>
              </a:r>
            </a:p>
          </p:txBody>
        </p:sp>
      </p:grpSp>
      <p:grpSp>
        <p:nvGrpSpPr>
          <p:cNvPr id="31" name="Group 30">
            <a:extLst>
              <a:ext uri="{FF2B5EF4-FFF2-40B4-BE49-F238E27FC236}">
                <a16:creationId xmlns:a16="http://schemas.microsoft.com/office/drawing/2014/main" id="{097D6C2B-8993-B785-7950-25BF4B6ABB56}"/>
              </a:ext>
            </a:extLst>
          </p:cNvPr>
          <p:cNvGrpSpPr/>
          <p:nvPr/>
        </p:nvGrpSpPr>
        <p:grpSpPr>
          <a:xfrm>
            <a:off x="6013276" y="3091532"/>
            <a:ext cx="2779850" cy="2027397"/>
            <a:chOff x="4804383" y="3035901"/>
            <a:chExt cx="1908772" cy="1336078"/>
          </a:xfrm>
        </p:grpSpPr>
        <p:sp>
          <p:nvSpPr>
            <p:cNvPr id="32" name="Rectangle: Rounded Corners 31">
              <a:extLst>
                <a:ext uri="{FF2B5EF4-FFF2-40B4-BE49-F238E27FC236}">
                  <a16:creationId xmlns:a16="http://schemas.microsoft.com/office/drawing/2014/main" id="{BC9B554C-AB98-5E9C-0216-BBBB8BD60C73}"/>
                </a:ext>
              </a:extLst>
            </p:cNvPr>
            <p:cNvSpPr/>
            <p:nvPr/>
          </p:nvSpPr>
          <p:spPr>
            <a:xfrm>
              <a:off x="4804383" y="3035901"/>
              <a:ext cx="1908772" cy="1336078"/>
            </a:xfrm>
            <a:prstGeom prst="roundRect">
              <a:avLst>
                <a:gd name="adj" fmla="val 166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3" name="Rectangle: Rounded Corners 4">
              <a:extLst>
                <a:ext uri="{FF2B5EF4-FFF2-40B4-BE49-F238E27FC236}">
                  <a16:creationId xmlns:a16="http://schemas.microsoft.com/office/drawing/2014/main" id="{FFE9DA06-2640-A4AA-DE24-A71BC1800DD8}"/>
                </a:ext>
              </a:extLst>
            </p:cNvPr>
            <p:cNvSpPr txBox="1"/>
            <p:nvPr/>
          </p:nvSpPr>
          <p:spPr>
            <a:xfrm>
              <a:off x="4869617" y="3101135"/>
              <a:ext cx="1778304" cy="12056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2000" kern="1200" dirty="0">
                  <a:latin typeface="Calibri" panose="020F0502020204030204" pitchFamily="34" charset="0"/>
                  <a:ea typeface="Calibri" panose="020F0502020204030204" pitchFamily="34" charset="0"/>
                  <a:cs typeface="Calibri" panose="020F0502020204030204" pitchFamily="34" charset="0"/>
                </a:rPr>
                <a:t>COGs provide leadership to identify and enable restoration and resilience projects with local governments and communities</a:t>
              </a:r>
            </a:p>
          </p:txBody>
        </p:sp>
      </p:grpSp>
      <p:grpSp>
        <p:nvGrpSpPr>
          <p:cNvPr id="34" name="Group 33">
            <a:extLst>
              <a:ext uri="{FF2B5EF4-FFF2-40B4-BE49-F238E27FC236}">
                <a16:creationId xmlns:a16="http://schemas.microsoft.com/office/drawing/2014/main" id="{B3D254BB-4F57-8F2A-121E-1AE4F6257AD5}"/>
              </a:ext>
            </a:extLst>
          </p:cNvPr>
          <p:cNvGrpSpPr/>
          <p:nvPr/>
        </p:nvGrpSpPr>
        <p:grpSpPr>
          <a:xfrm>
            <a:off x="8941926" y="3060281"/>
            <a:ext cx="2768992" cy="2027397"/>
            <a:chOff x="6386958" y="4536758"/>
            <a:chExt cx="1908772" cy="1336078"/>
          </a:xfrm>
        </p:grpSpPr>
        <p:sp>
          <p:nvSpPr>
            <p:cNvPr id="35" name="Rectangle: Rounded Corners 34">
              <a:extLst>
                <a:ext uri="{FF2B5EF4-FFF2-40B4-BE49-F238E27FC236}">
                  <a16:creationId xmlns:a16="http://schemas.microsoft.com/office/drawing/2014/main" id="{70C08DBE-964A-CEDF-F7B0-BC00602AA434}"/>
                </a:ext>
              </a:extLst>
            </p:cNvPr>
            <p:cNvSpPr/>
            <p:nvPr/>
          </p:nvSpPr>
          <p:spPr>
            <a:xfrm>
              <a:off x="6386958" y="4536758"/>
              <a:ext cx="1908772" cy="1336078"/>
            </a:xfrm>
            <a:prstGeom prst="roundRect">
              <a:avLst>
                <a:gd name="adj" fmla="val 166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6" name="Rectangle: Rounded Corners 4">
              <a:extLst>
                <a:ext uri="{FF2B5EF4-FFF2-40B4-BE49-F238E27FC236}">
                  <a16:creationId xmlns:a16="http://schemas.microsoft.com/office/drawing/2014/main" id="{3B51D1D1-C22B-AF6F-EE9E-D244A50C321D}"/>
                </a:ext>
              </a:extLst>
            </p:cNvPr>
            <p:cNvSpPr txBox="1"/>
            <p:nvPr/>
          </p:nvSpPr>
          <p:spPr>
            <a:xfrm>
              <a:off x="6452192" y="4601992"/>
              <a:ext cx="1778304" cy="12056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2000" kern="1200">
                  <a:latin typeface="Calibri" panose="020F0502020204030204" pitchFamily="34" charset="0"/>
                  <a:ea typeface="Calibri" panose="020F0502020204030204" pitchFamily="34" charset="0"/>
                  <a:cs typeface="Calibri" panose="020F0502020204030204" pitchFamily="34" charset="0"/>
                </a:rPr>
                <a:t>Cross-jurisdictional work at most critical places</a:t>
              </a:r>
            </a:p>
          </p:txBody>
        </p:sp>
      </p:grpSp>
      <p:pic>
        <p:nvPicPr>
          <p:cNvPr id="5" name="Picture 4" descr="A logo of a nature conservancy&#10;&#10;AI-generated content may be incorrect.">
            <a:extLst>
              <a:ext uri="{FF2B5EF4-FFF2-40B4-BE49-F238E27FC236}">
                <a16:creationId xmlns:a16="http://schemas.microsoft.com/office/drawing/2014/main" id="{89FB82E8-7455-9D05-4730-1E91474E2E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4737" y="5316547"/>
            <a:ext cx="2533135" cy="1229391"/>
          </a:xfrm>
          <a:prstGeom prst="rect">
            <a:avLst/>
          </a:prstGeom>
        </p:spPr>
      </p:pic>
      <p:pic>
        <p:nvPicPr>
          <p:cNvPr id="6" name="Picture 5">
            <a:extLst>
              <a:ext uri="{FF2B5EF4-FFF2-40B4-BE49-F238E27FC236}">
                <a16:creationId xmlns:a16="http://schemas.microsoft.com/office/drawing/2014/main" id="{5A6D52A1-A78A-986A-5AB8-1EB6F01999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98695" y="5315980"/>
            <a:ext cx="2234516" cy="1003989"/>
          </a:xfrm>
          <a:prstGeom prst="rect">
            <a:avLst/>
          </a:prstGeom>
        </p:spPr>
      </p:pic>
      <p:pic>
        <p:nvPicPr>
          <p:cNvPr id="7" name="Picture 6" descr="Mid-Carolina-Council-of-Governments-logo - myFutureNC">
            <a:extLst>
              <a:ext uri="{FF2B5EF4-FFF2-40B4-BE49-F238E27FC236}">
                <a16:creationId xmlns:a16="http://schemas.microsoft.com/office/drawing/2014/main" id="{1A5246E0-7B14-F5D5-C2BB-FCCF8308D41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93528" y="5533707"/>
            <a:ext cx="2338034" cy="5641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26EE4D8-FF6A-A6C5-B0A2-AA41727BCF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93840" y="5312395"/>
            <a:ext cx="971849" cy="971849"/>
          </a:xfrm>
          <a:prstGeom prst="rect">
            <a:avLst/>
          </a:prstGeom>
        </p:spPr>
      </p:pic>
      <p:sp>
        <p:nvSpPr>
          <p:cNvPr id="12" name="Title 3">
            <a:extLst>
              <a:ext uri="{FF2B5EF4-FFF2-40B4-BE49-F238E27FC236}">
                <a16:creationId xmlns:a16="http://schemas.microsoft.com/office/drawing/2014/main" id="{3BF96199-79B1-7605-EE10-B1A153BC1628}"/>
              </a:ext>
            </a:extLst>
          </p:cNvPr>
          <p:cNvSpPr txBox="1">
            <a:spLocks/>
          </p:cNvSpPr>
          <p:nvPr/>
        </p:nvSpPr>
        <p:spPr>
          <a:xfrm>
            <a:off x="584200" y="-153414"/>
            <a:ext cx="10098088" cy="1698625"/>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800">
                <a:latin typeface="Proxima Nova" panose="02000506030000020004"/>
              </a:rPr>
            </a:br>
            <a:r>
              <a:rPr lang="en-US" sz="2800">
                <a:latin typeface="Proxima Nova" panose="02000506030000020004"/>
              </a:rPr>
              <a:t>A Holistic Approach to Enhancing Ecosystem Function and Flood Resilience in the Cape Fear River Basin</a:t>
            </a:r>
          </a:p>
        </p:txBody>
      </p:sp>
      <p:sp>
        <p:nvSpPr>
          <p:cNvPr id="13" name="TextBox 12">
            <a:extLst>
              <a:ext uri="{FF2B5EF4-FFF2-40B4-BE49-F238E27FC236}">
                <a16:creationId xmlns:a16="http://schemas.microsoft.com/office/drawing/2014/main" id="{00292EB2-5824-D028-D8F0-74F3F394283B}"/>
              </a:ext>
            </a:extLst>
          </p:cNvPr>
          <p:cNvSpPr txBox="1"/>
          <p:nvPr/>
        </p:nvSpPr>
        <p:spPr>
          <a:xfrm>
            <a:off x="584200" y="1628277"/>
            <a:ext cx="10557143" cy="3645491"/>
          </a:xfrm>
          <a:prstGeom prst="rect">
            <a:avLst/>
          </a:prstGeom>
        </p:spPr>
        <p:txBody>
          <a:bodyPr vert="horz" lIns="91440" tIns="45720" rIns="91440" bIns="45720" rtlCol="0">
            <a:normAutofit/>
          </a:bodyPr>
          <a:lstStyle/>
          <a:p>
            <a:pPr>
              <a:lnSpc>
                <a:spcPct val="90000"/>
              </a:lnSpc>
              <a:spcAft>
                <a:spcPts val="600"/>
              </a:spcAft>
            </a:pPr>
            <a:r>
              <a:rPr lang="en-US" sz="2800" b="1">
                <a:solidFill>
                  <a:schemeClr val="accent1">
                    <a:lumMod val="40000"/>
                    <a:lumOff val="60000"/>
                  </a:schemeClr>
                </a:solidFill>
                <a:latin typeface="Calibri" panose="020F0502020204030204" pitchFamily="34" charset="0"/>
                <a:ea typeface="Calibri" panose="020F0502020204030204" pitchFamily="34" charset="0"/>
                <a:cs typeface="Calibri" panose="020F0502020204030204" pitchFamily="34" charset="0"/>
              </a:rPr>
              <a:t>Transformational Restoration Goals:</a:t>
            </a:r>
            <a:endParaRPr lang="en-US" sz="2400" b="1">
              <a:solidFill>
                <a:schemeClr val="accent1">
                  <a:lumMod val="40000"/>
                  <a:lumOff val="60000"/>
                </a:schemeClr>
              </a:solidFill>
              <a:latin typeface="Calibri" panose="020F0502020204030204" pitchFamily="34" charset="0"/>
              <a:ea typeface="Calibri" panose="020F0502020204030204" pitchFamily="34" charset="0"/>
              <a:cs typeface="Calibri" panose="020F0502020204030204" pitchFamily="34" charset="0"/>
            </a:endParaRPr>
          </a:p>
          <a:p>
            <a:r>
              <a:rPr lang="en-US" sz="2000" i="1">
                <a:latin typeface="Calibri" panose="020F0502020204030204" pitchFamily="34" charset="0"/>
                <a:ea typeface="Calibri" panose="020F0502020204030204" pitchFamily="34" charset="0"/>
                <a:cs typeface="Calibri" panose="020F0502020204030204" pitchFamily="34" charset="0"/>
              </a:rPr>
              <a:t>B</a:t>
            </a:r>
            <a:r>
              <a:rPr lang="en-US" sz="2000" b="1" i="1">
                <a:latin typeface="Calibri" panose="020F0502020204030204" pitchFamily="34" charset="0"/>
                <a:ea typeface="Calibri" panose="020F0502020204030204" pitchFamily="34" charset="0"/>
                <a:cs typeface="Calibri" panose="020F0502020204030204" pitchFamily="34" charset="0"/>
              </a:rPr>
              <a:t>uilding enduring capacity</a:t>
            </a:r>
            <a:r>
              <a:rPr lang="en-US" sz="2000" i="1">
                <a:latin typeface="Calibri" panose="020F0502020204030204" pitchFamily="34" charset="0"/>
                <a:ea typeface="Calibri" panose="020F0502020204030204" pitchFamily="34" charset="0"/>
                <a:cs typeface="Calibri" panose="020F0502020204030204" pitchFamily="34" charset="0"/>
              </a:rPr>
              <a:t> within partnering, governmental institutions to achieve conservation and restoration projects with flood mitigation benefits at scales beyond what TNC can do alone!</a:t>
            </a:r>
          </a:p>
          <a:p>
            <a:pPr>
              <a:lnSpc>
                <a:spcPct val="90000"/>
              </a:lnSpc>
              <a:spcAft>
                <a:spcPts val="600"/>
              </a:spcAft>
            </a:pPr>
            <a:endParaRPr lang="en-US" sz="2000">
              <a:latin typeface="Calibri" panose="020F0502020204030204" pitchFamily="34" charset="0"/>
              <a:ea typeface="Calibri" panose="020F0502020204030204" pitchFamily="34" charset="0"/>
              <a:cs typeface="Calibri" panose="020F0502020204030204" pitchFamily="34" charset="0"/>
            </a:endParaRPr>
          </a:p>
          <a:p>
            <a:pPr>
              <a:lnSpc>
                <a:spcPct val="90000"/>
              </a:lnSpc>
              <a:spcAft>
                <a:spcPts val="600"/>
              </a:spcAft>
            </a:pPr>
            <a:endParaRPr lang="en-US" sz="2400" b="1" i="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918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575BB3E7-8AC0-183E-B78F-605575E0845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D6FBCDD-EDEA-8B93-5CF1-CA115AE23FA6}"/>
              </a:ext>
            </a:extLst>
          </p:cNvPr>
          <p:cNvSpPr/>
          <p:nvPr/>
        </p:nvSpPr>
        <p:spPr>
          <a:xfrm>
            <a:off x="284481" y="266434"/>
            <a:ext cx="11623040" cy="63251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Placeholder 6" descr="A map of a city&#10;&#10;AI-generated content may be incorrect.">
            <a:extLst>
              <a:ext uri="{FF2B5EF4-FFF2-40B4-BE49-F238E27FC236}">
                <a16:creationId xmlns:a16="http://schemas.microsoft.com/office/drawing/2014/main" id="{6A78C0AF-49A6-983E-4B7E-EEF7D7B1CC9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085488" y="1027274"/>
            <a:ext cx="6573596" cy="5390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A colorful triangle logo on a black background&#10;&#10;AI-generated content may be incorrect.">
            <a:extLst>
              <a:ext uri="{FF2B5EF4-FFF2-40B4-BE49-F238E27FC236}">
                <a16:creationId xmlns:a16="http://schemas.microsoft.com/office/drawing/2014/main" id="{2BB53DF5-DEDA-926E-2047-3B3240ED97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03068" y="190913"/>
            <a:ext cx="712033" cy="712033"/>
          </a:xfrm>
          <a:prstGeom prst="rect">
            <a:avLst/>
          </a:prstGeom>
        </p:spPr>
      </p:pic>
      <p:pic>
        <p:nvPicPr>
          <p:cNvPr id="6" name="Picture 5">
            <a:extLst>
              <a:ext uri="{FF2B5EF4-FFF2-40B4-BE49-F238E27FC236}">
                <a16:creationId xmlns:a16="http://schemas.microsoft.com/office/drawing/2014/main" id="{B23A0E42-C99C-0831-74C1-D533CC280E7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88470" y="206551"/>
            <a:ext cx="794554" cy="794554"/>
          </a:xfrm>
          <a:prstGeom prst="rect">
            <a:avLst/>
          </a:prstGeom>
        </p:spPr>
      </p:pic>
      <p:pic>
        <p:nvPicPr>
          <p:cNvPr id="7" name="Picture 6" descr="Mid-Carolina-Council-of-Governments-logo - myFutureNC">
            <a:extLst>
              <a:ext uri="{FF2B5EF4-FFF2-40B4-BE49-F238E27FC236}">
                <a16:creationId xmlns:a16="http://schemas.microsoft.com/office/drawing/2014/main" id="{EAA558D1-D265-43A7-D697-226FB7B6C53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57284" y="390762"/>
            <a:ext cx="1776710" cy="4261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35CA9DF-17DB-4AD4-22E6-12765951313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890604" y="390762"/>
            <a:ext cx="1383902" cy="399863"/>
          </a:xfrm>
          <a:prstGeom prst="rect">
            <a:avLst/>
          </a:prstGeom>
        </p:spPr>
      </p:pic>
      <p:sp>
        <p:nvSpPr>
          <p:cNvPr id="8" name="Text Placeholder 5">
            <a:extLst>
              <a:ext uri="{FF2B5EF4-FFF2-40B4-BE49-F238E27FC236}">
                <a16:creationId xmlns:a16="http://schemas.microsoft.com/office/drawing/2014/main" id="{033E3EE9-C2E8-58D4-4D02-D180902F2B89}"/>
              </a:ext>
            </a:extLst>
          </p:cNvPr>
          <p:cNvSpPr txBox="1">
            <a:spLocks/>
          </p:cNvSpPr>
          <p:nvPr/>
        </p:nvSpPr>
        <p:spPr>
          <a:xfrm>
            <a:off x="360181" y="1001105"/>
            <a:ext cx="4267058" cy="1820862"/>
          </a:xfrm>
          <a:prstGeom prst="rect">
            <a:avLst/>
          </a:prstGeom>
        </p:spPr>
        <p:txBody>
          <a:bodyPr lIns="91440" tIns="45720" rIns="91440" bIns="4572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400" b="1">
                <a:latin typeface="Proxima Nova" panose="02000506030000020004"/>
                <a:ea typeface="Calibri" panose="020F0502020204030204" pitchFamily="34" charset="0"/>
                <a:cs typeface="Calibri" panose="020F0502020204030204" pitchFamily="34" charset="0"/>
              </a:rPr>
              <a:t>Parcel Prioritization Tool</a:t>
            </a:r>
          </a:p>
        </p:txBody>
      </p:sp>
      <p:sp>
        <p:nvSpPr>
          <p:cNvPr id="11" name="Text Placeholder 3">
            <a:extLst>
              <a:ext uri="{FF2B5EF4-FFF2-40B4-BE49-F238E27FC236}">
                <a16:creationId xmlns:a16="http://schemas.microsoft.com/office/drawing/2014/main" id="{8473E887-B1C5-729E-6544-4CF0CB2B4063}"/>
              </a:ext>
            </a:extLst>
          </p:cNvPr>
          <p:cNvSpPr txBox="1">
            <a:spLocks/>
          </p:cNvSpPr>
          <p:nvPr/>
        </p:nvSpPr>
        <p:spPr>
          <a:xfrm>
            <a:off x="360181" y="2722855"/>
            <a:ext cx="3862604" cy="242291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i="1">
                <a:latin typeface="Proxima Nova" panose="02000506030000020004"/>
              </a:rPr>
              <a:t>Cape Fear River Basin</a:t>
            </a:r>
          </a:p>
          <a:p>
            <a:pPr marL="0" indent="0">
              <a:buNone/>
            </a:pPr>
            <a:r>
              <a:rPr lang="en-US" sz="1200" i="1">
                <a:latin typeface="Proxima Nova" panose="02000506030000020004"/>
              </a:rPr>
              <a:t>TNC Water Strategy</a:t>
            </a:r>
          </a:p>
        </p:txBody>
      </p:sp>
      <p:sp>
        <p:nvSpPr>
          <p:cNvPr id="12" name="Text Placeholder 4">
            <a:extLst>
              <a:ext uri="{FF2B5EF4-FFF2-40B4-BE49-F238E27FC236}">
                <a16:creationId xmlns:a16="http://schemas.microsoft.com/office/drawing/2014/main" id="{DD5CDA6B-4AC2-0C6B-4190-97A6F117F186}"/>
              </a:ext>
            </a:extLst>
          </p:cNvPr>
          <p:cNvSpPr txBox="1">
            <a:spLocks/>
          </p:cNvSpPr>
          <p:nvPr/>
        </p:nvSpPr>
        <p:spPr>
          <a:xfrm>
            <a:off x="5085488" y="6099155"/>
            <a:ext cx="2315601" cy="394479"/>
          </a:xfrm>
          <a:prstGeom prst="rect">
            <a:avLst/>
          </a:prstGeom>
        </p:spPr>
        <p:txBody>
          <a:bodyPr vert="horz" lIns="91440" tIns="45720" rIns="91440" bIns="45720" rtlCol="0" anchor="t"/>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lumMod val="95000"/>
                  </a:schemeClr>
                </a:solidFill>
                <a:latin typeface="Barlow Condensed Light"/>
              </a:rPr>
              <a:t>Image Credit: Andrea Bruns</a:t>
            </a:r>
            <a:endParaRPr lang="en-US">
              <a:solidFill>
                <a:schemeClr val="bg1">
                  <a:lumMod val="95000"/>
                </a:schemeClr>
              </a:solidFill>
            </a:endParaRPr>
          </a:p>
        </p:txBody>
      </p:sp>
      <p:pic>
        <p:nvPicPr>
          <p:cNvPr id="14" name="Picture 13">
            <a:extLst>
              <a:ext uri="{FF2B5EF4-FFF2-40B4-BE49-F238E27FC236}">
                <a16:creationId xmlns:a16="http://schemas.microsoft.com/office/drawing/2014/main" id="{00AA9EC0-DD27-DB8F-2176-DA81CE6D2DFE}"/>
              </a:ext>
            </a:extLst>
          </p:cNvPr>
          <p:cNvPicPr>
            <a:picLocks noChangeAspect="1"/>
          </p:cNvPicPr>
          <p:nvPr/>
        </p:nvPicPr>
        <p:blipFill>
          <a:blip r:embed="rId8"/>
          <a:stretch>
            <a:fillRect/>
          </a:stretch>
        </p:blipFill>
        <p:spPr>
          <a:xfrm>
            <a:off x="284479" y="5594784"/>
            <a:ext cx="2903011" cy="948187"/>
          </a:xfrm>
          <a:prstGeom prst="rect">
            <a:avLst/>
          </a:prstGeom>
        </p:spPr>
      </p:pic>
    </p:spTree>
    <p:extLst>
      <p:ext uri="{BB962C8B-B14F-4D97-AF65-F5344CB8AC3E}">
        <p14:creationId xmlns:p14="http://schemas.microsoft.com/office/powerpoint/2010/main" val="275471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F17DD4A9-48AE-7702-F783-3754E6F59F0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9A8FC72-69CC-08C8-3C51-D53E887799DD}"/>
              </a:ext>
            </a:extLst>
          </p:cNvPr>
          <p:cNvSpPr/>
          <p:nvPr/>
        </p:nvSpPr>
        <p:spPr>
          <a:xfrm>
            <a:off x="309880" y="312062"/>
            <a:ext cx="11572240" cy="6233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A logo of a nature conservancy&#10;&#10;AI-generated content may be incorrect.">
            <a:extLst>
              <a:ext uri="{FF2B5EF4-FFF2-40B4-BE49-F238E27FC236}">
                <a16:creationId xmlns:a16="http://schemas.microsoft.com/office/drawing/2014/main" id="{CDADDDAB-71C3-A111-9698-AAD61B1883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5680" y="5316547"/>
            <a:ext cx="2533135" cy="1229391"/>
          </a:xfrm>
          <a:prstGeom prst="rect">
            <a:avLst/>
          </a:prstGeom>
        </p:spPr>
      </p:pic>
      <p:pic>
        <p:nvPicPr>
          <p:cNvPr id="6" name="Picture 5">
            <a:extLst>
              <a:ext uri="{FF2B5EF4-FFF2-40B4-BE49-F238E27FC236}">
                <a16:creationId xmlns:a16="http://schemas.microsoft.com/office/drawing/2014/main" id="{3007CE9F-8670-08B4-619A-3BB17455E9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98695" y="5315980"/>
            <a:ext cx="2234516" cy="1003989"/>
          </a:xfrm>
          <a:prstGeom prst="rect">
            <a:avLst/>
          </a:prstGeom>
        </p:spPr>
      </p:pic>
      <p:pic>
        <p:nvPicPr>
          <p:cNvPr id="7" name="Picture 6" descr="Mid-Carolina-Council-of-Governments-logo - myFutureNC">
            <a:extLst>
              <a:ext uri="{FF2B5EF4-FFF2-40B4-BE49-F238E27FC236}">
                <a16:creationId xmlns:a16="http://schemas.microsoft.com/office/drawing/2014/main" id="{6DF52106-E1A6-BB59-DE58-B60288155A5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93528" y="5533707"/>
            <a:ext cx="2338034" cy="5641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244B0F1-47A1-C42C-17A1-0E8560FFA6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93840" y="5312395"/>
            <a:ext cx="971849" cy="971849"/>
          </a:xfrm>
          <a:prstGeom prst="rect">
            <a:avLst/>
          </a:prstGeom>
        </p:spPr>
      </p:pic>
      <p:pic>
        <p:nvPicPr>
          <p:cNvPr id="2" name="Picture 1" descr="A screenshot of a map&#10;&#10;AI-generated content may be incorrect.">
            <a:extLst>
              <a:ext uri="{FF2B5EF4-FFF2-40B4-BE49-F238E27FC236}">
                <a16:creationId xmlns:a16="http://schemas.microsoft.com/office/drawing/2014/main" id="{B551071F-E780-F33A-385A-E0D59173B732}"/>
              </a:ext>
            </a:extLst>
          </p:cNvPr>
          <p:cNvPicPr>
            <a:picLocks noChangeAspect="1"/>
          </p:cNvPicPr>
          <p:nvPr/>
        </p:nvPicPr>
        <p:blipFill>
          <a:blip r:embed="rId7" cstate="screen">
            <a:extLst>
              <a:ext uri="{28A0092B-C50C-407E-A947-70E740481C1C}">
                <a14:useLocalDpi xmlns:a14="http://schemas.microsoft.com/office/drawing/2010/main"/>
              </a:ext>
            </a:extLst>
          </a:blip>
          <a:srcRect l="-1584" b="-6857"/>
          <a:stretch>
            <a:fillRect/>
          </a:stretch>
        </p:blipFill>
        <p:spPr>
          <a:xfrm>
            <a:off x="309880" y="2301509"/>
            <a:ext cx="11444705" cy="3010886"/>
          </a:xfrm>
          <a:prstGeom prst="rect">
            <a:avLst/>
          </a:prstGeom>
        </p:spPr>
      </p:pic>
      <p:sp>
        <p:nvSpPr>
          <p:cNvPr id="3" name="Title 16">
            <a:extLst>
              <a:ext uri="{FF2B5EF4-FFF2-40B4-BE49-F238E27FC236}">
                <a16:creationId xmlns:a16="http://schemas.microsoft.com/office/drawing/2014/main" id="{EF1A8D95-0B03-0404-D3F6-DD6AA3CA4D52}"/>
              </a:ext>
            </a:extLst>
          </p:cNvPr>
          <p:cNvSpPr txBox="1">
            <a:spLocks/>
          </p:cNvSpPr>
          <p:nvPr/>
        </p:nvSpPr>
        <p:spPr>
          <a:xfrm>
            <a:off x="1646624" y="516122"/>
            <a:ext cx="8898751" cy="730834"/>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i="1">
                <a:solidFill>
                  <a:srgbClr val="000000"/>
                </a:solidFill>
                <a:latin typeface="Proxima Nova" panose="02000506030000020004"/>
              </a:rPr>
              <a:t>Objective Outcomes</a:t>
            </a:r>
            <a:endParaRPr lang="en-US" i="1">
              <a:latin typeface="Proxima Nova" panose="02000506030000020004"/>
            </a:endParaRPr>
          </a:p>
        </p:txBody>
      </p:sp>
      <p:sp>
        <p:nvSpPr>
          <p:cNvPr id="4" name="Text Placeholder 3">
            <a:extLst>
              <a:ext uri="{FF2B5EF4-FFF2-40B4-BE49-F238E27FC236}">
                <a16:creationId xmlns:a16="http://schemas.microsoft.com/office/drawing/2014/main" id="{CEDA5F8F-3543-B98A-B89D-823C67E3B442}"/>
              </a:ext>
            </a:extLst>
          </p:cNvPr>
          <p:cNvSpPr txBox="1">
            <a:spLocks/>
          </p:cNvSpPr>
          <p:nvPr/>
        </p:nvSpPr>
        <p:spPr>
          <a:xfrm>
            <a:off x="336091" y="1329660"/>
            <a:ext cx="3862604" cy="242291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i="1">
                <a:latin typeface="Proxima Nova" panose="02000506030000020004"/>
              </a:rPr>
              <a:t>Eight sub-objectives</a:t>
            </a:r>
          </a:p>
          <a:p>
            <a:pPr marL="0" indent="0">
              <a:buNone/>
            </a:pPr>
            <a:r>
              <a:rPr lang="en-US" sz="2000" i="1">
                <a:latin typeface="Proxima Nova" panose="02000506030000020004"/>
              </a:rPr>
              <a:t>Four basin wide objective scores</a:t>
            </a:r>
          </a:p>
        </p:txBody>
      </p:sp>
    </p:spTree>
    <p:extLst>
      <p:ext uri="{BB962C8B-B14F-4D97-AF65-F5344CB8AC3E}">
        <p14:creationId xmlns:p14="http://schemas.microsoft.com/office/powerpoint/2010/main" val="2032271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2235C09D-56E8-9EAA-2589-46A7293489D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178DAB7-4BDD-4C0A-DF32-A64A83F0EBAB}"/>
              </a:ext>
            </a:extLst>
          </p:cNvPr>
          <p:cNvSpPr/>
          <p:nvPr/>
        </p:nvSpPr>
        <p:spPr>
          <a:xfrm>
            <a:off x="309880" y="312062"/>
            <a:ext cx="11572240" cy="6233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A logo of a nature conservancy&#10;&#10;AI-generated content may be incorrect.">
            <a:extLst>
              <a:ext uri="{FF2B5EF4-FFF2-40B4-BE49-F238E27FC236}">
                <a16:creationId xmlns:a16="http://schemas.microsoft.com/office/drawing/2014/main" id="{03380DBF-CEFE-12EE-1F41-CB11A5E2D5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1089" y="5316547"/>
            <a:ext cx="2533135" cy="1229391"/>
          </a:xfrm>
          <a:prstGeom prst="rect">
            <a:avLst/>
          </a:prstGeom>
        </p:spPr>
      </p:pic>
      <p:pic>
        <p:nvPicPr>
          <p:cNvPr id="6" name="Picture 5">
            <a:extLst>
              <a:ext uri="{FF2B5EF4-FFF2-40B4-BE49-F238E27FC236}">
                <a16:creationId xmlns:a16="http://schemas.microsoft.com/office/drawing/2014/main" id="{645EDD1D-A069-5CBB-D01A-FE2571198A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98695" y="5315980"/>
            <a:ext cx="2234516" cy="1003989"/>
          </a:xfrm>
          <a:prstGeom prst="rect">
            <a:avLst/>
          </a:prstGeom>
        </p:spPr>
      </p:pic>
      <p:pic>
        <p:nvPicPr>
          <p:cNvPr id="7" name="Picture 6" descr="Mid-Carolina-Council-of-Governments-logo - myFutureNC">
            <a:extLst>
              <a:ext uri="{FF2B5EF4-FFF2-40B4-BE49-F238E27FC236}">
                <a16:creationId xmlns:a16="http://schemas.microsoft.com/office/drawing/2014/main" id="{FB47812E-F413-942D-8DDD-13EB1770E1A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93528" y="5533707"/>
            <a:ext cx="2338034" cy="5641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E00365F-F0C0-9F76-72D5-33EE998090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93840" y="5312395"/>
            <a:ext cx="971849" cy="971849"/>
          </a:xfrm>
          <a:prstGeom prst="rect">
            <a:avLst/>
          </a:prstGeom>
        </p:spPr>
      </p:pic>
      <p:pic>
        <p:nvPicPr>
          <p:cNvPr id="10" name="Picture 9" descr="A pie chart with text and numbers&#10;&#10;AI-generated content may be incorrect.">
            <a:extLst>
              <a:ext uri="{FF2B5EF4-FFF2-40B4-BE49-F238E27FC236}">
                <a16:creationId xmlns:a16="http://schemas.microsoft.com/office/drawing/2014/main" id="{2DAF2B4C-7A1C-9898-FB3C-A31B03B3BC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9880" y="2418607"/>
            <a:ext cx="3449585" cy="2270613"/>
          </a:xfrm>
          <a:prstGeom prst="rect">
            <a:avLst/>
          </a:prstGeom>
        </p:spPr>
      </p:pic>
      <p:pic>
        <p:nvPicPr>
          <p:cNvPr id="11" name="Picture 10">
            <a:extLst>
              <a:ext uri="{FF2B5EF4-FFF2-40B4-BE49-F238E27FC236}">
                <a16:creationId xmlns:a16="http://schemas.microsoft.com/office/drawing/2014/main" id="{A4F82310-D101-A928-7C3F-66D1E58D314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310380" y="2413845"/>
            <a:ext cx="3440852" cy="2270613"/>
          </a:xfrm>
          <a:prstGeom prst="rect">
            <a:avLst/>
          </a:prstGeom>
        </p:spPr>
      </p:pic>
      <p:pic>
        <p:nvPicPr>
          <p:cNvPr id="12" name="Picture 11" descr="A diagram of a number of people&#10;&#10;AI-generated content may be incorrect.">
            <a:extLst>
              <a:ext uri="{FF2B5EF4-FFF2-40B4-BE49-F238E27FC236}">
                <a16:creationId xmlns:a16="http://schemas.microsoft.com/office/drawing/2014/main" id="{BB9970A1-1BA0-9DF2-1CC7-2253FD436A9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263255" y="2418607"/>
            <a:ext cx="3563116" cy="2270613"/>
          </a:xfrm>
          <a:prstGeom prst="rect">
            <a:avLst/>
          </a:prstGeom>
        </p:spPr>
      </p:pic>
      <p:sp>
        <p:nvSpPr>
          <p:cNvPr id="13" name="TextBox 12">
            <a:extLst>
              <a:ext uri="{FF2B5EF4-FFF2-40B4-BE49-F238E27FC236}">
                <a16:creationId xmlns:a16="http://schemas.microsoft.com/office/drawing/2014/main" id="{FB0A6826-7F2D-18F1-81FE-6DCCA68E3B21}"/>
              </a:ext>
            </a:extLst>
          </p:cNvPr>
          <p:cNvSpPr txBox="1"/>
          <p:nvPr/>
        </p:nvSpPr>
        <p:spPr>
          <a:xfrm>
            <a:off x="544397" y="442322"/>
            <a:ext cx="774153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latin typeface="Proxima Nova" panose="02000506030000020004"/>
              </a:rPr>
              <a:t>Combining Objectives: Parcel Level</a:t>
            </a:r>
          </a:p>
        </p:txBody>
      </p:sp>
    </p:spTree>
    <p:extLst>
      <p:ext uri="{BB962C8B-B14F-4D97-AF65-F5344CB8AC3E}">
        <p14:creationId xmlns:p14="http://schemas.microsoft.com/office/powerpoint/2010/main" val="1308530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04065DAD-1AE1-3A99-D5E7-A39A30A0145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39AC75F-3334-F238-7CD5-FD3FBD5B63A1}"/>
              </a:ext>
            </a:extLst>
          </p:cNvPr>
          <p:cNvSpPr/>
          <p:nvPr/>
        </p:nvSpPr>
        <p:spPr>
          <a:xfrm>
            <a:off x="284481" y="266434"/>
            <a:ext cx="11623040" cy="63251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descr="A colorful triangle logo on a black background&#10;&#10;AI-generated content may be incorrect.">
            <a:extLst>
              <a:ext uri="{FF2B5EF4-FFF2-40B4-BE49-F238E27FC236}">
                <a16:creationId xmlns:a16="http://schemas.microsoft.com/office/drawing/2014/main" id="{8F12E1CA-DDE7-DE57-D7A5-4F5BF4D0EB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03068" y="190913"/>
            <a:ext cx="712033" cy="712033"/>
          </a:xfrm>
          <a:prstGeom prst="rect">
            <a:avLst/>
          </a:prstGeom>
        </p:spPr>
      </p:pic>
      <p:pic>
        <p:nvPicPr>
          <p:cNvPr id="6" name="Picture 5">
            <a:extLst>
              <a:ext uri="{FF2B5EF4-FFF2-40B4-BE49-F238E27FC236}">
                <a16:creationId xmlns:a16="http://schemas.microsoft.com/office/drawing/2014/main" id="{6B549266-7A4C-D46A-C4B0-B79928C0E1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8470" y="206551"/>
            <a:ext cx="794554" cy="794554"/>
          </a:xfrm>
          <a:prstGeom prst="rect">
            <a:avLst/>
          </a:prstGeom>
        </p:spPr>
      </p:pic>
      <p:pic>
        <p:nvPicPr>
          <p:cNvPr id="7" name="Picture 6" descr="Mid-Carolina-Council-of-Governments-logo - myFutureNC">
            <a:extLst>
              <a:ext uri="{FF2B5EF4-FFF2-40B4-BE49-F238E27FC236}">
                <a16:creationId xmlns:a16="http://schemas.microsoft.com/office/drawing/2014/main" id="{892A5F96-D344-BB42-A1E9-7CFC223438E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57284" y="390762"/>
            <a:ext cx="1776710" cy="4261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9A240A2-617F-9848-6D9D-020B95183A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90604" y="390762"/>
            <a:ext cx="1383902" cy="399863"/>
          </a:xfrm>
          <a:prstGeom prst="rect">
            <a:avLst/>
          </a:prstGeom>
        </p:spPr>
      </p:pic>
      <p:sp>
        <p:nvSpPr>
          <p:cNvPr id="12" name="Text Placeholder 4">
            <a:extLst>
              <a:ext uri="{FF2B5EF4-FFF2-40B4-BE49-F238E27FC236}">
                <a16:creationId xmlns:a16="http://schemas.microsoft.com/office/drawing/2014/main" id="{1652F7B2-6ED2-D708-A288-D34CFAD297D7}"/>
              </a:ext>
            </a:extLst>
          </p:cNvPr>
          <p:cNvSpPr txBox="1">
            <a:spLocks/>
          </p:cNvSpPr>
          <p:nvPr/>
        </p:nvSpPr>
        <p:spPr>
          <a:xfrm>
            <a:off x="9985734" y="1184862"/>
            <a:ext cx="2315601" cy="394479"/>
          </a:xfrm>
          <a:prstGeom prst="rect">
            <a:avLst/>
          </a:prstGeom>
        </p:spPr>
        <p:txBody>
          <a:bodyPr vert="horz" lIns="91440" tIns="45720" rIns="91440" bIns="45720" rtlCol="0" anchor="t"/>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lumMod val="95000"/>
                  </a:prstClr>
                </a:solidFill>
                <a:effectLst/>
                <a:uLnTx/>
                <a:uFillTx/>
                <a:latin typeface="Barlow Condensed Light"/>
                <a:ea typeface="+mn-ea"/>
                <a:cs typeface="+mn-cs"/>
              </a:rPr>
              <a:t>Image Credit: Andrea Bruns</a:t>
            </a:r>
            <a:endParaRPr kumimoji="0" lang="en-US" sz="1200" b="0" i="0" u="none" strike="noStrike" kern="1200" cap="none" spc="0" normalizeH="0" baseline="0" noProof="0">
              <a:ln>
                <a:noFill/>
              </a:ln>
              <a:solidFill>
                <a:prstClr val="white">
                  <a:lumMod val="95000"/>
                </a:prstClr>
              </a:solidFill>
              <a:effectLst/>
              <a:uLnTx/>
              <a:uFillTx/>
              <a:latin typeface="Aptos" panose="02110004020202020204"/>
              <a:ea typeface="+mn-ea"/>
              <a:cs typeface="+mn-cs"/>
            </a:endParaRPr>
          </a:p>
        </p:txBody>
      </p:sp>
      <p:sp>
        <p:nvSpPr>
          <p:cNvPr id="5" name="Title 1">
            <a:extLst>
              <a:ext uri="{FF2B5EF4-FFF2-40B4-BE49-F238E27FC236}">
                <a16:creationId xmlns:a16="http://schemas.microsoft.com/office/drawing/2014/main" id="{1FF2BEE4-24BB-D79A-CF9F-FB890649F013}"/>
              </a:ext>
            </a:extLst>
          </p:cNvPr>
          <p:cNvSpPr txBox="1">
            <a:spLocks/>
          </p:cNvSpPr>
          <p:nvPr/>
        </p:nvSpPr>
        <p:spPr>
          <a:xfrm>
            <a:off x="2134151" y="903777"/>
            <a:ext cx="7877386" cy="1671373"/>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Proxima Nova" panose="02000506030000020004"/>
              </a:rPr>
              <a:t>Connecting Tools</a:t>
            </a:r>
          </a:p>
        </p:txBody>
      </p:sp>
      <p:sp>
        <p:nvSpPr>
          <p:cNvPr id="8" name="Arrow: Right 7">
            <a:extLst>
              <a:ext uri="{FF2B5EF4-FFF2-40B4-BE49-F238E27FC236}">
                <a16:creationId xmlns:a16="http://schemas.microsoft.com/office/drawing/2014/main" id="{7941E594-0EB7-949C-78B1-0C2993940180}"/>
              </a:ext>
            </a:extLst>
          </p:cNvPr>
          <p:cNvSpPr/>
          <p:nvPr/>
        </p:nvSpPr>
        <p:spPr>
          <a:xfrm>
            <a:off x="5142239" y="4049000"/>
            <a:ext cx="1861211" cy="674900"/>
          </a:xfrm>
          <a:prstGeom prst="rightArrow">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map of land with different colors&#10;&#10;AI-generated content may be incorrect.">
            <a:extLst>
              <a:ext uri="{FF2B5EF4-FFF2-40B4-BE49-F238E27FC236}">
                <a16:creationId xmlns:a16="http://schemas.microsoft.com/office/drawing/2014/main" id="{C1A4BC82-F713-6938-8198-638ABC88BC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87583" y="2856234"/>
            <a:ext cx="3790566" cy="3215165"/>
          </a:xfrm>
          <a:prstGeom prst="rect">
            <a:avLst/>
          </a:prstGeom>
          <a:ln w="19050">
            <a:solidFill>
              <a:schemeClr val="tx1"/>
            </a:solidFill>
          </a:ln>
        </p:spPr>
      </p:pic>
      <p:pic>
        <p:nvPicPr>
          <p:cNvPr id="14" name="Picture 13" descr="A map of the united states&#10;&#10;AI-generated content may be incorrect.">
            <a:extLst>
              <a:ext uri="{FF2B5EF4-FFF2-40B4-BE49-F238E27FC236}">
                <a16:creationId xmlns:a16="http://schemas.microsoft.com/office/drawing/2014/main" id="{EE13C589-4844-28A4-43C0-6840E7C6A5D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29236" y="2856235"/>
            <a:ext cx="3775817" cy="3215165"/>
          </a:xfrm>
          <a:prstGeom prst="rect">
            <a:avLst/>
          </a:prstGeom>
          <a:ln w="19050">
            <a:solidFill>
              <a:schemeClr val="tx1"/>
            </a:solidFill>
          </a:ln>
        </p:spPr>
      </p:pic>
      <p:sp>
        <p:nvSpPr>
          <p:cNvPr id="15" name="Text Placeholder 6">
            <a:extLst>
              <a:ext uri="{FF2B5EF4-FFF2-40B4-BE49-F238E27FC236}">
                <a16:creationId xmlns:a16="http://schemas.microsoft.com/office/drawing/2014/main" id="{BECA47C2-3EA1-B1DD-CF4B-E51E842B5C02}"/>
              </a:ext>
            </a:extLst>
          </p:cNvPr>
          <p:cNvSpPr txBox="1">
            <a:spLocks/>
          </p:cNvSpPr>
          <p:nvPr/>
        </p:nvSpPr>
        <p:spPr>
          <a:xfrm>
            <a:off x="1286947" y="2552913"/>
            <a:ext cx="3755928" cy="217098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Proxima Nova" panose="02000506030000020004"/>
              </a:rPr>
              <a:t>Parcel Prioritization Spatial Layer</a:t>
            </a:r>
          </a:p>
        </p:txBody>
      </p:sp>
      <p:sp>
        <p:nvSpPr>
          <p:cNvPr id="17" name="Text Placeholder 10">
            <a:extLst>
              <a:ext uri="{FF2B5EF4-FFF2-40B4-BE49-F238E27FC236}">
                <a16:creationId xmlns:a16="http://schemas.microsoft.com/office/drawing/2014/main" id="{94449511-728B-5704-B948-4689680DA2A3}"/>
              </a:ext>
            </a:extLst>
          </p:cNvPr>
          <p:cNvSpPr txBox="1">
            <a:spLocks/>
          </p:cNvSpPr>
          <p:nvPr/>
        </p:nvSpPr>
        <p:spPr>
          <a:xfrm>
            <a:off x="7457478" y="2552913"/>
            <a:ext cx="3546939" cy="39376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Proxima Nova" panose="02000506030000020004"/>
              </a:rPr>
              <a:t>Soil &amp; Water Assessment Tool</a:t>
            </a:r>
          </a:p>
        </p:txBody>
      </p:sp>
      <p:sp>
        <p:nvSpPr>
          <p:cNvPr id="18" name="Text Placeholder 5">
            <a:extLst>
              <a:ext uri="{FF2B5EF4-FFF2-40B4-BE49-F238E27FC236}">
                <a16:creationId xmlns:a16="http://schemas.microsoft.com/office/drawing/2014/main" id="{34A06AA5-55A1-DA43-879D-A504BA20F45E}"/>
              </a:ext>
            </a:extLst>
          </p:cNvPr>
          <p:cNvSpPr txBox="1">
            <a:spLocks/>
          </p:cNvSpPr>
          <p:nvPr/>
        </p:nvSpPr>
        <p:spPr>
          <a:xfrm>
            <a:off x="1137244" y="1745281"/>
            <a:ext cx="3840905" cy="764191"/>
          </a:xfrm>
          <a:prstGeom prst="rect">
            <a:avLst/>
          </a:prstGeom>
        </p:spPr>
        <p:txBody>
          <a:bodyPr lIns="91440" tIns="45720" rIns="91440" bIns="4572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i="1">
                <a:latin typeface="Proxima Nova" panose="02000506030000020004"/>
              </a:rPr>
              <a:t>Where are the conservation &amp; restoration opportunities?</a:t>
            </a:r>
          </a:p>
        </p:txBody>
      </p:sp>
      <p:sp>
        <p:nvSpPr>
          <p:cNvPr id="19" name="Text Placeholder 9">
            <a:extLst>
              <a:ext uri="{FF2B5EF4-FFF2-40B4-BE49-F238E27FC236}">
                <a16:creationId xmlns:a16="http://schemas.microsoft.com/office/drawing/2014/main" id="{5627C295-D9BA-F3CE-4D52-E07D854A25F8}"/>
              </a:ext>
            </a:extLst>
          </p:cNvPr>
          <p:cNvSpPr txBox="1">
            <a:spLocks/>
          </p:cNvSpPr>
          <p:nvPr/>
        </p:nvSpPr>
        <p:spPr>
          <a:xfrm>
            <a:off x="6624981" y="1745280"/>
            <a:ext cx="4429775" cy="764191"/>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00" i="1">
                <a:latin typeface="Proxima Nova" panose="02000506030000020004"/>
              </a:rPr>
              <a:t>How much good do we get out of restoration implementation?</a:t>
            </a:r>
          </a:p>
        </p:txBody>
      </p:sp>
    </p:spTree>
    <p:extLst>
      <p:ext uri="{BB962C8B-B14F-4D97-AF65-F5344CB8AC3E}">
        <p14:creationId xmlns:p14="http://schemas.microsoft.com/office/powerpoint/2010/main" val="34992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build="p"/>
      <p:bldP spid="1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4C4C2-348E-4E53-7BB4-68B4C3F66790}"/>
            </a:ext>
          </a:extLst>
        </p:cNvPr>
        <p:cNvGrpSpPr/>
        <p:nvPr/>
      </p:nvGrpSpPr>
      <p:grpSpPr>
        <a:xfrm>
          <a:off x="0" y="0"/>
          <a:ext cx="0" cy="0"/>
          <a:chOff x="0" y="0"/>
          <a:chExt cx="0" cy="0"/>
        </a:xfrm>
      </p:grpSpPr>
      <p:pic>
        <p:nvPicPr>
          <p:cNvPr id="2" name="Picture 1" descr="A logo with pink letters and yellow sun&#10;&#10;AI-generated content may be incorrect.">
            <a:extLst>
              <a:ext uri="{FF2B5EF4-FFF2-40B4-BE49-F238E27FC236}">
                <a16:creationId xmlns:a16="http://schemas.microsoft.com/office/drawing/2014/main" id="{2F8FD141-7ACC-3AA0-8EB3-4C2772BDDA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44615" y="6072449"/>
            <a:ext cx="4810908" cy="923925"/>
          </a:xfrm>
          <a:prstGeom prst="rect">
            <a:avLst/>
          </a:prstGeom>
        </p:spPr>
      </p:pic>
      <p:pic>
        <p:nvPicPr>
          <p:cNvPr id="5" name="Picture 4" descr="A map of a river&#10;&#10;AI-generated content may be incorrect.">
            <a:extLst>
              <a:ext uri="{FF2B5EF4-FFF2-40B4-BE49-F238E27FC236}">
                <a16:creationId xmlns:a16="http://schemas.microsoft.com/office/drawing/2014/main" id="{4DD44968-0D87-98FD-6170-11F502AD7082}"/>
              </a:ext>
            </a:extLst>
          </p:cNvPr>
          <p:cNvPicPr>
            <a:picLocks noChangeAspect="1"/>
          </p:cNvPicPr>
          <p:nvPr/>
        </p:nvPicPr>
        <p:blipFill>
          <a:blip r:embed="rId4"/>
          <a:stretch>
            <a:fillRect/>
          </a:stretch>
        </p:blipFill>
        <p:spPr>
          <a:xfrm>
            <a:off x="4064700" y="1565753"/>
            <a:ext cx="4354874" cy="4655507"/>
          </a:xfrm>
          <a:prstGeom prst="rect">
            <a:avLst/>
          </a:prstGeom>
        </p:spPr>
      </p:pic>
      <p:pic>
        <p:nvPicPr>
          <p:cNvPr id="4" name="Picture 3" descr="A black square with blue and white text&#10;&#10;AI-generated content may be incorrect.">
            <a:extLst>
              <a:ext uri="{FF2B5EF4-FFF2-40B4-BE49-F238E27FC236}">
                <a16:creationId xmlns:a16="http://schemas.microsoft.com/office/drawing/2014/main" id="{D31F114D-9D4C-C388-524B-583504F9CBD0}"/>
              </a:ext>
            </a:extLst>
          </p:cNvPr>
          <p:cNvPicPr>
            <a:picLocks noChangeAspect="1"/>
          </p:cNvPicPr>
          <p:nvPr/>
        </p:nvPicPr>
        <p:blipFill>
          <a:blip r:embed="rId5" cstate="screen">
            <a:extLst>
              <a:ext uri="{28A0092B-C50C-407E-A947-70E740481C1C}">
                <a14:useLocalDpi xmlns:a14="http://schemas.microsoft.com/office/drawing/2010/main"/>
              </a:ext>
            </a:extLst>
          </a:blip>
          <a:srcRect r="-86" b="-200"/>
          <a:stretch>
            <a:fillRect/>
          </a:stretch>
        </p:blipFill>
        <p:spPr>
          <a:xfrm>
            <a:off x="0" y="1243083"/>
            <a:ext cx="12192923" cy="4489798"/>
          </a:xfrm>
          <a:prstGeom prst="rect">
            <a:avLst/>
          </a:prstGeom>
        </p:spPr>
      </p:pic>
      <p:sp>
        <p:nvSpPr>
          <p:cNvPr id="6" name="TextBox 5">
            <a:extLst>
              <a:ext uri="{FF2B5EF4-FFF2-40B4-BE49-F238E27FC236}">
                <a16:creationId xmlns:a16="http://schemas.microsoft.com/office/drawing/2014/main" id="{AD79711F-34D6-957A-5D53-8B6D7C9C64E3}"/>
              </a:ext>
            </a:extLst>
          </p:cNvPr>
          <p:cNvSpPr txBox="1"/>
          <p:nvPr/>
        </p:nvSpPr>
        <p:spPr>
          <a:xfrm>
            <a:off x="300677" y="165865"/>
            <a:ext cx="8267178"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00281F"/>
                </a:solidFill>
                <a:effectLst/>
                <a:uLnTx/>
                <a:uFillTx/>
                <a:latin typeface="Proxima Nova"/>
              </a:rPr>
              <a:t>TNC's Watershed Modeling Tool</a:t>
            </a:r>
            <a:endParaRPr lang="en-US" sz="3000" b="1" i="0" u="none" strike="noStrike" kern="1200" cap="none" spc="0" normalizeH="0" baseline="0" noProof="0">
              <a:ln>
                <a:noFill/>
              </a:ln>
              <a:solidFill>
                <a:srgbClr val="00281F"/>
              </a:solidFill>
              <a:effectLst/>
              <a:uLnTx/>
              <a:uFillTx/>
              <a:latin typeface="Proxima Nova"/>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00281F"/>
                </a:solidFill>
                <a:effectLst/>
                <a:uLnTx/>
                <a:uFillTx/>
                <a:latin typeface="Proxima Nova"/>
              </a:rPr>
              <a:t>Driving Conservation and Resilience</a:t>
            </a:r>
            <a:endParaRPr lang="en-US" sz="3000" b="1" i="0" u="none" strike="noStrike" kern="1200" cap="none" spc="0" normalizeH="0" baseline="0" noProof="0">
              <a:ln>
                <a:noFill/>
              </a:ln>
              <a:solidFill>
                <a:srgbClr val="00281F"/>
              </a:solidFill>
              <a:effectLst/>
              <a:uLnTx/>
              <a:uFillTx/>
              <a:latin typeface="Proxima Nova"/>
            </a:endParaRPr>
          </a:p>
        </p:txBody>
      </p:sp>
      <p:pic>
        <p:nvPicPr>
          <p:cNvPr id="7" name="Picture 6" descr="A colorful triangle logo on a black background&#10;&#10;AI-generated content may be incorrect.">
            <a:extLst>
              <a:ext uri="{FF2B5EF4-FFF2-40B4-BE49-F238E27FC236}">
                <a16:creationId xmlns:a16="http://schemas.microsoft.com/office/drawing/2014/main" id="{6DB73B6B-67EE-5052-5A11-4A3A835585D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81662" y="165865"/>
            <a:ext cx="712033" cy="712033"/>
          </a:xfrm>
          <a:prstGeom prst="rect">
            <a:avLst/>
          </a:prstGeom>
        </p:spPr>
      </p:pic>
      <p:pic>
        <p:nvPicPr>
          <p:cNvPr id="8" name="Picture 7">
            <a:extLst>
              <a:ext uri="{FF2B5EF4-FFF2-40B4-BE49-F238E27FC236}">
                <a16:creationId xmlns:a16="http://schemas.microsoft.com/office/drawing/2014/main" id="{AD9BF9CC-80E4-3562-AAE8-C60F8147103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68532" y="180295"/>
            <a:ext cx="794554" cy="794554"/>
          </a:xfrm>
          <a:prstGeom prst="rect">
            <a:avLst/>
          </a:prstGeom>
        </p:spPr>
      </p:pic>
      <p:pic>
        <p:nvPicPr>
          <p:cNvPr id="9" name="Picture 8" descr="Mid-Carolina-Council-of-Governments-logo - myFutureNC">
            <a:extLst>
              <a:ext uri="{FF2B5EF4-FFF2-40B4-BE49-F238E27FC236}">
                <a16:creationId xmlns:a16="http://schemas.microsoft.com/office/drawing/2014/main" id="{92DE5D08-1A7E-4C4E-CCB8-1F20BBCAE26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941484" y="364506"/>
            <a:ext cx="1776710" cy="426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493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73BBE33-B533-4661-8A6A-6BD8D05EB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9B32F6F-FB0B-C803-5849-02D2CC192EEE}"/>
              </a:ext>
            </a:extLst>
          </p:cNvPr>
          <p:cNvSpPr/>
          <p:nvPr/>
        </p:nvSpPr>
        <p:spPr>
          <a:xfrm>
            <a:off x="213360" y="233679"/>
            <a:ext cx="11684000" cy="63703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B7223A9-FF1D-7142-6894-834584491F86}"/>
              </a:ext>
            </a:extLst>
          </p:cNvPr>
          <p:cNvSpPr txBox="1"/>
          <p:nvPr/>
        </p:nvSpPr>
        <p:spPr>
          <a:xfrm>
            <a:off x="294640" y="-996876"/>
            <a:ext cx="3929949" cy="278594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2900" kern="1200">
                <a:solidFill>
                  <a:schemeClr val="tx1"/>
                </a:solidFill>
                <a:latin typeface="Proxima Nova" panose="02000506030000020004"/>
                <a:ea typeface="+mj-ea"/>
                <a:cs typeface="+mj-cs"/>
              </a:rPr>
              <a:t>Learning Laboratories: </a:t>
            </a:r>
            <a:r>
              <a:rPr lang="en-US" sz="2900">
                <a:latin typeface="Proxima Nova" panose="02000506030000020004"/>
                <a:ea typeface="+mj-ea"/>
                <a:cs typeface="+mj-cs"/>
              </a:rPr>
              <a:t>The Essence of it</a:t>
            </a:r>
            <a:endParaRPr lang="en-US" sz="2900" kern="1200">
              <a:solidFill>
                <a:schemeClr val="tx1"/>
              </a:solidFill>
              <a:latin typeface="Proxima Nova" panose="02000506030000020004"/>
              <a:ea typeface="+mj-ea"/>
              <a:cs typeface="+mj-cs"/>
            </a:endParaRPr>
          </a:p>
        </p:txBody>
      </p:sp>
      <p:pic>
        <p:nvPicPr>
          <p:cNvPr id="4" name="Picture 3">
            <a:extLst>
              <a:ext uri="{FF2B5EF4-FFF2-40B4-BE49-F238E27FC236}">
                <a16:creationId xmlns:a16="http://schemas.microsoft.com/office/drawing/2014/main" id="{D4D91A1C-EB81-A634-BEC6-0C4FFC328E4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653626" y="230271"/>
            <a:ext cx="2745763" cy="1998485"/>
          </a:xfrm>
          <a:prstGeom prst="rect">
            <a:avLst/>
          </a:prstGeom>
          <a:ln>
            <a:solidFill>
              <a:schemeClr val="tx1"/>
            </a:solidFill>
          </a:ln>
        </p:spPr>
      </p:pic>
      <p:pic>
        <p:nvPicPr>
          <p:cNvPr id="12" name="Picture 11">
            <a:extLst>
              <a:ext uri="{FF2B5EF4-FFF2-40B4-BE49-F238E27FC236}">
                <a16:creationId xmlns:a16="http://schemas.microsoft.com/office/drawing/2014/main" id="{85C3D2BA-B646-A19F-6AD1-7CE4B0659B82}"/>
              </a:ext>
            </a:extLst>
          </p:cNvPr>
          <p:cNvPicPr>
            <a:picLocks noChangeAspect="1"/>
          </p:cNvPicPr>
          <p:nvPr/>
        </p:nvPicPr>
        <p:blipFill>
          <a:blip r:embed="rId4" cstate="screen">
            <a:extLst>
              <a:ext uri="{28A0092B-C50C-407E-A947-70E740481C1C}">
                <a14:useLocalDpi xmlns:a14="http://schemas.microsoft.com/office/drawing/2010/main"/>
              </a:ext>
            </a:extLst>
          </a:blip>
          <a:srcRect b="-6"/>
          <a:stretch>
            <a:fillRect/>
          </a:stretch>
        </p:blipFill>
        <p:spPr>
          <a:xfrm>
            <a:off x="7570565" y="3520452"/>
            <a:ext cx="4326795" cy="3080141"/>
          </a:xfrm>
          <a:prstGeom prst="rect">
            <a:avLst/>
          </a:prstGeom>
          <a:ln>
            <a:solidFill>
              <a:schemeClr val="tx1"/>
            </a:solidFill>
          </a:ln>
        </p:spPr>
      </p:pic>
      <p:pic>
        <p:nvPicPr>
          <p:cNvPr id="10" name="Picture 9">
            <a:extLst>
              <a:ext uri="{FF2B5EF4-FFF2-40B4-BE49-F238E27FC236}">
                <a16:creationId xmlns:a16="http://schemas.microsoft.com/office/drawing/2014/main" id="{BACFE370-527A-4164-CC86-236DBE3CE6F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570565" y="230271"/>
            <a:ext cx="4326795" cy="3107278"/>
          </a:xfrm>
          <a:prstGeom prst="rect">
            <a:avLst/>
          </a:prstGeom>
          <a:ln>
            <a:solidFill>
              <a:schemeClr val="tx1"/>
            </a:solidFill>
          </a:ln>
        </p:spPr>
      </p:pic>
      <p:pic>
        <p:nvPicPr>
          <p:cNvPr id="8" name="Picture 7">
            <a:extLst>
              <a:ext uri="{FF2B5EF4-FFF2-40B4-BE49-F238E27FC236}">
                <a16:creationId xmlns:a16="http://schemas.microsoft.com/office/drawing/2014/main" id="{9786E351-DAF0-889D-B3B8-86D3D10DBC6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653627" y="4593652"/>
            <a:ext cx="2745764" cy="2006941"/>
          </a:xfrm>
          <a:prstGeom prst="rect">
            <a:avLst/>
          </a:prstGeom>
          <a:ln>
            <a:solidFill>
              <a:schemeClr val="tx1"/>
            </a:solidFill>
          </a:ln>
        </p:spPr>
      </p:pic>
      <p:pic>
        <p:nvPicPr>
          <p:cNvPr id="6" name="Picture 5">
            <a:extLst>
              <a:ext uri="{FF2B5EF4-FFF2-40B4-BE49-F238E27FC236}">
                <a16:creationId xmlns:a16="http://schemas.microsoft.com/office/drawing/2014/main" id="{EAE3E37A-C904-2FAB-A89A-13E39166710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653627" y="2447172"/>
            <a:ext cx="2749482" cy="1928064"/>
          </a:xfrm>
          <a:prstGeom prst="rect">
            <a:avLst/>
          </a:prstGeom>
          <a:ln>
            <a:solidFill>
              <a:schemeClr val="tx1"/>
            </a:solidFill>
          </a:ln>
        </p:spPr>
      </p:pic>
      <p:pic>
        <p:nvPicPr>
          <p:cNvPr id="13" name="Picture 12" descr="A logo of a nature conservancy&#10;&#10;AI-generated content may be incorrect.">
            <a:extLst>
              <a:ext uri="{FF2B5EF4-FFF2-40B4-BE49-F238E27FC236}">
                <a16:creationId xmlns:a16="http://schemas.microsoft.com/office/drawing/2014/main" id="{E55B6357-1B76-9F22-7D4C-727475997D2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294640" y="4893951"/>
            <a:ext cx="2081983" cy="1003989"/>
          </a:xfrm>
          <a:prstGeom prst="rect">
            <a:avLst/>
          </a:prstGeom>
        </p:spPr>
      </p:pic>
      <p:pic>
        <p:nvPicPr>
          <p:cNvPr id="15" name="Picture 14">
            <a:extLst>
              <a:ext uri="{FF2B5EF4-FFF2-40B4-BE49-F238E27FC236}">
                <a16:creationId xmlns:a16="http://schemas.microsoft.com/office/drawing/2014/main" id="{FA0FF69B-63C8-00A5-BC6D-23684E45530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59601" y="4809785"/>
            <a:ext cx="2122852" cy="995747"/>
          </a:xfrm>
          <a:prstGeom prst="rect">
            <a:avLst/>
          </a:prstGeom>
        </p:spPr>
      </p:pic>
      <p:pic>
        <p:nvPicPr>
          <p:cNvPr id="18" name="Picture 17" descr="Mid-Carolina-Council-of-Governments-logo - myFutureNC">
            <a:extLst>
              <a:ext uri="{FF2B5EF4-FFF2-40B4-BE49-F238E27FC236}">
                <a16:creationId xmlns:a16="http://schemas.microsoft.com/office/drawing/2014/main" id="{00AC0ED4-48C9-D27E-0CED-673A3FEE218F}"/>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84938" y="5889698"/>
            <a:ext cx="2141813" cy="54363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135DB600-0B33-878E-16A7-648CE38366E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025030" y="5546668"/>
            <a:ext cx="1049090" cy="1049090"/>
          </a:xfrm>
          <a:prstGeom prst="rect">
            <a:avLst/>
          </a:prstGeom>
        </p:spPr>
      </p:pic>
      <p:sp>
        <p:nvSpPr>
          <p:cNvPr id="23" name="TextBox 22">
            <a:extLst>
              <a:ext uri="{FF2B5EF4-FFF2-40B4-BE49-F238E27FC236}">
                <a16:creationId xmlns:a16="http://schemas.microsoft.com/office/drawing/2014/main" id="{D1D855F6-21F6-1726-AEBE-EA28CFBFC5D1}"/>
              </a:ext>
            </a:extLst>
          </p:cNvPr>
          <p:cNvSpPr txBox="1"/>
          <p:nvPr/>
        </p:nvSpPr>
        <p:spPr>
          <a:xfrm>
            <a:off x="4754412" y="1850384"/>
            <a:ext cx="1272095" cy="276999"/>
          </a:xfrm>
          <a:prstGeom prst="rect">
            <a:avLst/>
          </a:prstGeom>
          <a:solidFill>
            <a:schemeClr val="bg1"/>
          </a:solidFill>
          <a:ln>
            <a:solidFill>
              <a:schemeClr val="tx1"/>
            </a:solidFill>
          </a:ln>
        </p:spPr>
        <p:txBody>
          <a:bodyPr wrap="square" rtlCol="0">
            <a:spAutoFit/>
          </a:bodyPr>
          <a:lstStyle/>
          <a:p>
            <a:pPr algn="ctr"/>
            <a:r>
              <a:rPr lang="en-US" sz="1200">
                <a:latin typeface="Proxima Nova" panose="02000506030000020004"/>
              </a:rPr>
              <a:t>1930s Imagery</a:t>
            </a:r>
          </a:p>
        </p:txBody>
      </p:sp>
      <p:sp>
        <p:nvSpPr>
          <p:cNvPr id="24" name="TextBox 23">
            <a:extLst>
              <a:ext uri="{FF2B5EF4-FFF2-40B4-BE49-F238E27FC236}">
                <a16:creationId xmlns:a16="http://schemas.microsoft.com/office/drawing/2014/main" id="{FA72F3D1-905E-A42C-FC0E-E43A8C68367C}"/>
              </a:ext>
            </a:extLst>
          </p:cNvPr>
          <p:cNvSpPr txBox="1"/>
          <p:nvPr/>
        </p:nvSpPr>
        <p:spPr>
          <a:xfrm>
            <a:off x="7630118" y="2988114"/>
            <a:ext cx="1759542" cy="276999"/>
          </a:xfrm>
          <a:prstGeom prst="rect">
            <a:avLst/>
          </a:prstGeom>
          <a:solidFill>
            <a:schemeClr val="bg1"/>
          </a:solidFill>
          <a:ln>
            <a:solidFill>
              <a:schemeClr val="tx1"/>
            </a:solidFill>
          </a:ln>
        </p:spPr>
        <p:txBody>
          <a:bodyPr wrap="square" rtlCol="0">
            <a:spAutoFit/>
          </a:bodyPr>
          <a:lstStyle/>
          <a:p>
            <a:pPr algn="ctr"/>
            <a:r>
              <a:rPr lang="en-US" sz="1200">
                <a:latin typeface="Proxima Nova" panose="02000506030000020004"/>
              </a:rPr>
              <a:t>2024 Drone Imagery</a:t>
            </a:r>
          </a:p>
        </p:txBody>
      </p:sp>
      <p:sp>
        <p:nvSpPr>
          <p:cNvPr id="25" name="TextBox 24">
            <a:extLst>
              <a:ext uri="{FF2B5EF4-FFF2-40B4-BE49-F238E27FC236}">
                <a16:creationId xmlns:a16="http://schemas.microsoft.com/office/drawing/2014/main" id="{C5B5AF5B-BB18-26FC-C0C3-921702024DF9}"/>
              </a:ext>
            </a:extLst>
          </p:cNvPr>
          <p:cNvSpPr txBox="1"/>
          <p:nvPr/>
        </p:nvSpPr>
        <p:spPr>
          <a:xfrm>
            <a:off x="5158854" y="4023984"/>
            <a:ext cx="2120120" cy="276999"/>
          </a:xfrm>
          <a:prstGeom prst="rect">
            <a:avLst/>
          </a:prstGeom>
          <a:solidFill>
            <a:schemeClr val="bg1"/>
          </a:solidFill>
          <a:ln>
            <a:solidFill>
              <a:schemeClr val="tx1"/>
            </a:solidFill>
          </a:ln>
        </p:spPr>
        <p:txBody>
          <a:bodyPr wrap="square" rtlCol="0">
            <a:spAutoFit/>
          </a:bodyPr>
          <a:lstStyle/>
          <a:p>
            <a:pPr algn="ctr"/>
            <a:r>
              <a:rPr lang="en-US" sz="1200">
                <a:latin typeface="Proxima Nova" panose="02000506030000020004"/>
              </a:rPr>
              <a:t>SW &amp; GW data collection</a:t>
            </a:r>
          </a:p>
        </p:txBody>
      </p:sp>
      <p:sp>
        <p:nvSpPr>
          <p:cNvPr id="26" name="TextBox 25">
            <a:extLst>
              <a:ext uri="{FF2B5EF4-FFF2-40B4-BE49-F238E27FC236}">
                <a16:creationId xmlns:a16="http://schemas.microsoft.com/office/drawing/2014/main" id="{4CC988BE-647C-FA05-C18B-6AAFE5A1470C}"/>
              </a:ext>
            </a:extLst>
          </p:cNvPr>
          <p:cNvSpPr txBox="1"/>
          <p:nvPr/>
        </p:nvSpPr>
        <p:spPr>
          <a:xfrm>
            <a:off x="10207270" y="3567820"/>
            <a:ext cx="1622458" cy="276999"/>
          </a:xfrm>
          <a:prstGeom prst="rect">
            <a:avLst/>
          </a:prstGeom>
          <a:solidFill>
            <a:schemeClr val="bg1"/>
          </a:solidFill>
          <a:ln>
            <a:solidFill>
              <a:schemeClr val="tx1"/>
            </a:solidFill>
          </a:ln>
        </p:spPr>
        <p:txBody>
          <a:bodyPr wrap="square" rtlCol="0">
            <a:spAutoFit/>
          </a:bodyPr>
          <a:lstStyle/>
          <a:p>
            <a:pPr algn="ctr"/>
            <a:r>
              <a:rPr lang="en-US" sz="1200">
                <a:latin typeface="Proxima Nova" panose="02000506030000020004"/>
              </a:rPr>
              <a:t>2026 construction</a:t>
            </a:r>
          </a:p>
        </p:txBody>
      </p:sp>
      <p:sp>
        <p:nvSpPr>
          <p:cNvPr id="27" name="TextBox 26">
            <a:extLst>
              <a:ext uri="{FF2B5EF4-FFF2-40B4-BE49-F238E27FC236}">
                <a16:creationId xmlns:a16="http://schemas.microsoft.com/office/drawing/2014/main" id="{26F95E71-A97C-BEBF-8F61-C2412ED49F19}"/>
              </a:ext>
            </a:extLst>
          </p:cNvPr>
          <p:cNvSpPr txBox="1"/>
          <p:nvPr/>
        </p:nvSpPr>
        <p:spPr>
          <a:xfrm>
            <a:off x="4711549" y="4671285"/>
            <a:ext cx="1849219" cy="276999"/>
          </a:xfrm>
          <a:prstGeom prst="rect">
            <a:avLst/>
          </a:prstGeom>
          <a:solidFill>
            <a:schemeClr val="bg1"/>
          </a:solidFill>
          <a:ln>
            <a:solidFill>
              <a:schemeClr val="tx1"/>
            </a:solidFill>
          </a:ln>
        </p:spPr>
        <p:txBody>
          <a:bodyPr wrap="square" rtlCol="0">
            <a:spAutoFit/>
          </a:bodyPr>
          <a:lstStyle/>
          <a:p>
            <a:pPr algn="ctr"/>
            <a:r>
              <a:rPr lang="en-US" sz="1200">
                <a:latin typeface="Proxima Nova" panose="02000506030000020004"/>
              </a:rPr>
              <a:t>Vernal pool excavation</a:t>
            </a:r>
          </a:p>
        </p:txBody>
      </p:sp>
      <p:sp>
        <p:nvSpPr>
          <p:cNvPr id="28" name="TextBox 27">
            <a:extLst>
              <a:ext uri="{FF2B5EF4-FFF2-40B4-BE49-F238E27FC236}">
                <a16:creationId xmlns:a16="http://schemas.microsoft.com/office/drawing/2014/main" id="{6078E310-904E-B1E9-42E6-FAC45EE1B9C1}"/>
              </a:ext>
            </a:extLst>
          </p:cNvPr>
          <p:cNvSpPr txBox="1"/>
          <p:nvPr/>
        </p:nvSpPr>
        <p:spPr>
          <a:xfrm>
            <a:off x="294640" y="1785270"/>
            <a:ext cx="3419371" cy="646331"/>
          </a:xfrm>
          <a:prstGeom prst="rect">
            <a:avLst/>
          </a:prstGeom>
          <a:noFill/>
        </p:spPr>
        <p:txBody>
          <a:bodyPr wrap="square" rtlCol="0">
            <a:spAutoFit/>
          </a:bodyPr>
          <a:lstStyle/>
          <a:p>
            <a:r>
              <a:rPr lang="en-US" i="1">
                <a:latin typeface="Proxima Nova" panose="02000506030000020004"/>
              </a:rPr>
              <a:t>Upland Wetland – Bushy Bay</a:t>
            </a:r>
          </a:p>
          <a:p>
            <a:r>
              <a:rPr lang="en-US" i="1">
                <a:latin typeface="Proxima Nova" panose="02000506030000020004"/>
              </a:rPr>
              <a:t>Bladen County, NC</a:t>
            </a:r>
          </a:p>
        </p:txBody>
      </p:sp>
      <p:sp>
        <p:nvSpPr>
          <p:cNvPr id="29" name="TextBox 28">
            <a:extLst>
              <a:ext uri="{FF2B5EF4-FFF2-40B4-BE49-F238E27FC236}">
                <a16:creationId xmlns:a16="http://schemas.microsoft.com/office/drawing/2014/main" id="{42650B4F-EC47-2F9B-3F1A-07C8A69D02AB}"/>
              </a:ext>
            </a:extLst>
          </p:cNvPr>
          <p:cNvSpPr txBox="1"/>
          <p:nvPr/>
        </p:nvSpPr>
        <p:spPr>
          <a:xfrm>
            <a:off x="205750" y="6588729"/>
            <a:ext cx="5430408" cy="27699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effectLst/>
                <a:uLnTx/>
                <a:uFillTx/>
                <a:latin typeface="Proxima Nova" panose="02000506030000020004"/>
              </a:rPr>
              <a:t>Image credits: Margaret Fields, Dohn &amp; Richard Broadwell</a:t>
            </a:r>
          </a:p>
        </p:txBody>
      </p:sp>
    </p:spTree>
    <p:extLst>
      <p:ext uri="{BB962C8B-B14F-4D97-AF65-F5344CB8AC3E}">
        <p14:creationId xmlns:p14="http://schemas.microsoft.com/office/powerpoint/2010/main" val="2362330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92D050"/>
        </a:solidFill>
        <a:effectLst/>
      </p:bgPr>
    </p:bg>
    <p:spTree>
      <p:nvGrpSpPr>
        <p:cNvPr id="1" name="">
          <a:extLst>
            <a:ext uri="{FF2B5EF4-FFF2-40B4-BE49-F238E27FC236}">
              <a16:creationId xmlns:a16="http://schemas.microsoft.com/office/drawing/2014/main" id="{812A77BB-B9BB-C352-0D06-1A541A75C7F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EFE646C-4622-5DAB-AA3F-B5B718281866}"/>
              </a:ext>
            </a:extLst>
          </p:cNvPr>
          <p:cNvSpPr/>
          <p:nvPr/>
        </p:nvSpPr>
        <p:spPr>
          <a:xfrm>
            <a:off x="254000" y="354842"/>
            <a:ext cx="11684000" cy="63703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8E2B6FFF-91D7-4CAF-16D9-8BA7C2E011C8}"/>
              </a:ext>
            </a:extLst>
          </p:cNvPr>
          <p:cNvPicPr>
            <a:picLocks noChangeAspect="1"/>
          </p:cNvPicPr>
          <p:nvPr/>
        </p:nvPicPr>
        <p:blipFill>
          <a:blip r:embed="rId3" cstate="screen">
            <a:extLst>
              <a:ext uri="{28A0092B-C50C-407E-A947-70E740481C1C}">
                <a14:useLocalDpi xmlns:a14="http://schemas.microsoft.com/office/drawing/2010/main"/>
              </a:ext>
            </a:extLst>
          </a:blip>
          <a:srcRect b="-2"/>
          <a:stretch>
            <a:fillRect/>
          </a:stretch>
        </p:blipFill>
        <p:spPr>
          <a:xfrm>
            <a:off x="395784" y="518618"/>
            <a:ext cx="5655669" cy="4725538"/>
          </a:xfrm>
          <a:prstGeom prst="rect">
            <a:avLst/>
          </a:prstGeom>
          <a:ln w="28575">
            <a:solidFill>
              <a:schemeClr val="tx1"/>
            </a:solidFill>
          </a:ln>
        </p:spPr>
      </p:pic>
      <p:pic>
        <p:nvPicPr>
          <p:cNvPr id="9" name="Picture 8">
            <a:extLst>
              <a:ext uri="{FF2B5EF4-FFF2-40B4-BE49-F238E27FC236}">
                <a16:creationId xmlns:a16="http://schemas.microsoft.com/office/drawing/2014/main" id="{01D352B8-146B-3898-0880-1CF14AB2B13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136640" y="518618"/>
            <a:ext cx="5655669" cy="4725538"/>
          </a:xfrm>
          <a:prstGeom prst="rect">
            <a:avLst/>
          </a:prstGeom>
          <a:ln w="28575">
            <a:solidFill>
              <a:schemeClr val="tx1"/>
            </a:solidFill>
          </a:ln>
        </p:spPr>
      </p:pic>
      <p:sp>
        <p:nvSpPr>
          <p:cNvPr id="11" name="TextBox 10">
            <a:extLst>
              <a:ext uri="{FF2B5EF4-FFF2-40B4-BE49-F238E27FC236}">
                <a16:creationId xmlns:a16="http://schemas.microsoft.com/office/drawing/2014/main" id="{46F1FE16-C371-B4CC-738A-6E7685EA08A3}"/>
              </a:ext>
            </a:extLst>
          </p:cNvPr>
          <p:cNvSpPr txBox="1"/>
          <p:nvPr/>
        </p:nvSpPr>
        <p:spPr>
          <a:xfrm>
            <a:off x="395784" y="518618"/>
            <a:ext cx="5655669" cy="109522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3600" b="1" kern="1200">
                <a:ln>
                  <a:solidFill>
                    <a:schemeClr val="bg1"/>
                  </a:solidFill>
                </a:ln>
                <a:latin typeface="Proxima Nova" panose="02000506030000020004"/>
                <a:ea typeface="+mj-ea"/>
                <a:cs typeface="+mj-cs"/>
              </a:rPr>
              <a:t>COG Led Community Workshops</a:t>
            </a:r>
          </a:p>
        </p:txBody>
      </p:sp>
      <p:pic>
        <p:nvPicPr>
          <p:cNvPr id="13" name="Picture 12" descr="A logo of a nature conservancy&#10;&#10;AI-generated content may be incorrect.">
            <a:extLst>
              <a:ext uri="{FF2B5EF4-FFF2-40B4-BE49-F238E27FC236}">
                <a16:creationId xmlns:a16="http://schemas.microsoft.com/office/drawing/2014/main" id="{648D9372-40B0-BA2D-9CE7-302B9ECBBB6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1090" y="5495772"/>
            <a:ext cx="2533135" cy="1229391"/>
          </a:xfrm>
          <a:prstGeom prst="rect">
            <a:avLst/>
          </a:prstGeom>
        </p:spPr>
      </p:pic>
      <p:pic>
        <p:nvPicPr>
          <p:cNvPr id="18" name="Picture 17">
            <a:extLst>
              <a:ext uri="{FF2B5EF4-FFF2-40B4-BE49-F238E27FC236}">
                <a16:creationId xmlns:a16="http://schemas.microsoft.com/office/drawing/2014/main" id="{2796CF65-0444-4492-2581-C4C7CA45F2B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44105" y="5495205"/>
            <a:ext cx="2234516" cy="1003989"/>
          </a:xfrm>
          <a:prstGeom prst="rect">
            <a:avLst/>
          </a:prstGeom>
        </p:spPr>
      </p:pic>
      <p:pic>
        <p:nvPicPr>
          <p:cNvPr id="19" name="Picture 18" descr="Mid-Carolina-Council-of-Governments-logo - myFutureNC">
            <a:extLst>
              <a:ext uri="{FF2B5EF4-FFF2-40B4-BE49-F238E27FC236}">
                <a16:creationId xmlns:a16="http://schemas.microsoft.com/office/drawing/2014/main" id="{CB26A5B0-054F-441F-A343-768B6187347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138938" y="5712932"/>
            <a:ext cx="2338034" cy="56411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FAB8154A-734D-F081-3699-05D8F088DAA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39250" y="5491620"/>
            <a:ext cx="971849" cy="971849"/>
          </a:xfrm>
          <a:prstGeom prst="rect">
            <a:avLst/>
          </a:prstGeom>
        </p:spPr>
      </p:pic>
    </p:spTree>
    <p:extLst>
      <p:ext uri="{BB962C8B-B14F-4D97-AF65-F5344CB8AC3E}">
        <p14:creationId xmlns:p14="http://schemas.microsoft.com/office/powerpoint/2010/main" val="3749781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92D05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B6E6E0-B8C2-EF1F-A003-19125DF49A38}"/>
              </a:ext>
            </a:extLst>
          </p:cNvPr>
          <p:cNvSpPr/>
          <p:nvPr/>
        </p:nvSpPr>
        <p:spPr>
          <a:xfrm>
            <a:off x="213360" y="233679"/>
            <a:ext cx="11684000" cy="63703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41AABCC-8D99-D11A-324E-8D7F46302125}"/>
              </a:ext>
            </a:extLst>
          </p:cNvPr>
          <p:cNvPicPr>
            <a:picLocks noChangeAspect="1"/>
          </p:cNvPicPr>
          <p:nvPr/>
        </p:nvPicPr>
        <p:blipFill>
          <a:blip r:embed="rId3"/>
          <a:stretch>
            <a:fillRect/>
          </a:stretch>
        </p:blipFill>
        <p:spPr>
          <a:xfrm>
            <a:off x="4025563" y="484158"/>
            <a:ext cx="7634634" cy="5842948"/>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3A55C0B0-1C4F-1CC3-B2DD-9A942EB23C54}"/>
              </a:ext>
            </a:extLst>
          </p:cNvPr>
          <p:cNvSpPr>
            <a:spLocks noGrp="1"/>
          </p:cNvSpPr>
          <p:nvPr>
            <p:ph type="ctrTitle"/>
          </p:nvPr>
        </p:nvSpPr>
        <p:spPr>
          <a:xfrm>
            <a:off x="92458" y="587939"/>
            <a:ext cx="3927044" cy="1354547"/>
          </a:xfrm>
        </p:spPr>
        <p:txBody>
          <a:bodyPr>
            <a:normAutofit/>
          </a:bodyPr>
          <a:lstStyle/>
          <a:p>
            <a:r>
              <a:rPr lang="en-US" sz="2800" b="0" i="1" dirty="0">
                <a:solidFill>
                  <a:schemeClr val="tx1"/>
                </a:solidFill>
                <a:latin typeface="Proxima Nova"/>
              </a:rPr>
              <a:t>Jurisdictional Flooding Mapping Feedback</a:t>
            </a:r>
          </a:p>
        </p:txBody>
      </p:sp>
      <p:sp>
        <p:nvSpPr>
          <p:cNvPr id="16" name="TextBox 15">
            <a:extLst>
              <a:ext uri="{FF2B5EF4-FFF2-40B4-BE49-F238E27FC236}">
                <a16:creationId xmlns:a16="http://schemas.microsoft.com/office/drawing/2014/main" id="{4D2FF0FC-820D-99BB-3ECF-088638982CE3}"/>
              </a:ext>
            </a:extLst>
          </p:cNvPr>
          <p:cNvSpPr txBox="1"/>
          <p:nvPr/>
        </p:nvSpPr>
        <p:spPr>
          <a:xfrm>
            <a:off x="531803" y="1815434"/>
            <a:ext cx="3040656" cy="461665"/>
          </a:xfrm>
          <a:prstGeom prst="rect">
            <a:avLst/>
          </a:prstGeom>
          <a:noFill/>
        </p:spPr>
        <p:txBody>
          <a:bodyPr wrap="square" lIns="91440" tIns="45720" rIns="91440" bIns="45720" rtlCol="0" anchor="t">
            <a:spAutoFit/>
          </a:bodyPr>
          <a:lstStyle/>
          <a:p>
            <a:pPr algn="ctr"/>
            <a:r>
              <a:rPr lang="en-US" sz="2400" b="1" dirty="0">
                <a:latin typeface="Calibri"/>
                <a:ea typeface="Calibri"/>
                <a:cs typeface="Calibri"/>
              </a:rPr>
              <a:t>&gt; 80 points identified</a:t>
            </a:r>
          </a:p>
        </p:txBody>
      </p:sp>
      <p:sp>
        <p:nvSpPr>
          <p:cNvPr id="17" name="TextBox 16">
            <a:extLst>
              <a:ext uri="{FF2B5EF4-FFF2-40B4-BE49-F238E27FC236}">
                <a16:creationId xmlns:a16="http://schemas.microsoft.com/office/drawing/2014/main" id="{D6D9FFEB-05D4-ABF3-BCBF-ABB002BAFFD0}"/>
              </a:ext>
            </a:extLst>
          </p:cNvPr>
          <p:cNvSpPr txBox="1"/>
          <p:nvPr/>
        </p:nvSpPr>
        <p:spPr>
          <a:xfrm>
            <a:off x="273106" y="2867597"/>
            <a:ext cx="3601593" cy="3170099"/>
          </a:xfrm>
          <a:prstGeom prst="rect">
            <a:avLst/>
          </a:prstGeom>
          <a:noFill/>
        </p:spPr>
        <p:txBody>
          <a:bodyPr wrap="square" lIns="91440" tIns="45720" rIns="91440" bIns="45720" rtlCol="0" anchor="t">
            <a:spAutoFit/>
          </a:bodyPr>
          <a:lstStyle/>
          <a:p>
            <a:r>
              <a:rPr lang="en-US" sz="2000">
                <a:latin typeface="Proxima Nova" panose="02000506030000020004"/>
                <a:ea typeface="Calibri"/>
                <a:cs typeface="Calibri"/>
              </a:rPr>
              <a:t>High risk locations</a:t>
            </a:r>
          </a:p>
          <a:p>
            <a:endParaRPr lang="en-US" sz="2000">
              <a:latin typeface="Proxima Nova" panose="02000506030000020004"/>
              <a:ea typeface="Calibri" panose="020F0502020204030204" pitchFamily="34" charset="0"/>
              <a:cs typeface="Calibri" panose="020F0502020204030204" pitchFamily="34" charset="0"/>
            </a:endParaRPr>
          </a:p>
          <a:p>
            <a:r>
              <a:rPr lang="en-US" sz="2000">
                <a:latin typeface="Proxima Nova" panose="02000506030000020004"/>
                <a:ea typeface="Calibri"/>
                <a:cs typeface="Calibri"/>
              </a:rPr>
              <a:t>Large contributing watershed – cumulative effect</a:t>
            </a:r>
          </a:p>
          <a:p>
            <a:endParaRPr lang="en-US" sz="2000">
              <a:latin typeface="Proxima Nova" panose="02000506030000020004"/>
              <a:ea typeface="Calibri" panose="020F0502020204030204" pitchFamily="34" charset="0"/>
              <a:cs typeface="Calibri" panose="020F0502020204030204" pitchFamily="34" charset="0"/>
            </a:endParaRPr>
          </a:p>
          <a:p>
            <a:r>
              <a:rPr lang="en-US" sz="2000">
                <a:latin typeface="Proxima Nova" panose="02000506030000020004"/>
                <a:ea typeface="Calibri"/>
                <a:cs typeface="Calibri"/>
              </a:rPr>
              <a:t>Urban suburban/rural interface</a:t>
            </a:r>
          </a:p>
          <a:p>
            <a:endParaRPr lang="en-US" sz="2000">
              <a:latin typeface="Proxima Nova" panose="02000506030000020004"/>
              <a:ea typeface="Calibri" panose="020F0502020204030204" pitchFamily="34" charset="0"/>
              <a:cs typeface="Calibri" panose="020F0502020204030204" pitchFamily="34" charset="0"/>
            </a:endParaRPr>
          </a:p>
          <a:p>
            <a:r>
              <a:rPr lang="en-US" sz="2000">
                <a:latin typeface="Proxima Nova" panose="02000506030000020004"/>
                <a:ea typeface="Calibri"/>
                <a:cs typeface="Calibri"/>
              </a:rPr>
              <a:t>Undetermined –  more information required</a:t>
            </a:r>
          </a:p>
        </p:txBody>
      </p:sp>
      <p:pic>
        <p:nvPicPr>
          <p:cNvPr id="6" name="Picture 5">
            <a:extLst>
              <a:ext uri="{FF2B5EF4-FFF2-40B4-BE49-F238E27FC236}">
                <a16:creationId xmlns:a16="http://schemas.microsoft.com/office/drawing/2014/main" id="{0B1D66CC-8D5A-AAFE-B579-50A7F6B031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19479" y="2935500"/>
            <a:ext cx="1938183" cy="1710355"/>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A802BCB1-BBDC-21E0-CADE-2A339947B3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750590" y="2248048"/>
            <a:ext cx="1890557" cy="1777029"/>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2A1DE7C6-0763-4C3F-0320-3C45F381CEC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22965" y="4650353"/>
            <a:ext cx="1934698" cy="1672255"/>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CB723CF1-72A6-694A-82E7-17D659BB09A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50590" y="490069"/>
            <a:ext cx="1909607" cy="1757979"/>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5" name="Straight Arrow Connector 14">
            <a:extLst>
              <a:ext uri="{FF2B5EF4-FFF2-40B4-BE49-F238E27FC236}">
                <a16:creationId xmlns:a16="http://schemas.microsoft.com/office/drawing/2014/main" id="{8285DCCE-D2E1-6047-95E5-10994243DEDC}"/>
              </a:ext>
            </a:extLst>
          </p:cNvPr>
          <p:cNvCxnSpPr>
            <a:cxnSpLocks/>
            <a:stCxn id="8" idx="1"/>
          </p:cNvCxnSpPr>
          <p:nvPr/>
        </p:nvCxnSpPr>
        <p:spPr>
          <a:xfrm flipH="1">
            <a:off x="8434423" y="3161963"/>
            <a:ext cx="1299234" cy="495017"/>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5D9ABBBE-8931-D298-B45C-B5E69F9A94B1}"/>
              </a:ext>
            </a:extLst>
          </p:cNvPr>
          <p:cNvCxnSpPr>
            <a:cxnSpLocks/>
            <a:stCxn id="12" idx="1"/>
          </p:cNvCxnSpPr>
          <p:nvPr/>
        </p:nvCxnSpPr>
        <p:spPr>
          <a:xfrm flipH="1">
            <a:off x="8382398" y="1369059"/>
            <a:ext cx="1368192" cy="2095076"/>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a:extLst>
              <a:ext uri="{FF2B5EF4-FFF2-40B4-BE49-F238E27FC236}">
                <a16:creationId xmlns:a16="http://schemas.microsoft.com/office/drawing/2014/main" id="{BFAF4830-E248-634B-192F-DDEE2F2DDD92}"/>
              </a:ext>
            </a:extLst>
          </p:cNvPr>
          <p:cNvCxnSpPr>
            <a:cxnSpLocks/>
          </p:cNvCxnSpPr>
          <p:nvPr/>
        </p:nvCxnSpPr>
        <p:spPr>
          <a:xfrm>
            <a:off x="5983296" y="5536612"/>
            <a:ext cx="2399102" cy="581641"/>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AFDC18E8-5453-E043-F186-B14263426B89}"/>
              </a:ext>
            </a:extLst>
          </p:cNvPr>
          <p:cNvCxnSpPr>
            <a:cxnSpLocks/>
          </p:cNvCxnSpPr>
          <p:nvPr/>
        </p:nvCxnSpPr>
        <p:spPr>
          <a:xfrm>
            <a:off x="5932528" y="3720402"/>
            <a:ext cx="2081463" cy="694395"/>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4516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59AADBD-CF09-54A6-B678-1ACCA3AC3AF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890" y="1047768"/>
            <a:ext cx="12126600" cy="5773437"/>
          </a:xfrm>
          <a:prstGeom prst="rect">
            <a:avLst/>
          </a:prstGeom>
        </p:spPr>
      </p:pic>
      <p:pic>
        <p:nvPicPr>
          <p:cNvPr id="14" name="Picture 13">
            <a:extLst>
              <a:ext uri="{FF2B5EF4-FFF2-40B4-BE49-F238E27FC236}">
                <a16:creationId xmlns:a16="http://schemas.microsoft.com/office/drawing/2014/main" id="{EDABD763-DE74-5BCE-3901-1210066E8B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8165" y="2152703"/>
            <a:ext cx="8755117" cy="4513635"/>
          </a:xfrm>
          <a:prstGeom prst="rect">
            <a:avLst/>
          </a:prstGeom>
          <a:effectLst>
            <a:glow rad="101600">
              <a:schemeClr val="tx1">
                <a:alpha val="60000"/>
              </a:schemeClr>
            </a:glow>
          </a:effectLst>
        </p:spPr>
      </p:pic>
      <p:sp>
        <p:nvSpPr>
          <p:cNvPr id="4" name="TextBox 3">
            <a:extLst>
              <a:ext uri="{FF2B5EF4-FFF2-40B4-BE49-F238E27FC236}">
                <a16:creationId xmlns:a16="http://schemas.microsoft.com/office/drawing/2014/main" id="{DA06FE9F-8D38-98D5-1E6D-435A0350000F}"/>
              </a:ext>
            </a:extLst>
          </p:cNvPr>
          <p:cNvSpPr txBox="1"/>
          <p:nvPr/>
        </p:nvSpPr>
        <p:spPr>
          <a:xfrm>
            <a:off x="196850" y="171719"/>
            <a:ext cx="4115658" cy="1815882"/>
          </a:xfrm>
          <a:prstGeom prst="rect">
            <a:avLst/>
          </a:prstGeom>
          <a:solidFill>
            <a:schemeClr val="bg1"/>
          </a:solidFill>
          <a:ln>
            <a:solidFill>
              <a:schemeClr val="tx1"/>
            </a:solidFill>
          </a:ln>
          <a:effectLst>
            <a:glow rad="63500">
              <a:schemeClr val="tx1">
                <a:alpha val="40000"/>
              </a:schemeClr>
            </a:glow>
          </a:effectLst>
        </p:spPr>
        <p:txBody>
          <a:bodyPr wrap="square" rtlCol="0">
            <a:spAutoFit/>
          </a:bodyPr>
          <a:lstStyle/>
          <a:p>
            <a:r>
              <a:rPr lang="en-US" sz="1600" b="1"/>
              <a:t>5,209 acres of land that is:</a:t>
            </a:r>
          </a:p>
          <a:p>
            <a:pPr marL="285750" indent="-285750">
              <a:buFont typeface="Arial" panose="020B0604020202020204" pitchFamily="34" charset="0"/>
              <a:buChar char="•"/>
            </a:pPr>
            <a:r>
              <a:rPr lang="en-US" sz="1600" i="1"/>
              <a:t>Not currently forested</a:t>
            </a:r>
          </a:p>
          <a:p>
            <a:pPr marL="285750" indent="-285750">
              <a:buFont typeface="Arial" panose="020B0604020202020204" pitchFamily="34" charset="0"/>
              <a:buChar char="•"/>
            </a:pPr>
            <a:r>
              <a:rPr lang="en-US" sz="1600" i="1"/>
              <a:t>Low elevation and flat</a:t>
            </a:r>
          </a:p>
          <a:p>
            <a:pPr marL="285750" indent="-285750">
              <a:buFont typeface="Arial" panose="020B0604020202020204" pitchFamily="34" charset="0"/>
              <a:buChar char="•"/>
            </a:pPr>
            <a:r>
              <a:rPr lang="en-US" sz="1600" i="1"/>
              <a:t>More than 330 feet from any structure</a:t>
            </a:r>
          </a:p>
          <a:p>
            <a:pPr marL="285750" indent="-285750">
              <a:buFont typeface="Arial" panose="020B0604020202020204" pitchFamily="34" charset="0"/>
              <a:buChar char="•"/>
            </a:pPr>
            <a:r>
              <a:rPr lang="en-US" sz="1600" i="1"/>
              <a:t>Within the FEMA 500-year floodplain OR within the mapped area of inundation from Hurricane Mathew and/or Florence</a:t>
            </a:r>
          </a:p>
        </p:txBody>
      </p:sp>
      <p:sp>
        <p:nvSpPr>
          <p:cNvPr id="7" name="Left Brace 6">
            <a:extLst>
              <a:ext uri="{FF2B5EF4-FFF2-40B4-BE49-F238E27FC236}">
                <a16:creationId xmlns:a16="http://schemas.microsoft.com/office/drawing/2014/main" id="{1A1FC752-751F-540D-B78F-1DC078629F14}"/>
              </a:ext>
            </a:extLst>
          </p:cNvPr>
          <p:cNvSpPr/>
          <p:nvPr/>
        </p:nvSpPr>
        <p:spPr>
          <a:xfrm>
            <a:off x="7553663" y="3312715"/>
            <a:ext cx="197708" cy="370975"/>
          </a:xfrm>
          <a:prstGeom prst="leftBrace">
            <a:avLst/>
          </a:prstGeom>
          <a:solidFill>
            <a:schemeClr val="bg1"/>
          </a:solidFill>
          <a:ln>
            <a:solidFill>
              <a:srgbClr val="34DAF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34DAF0"/>
              </a:solidFill>
            </a:endParaRPr>
          </a:p>
        </p:txBody>
      </p:sp>
      <p:sp>
        <p:nvSpPr>
          <p:cNvPr id="8" name="TextBox 7">
            <a:extLst>
              <a:ext uri="{FF2B5EF4-FFF2-40B4-BE49-F238E27FC236}">
                <a16:creationId xmlns:a16="http://schemas.microsoft.com/office/drawing/2014/main" id="{5B5EDC67-53D7-61C9-A0F2-E1DFB8BC4ED6}"/>
              </a:ext>
            </a:extLst>
          </p:cNvPr>
          <p:cNvSpPr txBox="1"/>
          <p:nvPr/>
        </p:nvSpPr>
        <p:spPr>
          <a:xfrm>
            <a:off x="4501690" y="3297967"/>
            <a:ext cx="2999771" cy="369332"/>
          </a:xfrm>
          <a:prstGeom prst="rect">
            <a:avLst/>
          </a:prstGeom>
          <a:solidFill>
            <a:schemeClr val="bg1"/>
          </a:solidFill>
          <a:ln>
            <a:solidFill>
              <a:srgbClr val="34DAF0"/>
            </a:solidFill>
          </a:ln>
        </p:spPr>
        <p:txBody>
          <a:bodyPr wrap="square" rtlCol="0">
            <a:spAutoFit/>
          </a:bodyPr>
          <a:lstStyle/>
          <a:p>
            <a:r>
              <a:rPr lang="en-US">
                <a:solidFill>
                  <a:srgbClr val="34DAF0"/>
                </a:solidFill>
              </a:rPr>
              <a:t>13% reduction in peak flow</a:t>
            </a:r>
          </a:p>
        </p:txBody>
      </p:sp>
      <p:sp>
        <p:nvSpPr>
          <p:cNvPr id="9" name="Left Brace 8">
            <a:extLst>
              <a:ext uri="{FF2B5EF4-FFF2-40B4-BE49-F238E27FC236}">
                <a16:creationId xmlns:a16="http://schemas.microsoft.com/office/drawing/2014/main" id="{2C75CC62-05F3-1C95-20E0-B733E332181E}"/>
              </a:ext>
            </a:extLst>
          </p:cNvPr>
          <p:cNvSpPr/>
          <p:nvPr/>
        </p:nvSpPr>
        <p:spPr>
          <a:xfrm>
            <a:off x="7553663" y="3291695"/>
            <a:ext cx="213802" cy="1879395"/>
          </a:xfrm>
          <a:prstGeom prst="leftBrace">
            <a:avLst/>
          </a:prstGeom>
          <a:ln>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5">
                  <a:lumMod val="60000"/>
                  <a:lumOff val="40000"/>
                </a:schemeClr>
              </a:solidFill>
            </a:endParaRPr>
          </a:p>
        </p:txBody>
      </p:sp>
      <p:sp>
        <p:nvSpPr>
          <p:cNvPr id="10" name="TextBox 9">
            <a:extLst>
              <a:ext uri="{FF2B5EF4-FFF2-40B4-BE49-F238E27FC236}">
                <a16:creationId xmlns:a16="http://schemas.microsoft.com/office/drawing/2014/main" id="{A318469C-3207-E095-6DF3-ED44E2C9612A}"/>
              </a:ext>
            </a:extLst>
          </p:cNvPr>
          <p:cNvSpPr txBox="1"/>
          <p:nvPr/>
        </p:nvSpPr>
        <p:spPr>
          <a:xfrm>
            <a:off x="4638338" y="4030532"/>
            <a:ext cx="2837535" cy="369332"/>
          </a:xfrm>
          <a:prstGeom prst="rect">
            <a:avLst/>
          </a:prstGeom>
          <a:solidFill>
            <a:schemeClr val="bg1"/>
          </a:solidFill>
          <a:ln>
            <a:solidFill>
              <a:schemeClr val="accent5">
                <a:lumMod val="60000"/>
                <a:lumOff val="40000"/>
              </a:schemeClr>
            </a:solidFill>
          </a:ln>
        </p:spPr>
        <p:txBody>
          <a:bodyPr wrap="square" rtlCol="0">
            <a:spAutoFit/>
          </a:bodyPr>
          <a:lstStyle/>
          <a:p>
            <a:r>
              <a:rPr lang="en-US">
                <a:solidFill>
                  <a:schemeClr val="accent5">
                    <a:lumMod val="60000"/>
                    <a:lumOff val="40000"/>
                  </a:schemeClr>
                </a:solidFill>
              </a:rPr>
              <a:t>56% reduction in peak flow</a:t>
            </a:r>
          </a:p>
        </p:txBody>
      </p:sp>
      <p:pic>
        <p:nvPicPr>
          <p:cNvPr id="2" name="Picture 1" descr="A colorful triangle logo on a black background&#10;&#10;AI-generated content may be incorrect.">
            <a:extLst>
              <a:ext uri="{FF2B5EF4-FFF2-40B4-BE49-F238E27FC236}">
                <a16:creationId xmlns:a16="http://schemas.microsoft.com/office/drawing/2014/main" id="{77EA079C-E7E9-A23E-2C38-284FEAAB80F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476919" y="87080"/>
            <a:ext cx="712033" cy="712033"/>
          </a:xfrm>
          <a:prstGeom prst="rect">
            <a:avLst/>
          </a:prstGeom>
        </p:spPr>
      </p:pic>
      <p:pic>
        <p:nvPicPr>
          <p:cNvPr id="5" name="Picture 4">
            <a:extLst>
              <a:ext uri="{FF2B5EF4-FFF2-40B4-BE49-F238E27FC236}">
                <a16:creationId xmlns:a16="http://schemas.microsoft.com/office/drawing/2014/main" id="{04199D3D-9331-8EDA-DD28-DEAEA06ADF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93017" y="243164"/>
            <a:ext cx="1383902" cy="399863"/>
          </a:xfrm>
          <a:prstGeom prst="rect">
            <a:avLst/>
          </a:prstGeom>
        </p:spPr>
      </p:pic>
      <p:pic>
        <p:nvPicPr>
          <p:cNvPr id="6" name="Picture 5">
            <a:extLst>
              <a:ext uri="{FF2B5EF4-FFF2-40B4-BE49-F238E27FC236}">
                <a16:creationId xmlns:a16="http://schemas.microsoft.com/office/drawing/2014/main" id="{B10B590D-3CA7-5A4D-5237-38598D7E14A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98463" y="87080"/>
            <a:ext cx="794554" cy="794554"/>
          </a:xfrm>
          <a:prstGeom prst="rect">
            <a:avLst/>
          </a:prstGeom>
        </p:spPr>
      </p:pic>
      <p:pic>
        <p:nvPicPr>
          <p:cNvPr id="11" name="Picture 10" descr="Mid-Carolina-Council-of-Governments-logo - myFutureNC">
            <a:extLst>
              <a:ext uri="{FF2B5EF4-FFF2-40B4-BE49-F238E27FC236}">
                <a16:creationId xmlns:a16="http://schemas.microsoft.com/office/drawing/2014/main" id="{1374E114-C37F-5E00-BBF5-241E073568A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338715" y="216941"/>
            <a:ext cx="1776710" cy="426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24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CDA9BD18-5D3A-963C-99B3-B38961326A9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BF34643-D0FD-D75F-1C74-2B4792B20E45}"/>
              </a:ext>
            </a:extLst>
          </p:cNvPr>
          <p:cNvSpPr/>
          <p:nvPr/>
        </p:nvSpPr>
        <p:spPr>
          <a:xfrm>
            <a:off x="284480" y="264754"/>
            <a:ext cx="11623040" cy="63251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671B9A28-71D6-CC9D-CFDA-3BC8514112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0190" y="5678553"/>
            <a:ext cx="925271" cy="925271"/>
          </a:xfrm>
          <a:prstGeom prst="rect">
            <a:avLst/>
          </a:prstGeom>
        </p:spPr>
      </p:pic>
      <p:pic>
        <p:nvPicPr>
          <p:cNvPr id="7" name="Picture 6" descr="Mid-Carolina-Council-of-Governments-logo - myFutureNC">
            <a:extLst>
              <a:ext uri="{FF2B5EF4-FFF2-40B4-BE49-F238E27FC236}">
                <a16:creationId xmlns:a16="http://schemas.microsoft.com/office/drawing/2014/main" id="{CF8BBC49-F7E3-0C32-A584-5171A3CEFBB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7033" y="2629470"/>
            <a:ext cx="2515884" cy="6034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936EB43-A9F6-7B07-8919-A053F3A6FA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635461" y="5828850"/>
            <a:ext cx="2161977" cy="624679"/>
          </a:xfrm>
          <a:prstGeom prst="rect">
            <a:avLst/>
          </a:prstGeom>
        </p:spPr>
      </p:pic>
      <p:sp>
        <p:nvSpPr>
          <p:cNvPr id="8" name="Text Placeholder 5">
            <a:extLst>
              <a:ext uri="{FF2B5EF4-FFF2-40B4-BE49-F238E27FC236}">
                <a16:creationId xmlns:a16="http://schemas.microsoft.com/office/drawing/2014/main" id="{5E08DEC7-0B23-D26F-10C8-D625743267EC}"/>
              </a:ext>
            </a:extLst>
          </p:cNvPr>
          <p:cNvSpPr txBox="1">
            <a:spLocks/>
          </p:cNvSpPr>
          <p:nvPr/>
        </p:nvSpPr>
        <p:spPr>
          <a:xfrm>
            <a:off x="617074" y="437364"/>
            <a:ext cx="7599888" cy="694457"/>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Proxima Nova" panose="02000506030000020004"/>
                <a:ea typeface="Calibri" panose="020F0502020204030204" pitchFamily="34" charset="0"/>
                <a:cs typeface="Calibri" panose="020F0502020204030204" pitchFamily="34" charset="0"/>
              </a:rPr>
              <a:t>Why Partner with Regional Councils?</a:t>
            </a:r>
          </a:p>
        </p:txBody>
      </p:sp>
      <p:sp>
        <p:nvSpPr>
          <p:cNvPr id="12" name="Text Placeholder 4">
            <a:extLst>
              <a:ext uri="{FF2B5EF4-FFF2-40B4-BE49-F238E27FC236}">
                <a16:creationId xmlns:a16="http://schemas.microsoft.com/office/drawing/2014/main" id="{179DA06E-8453-2D7E-0380-EB39DA58FBC9}"/>
              </a:ext>
            </a:extLst>
          </p:cNvPr>
          <p:cNvSpPr txBox="1">
            <a:spLocks/>
          </p:cNvSpPr>
          <p:nvPr/>
        </p:nvSpPr>
        <p:spPr>
          <a:xfrm>
            <a:off x="5085488" y="6099155"/>
            <a:ext cx="2315601" cy="394479"/>
          </a:xfrm>
          <a:prstGeom prst="rect">
            <a:avLst/>
          </a:prstGeom>
        </p:spPr>
        <p:txBody>
          <a:bodyPr vert="horz" lIns="91440" tIns="45720" rIns="91440" bIns="45720" rtlCol="0" anchor="t"/>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lumMod val="95000"/>
                  </a:prstClr>
                </a:solidFill>
                <a:effectLst/>
                <a:uLnTx/>
                <a:uFillTx/>
                <a:latin typeface="Barlow Condensed Light"/>
                <a:ea typeface="+mn-ea"/>
                <a:cs typeface="+mn-cs"/>
              </a:rPr>
              <a:t>Image Credit: Andrea Bruns</a:t>
            </a:r>
            <a:endParaRPr kumimoji="0" lang="en-US" sz="1200" b="0" i="0" u="none" strike="noStrike" kern="1200" cap="none" spc="0" normalizeH="0" baseline="0" noProof="0">
              <a:ln>
                <a:noFill/>
              </a:ln>
              <a:solidFill>
                <a:prstClr val="white">
                  <a:lumMod val="95000"/>
                </a:prstClr>
              </a:solidFill>
              <a:effectLst/>
              <a:uLnTx/>
              <a:uFillTx/>
              <a:latin typeface="Aptos" panose="02110004020202020204"/>
              <a:ea typeface="+mn-ea"/>
              <a:cs typeface="+mn-cs"/>
            </a:endParaRPr>
          </a:p>
        </p:txBody>
      </p:sp>
      <p:pic>
        <p:nvPicPr>
          <p:cNvPr id="15" name="Picture 14">
            <a:extLst>
              <a:ext uri="{FF2B5EF4-FFF2-40B4-BE49-F238E27FC236}">
                <a16:creationId xmlns:a16="http://schemas.microsoft.com/office/drawing/2014/main" id="{82BA73B5-157D-6BE1-D06C-7A3C6A29556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700524" y="2931180"/>
            <a:ext cx="2059138" cy="2676880"/>
          </a:xfrm>
          <a:prstGeom prst="rect">
            <a:avLst/>
          </a:prstGeom>
          <a:ln w="889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9114388F-A75C-EFB1-A637-9DAB4847948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87040" y="496738"/>
            <a:ext cx="1886106" cy="2437031"/>
          </a:xfrm>
          <a:prstGeom prst="rect">
            <a:avLst/>
          </a:prstGeom>
          <a:ln w="88900" cap="sq" cmpd="thickThin">
            <a:solidFill>
              <a:srgbClr val="000000"/>
            </a:solidFill>
            <a:prstDash val="solid"/>
            <a:miter lim="800000"/>
          </a:ln>
          <a:effectLst>
            <a:innerShdw blurRad="76200">
              <a:srgbClr val="000000"/>
            </a:innerShdw>
          </a:effectLst>
        </p:spPr>
      </p:pic>
      <p:graphicFrame>
        <p:nvGraphicFramePr>
          <p:cNvPr id="16" name="Diagram 15">
            <a:extLst>
              <a:ext uri="{FF2B5EF4-FFF2-40B4-BE49-F238E27FC236}">
                <a16:creationId xmlns:a16="http://schemas.microsoft.com/office/drawing/2014/main" id="{8016F62C-2313-3464-5993-EFF47001BAB6}"/>
              </a:ext>
            </a:extLst>
          </p:cNvPr>
          <p:cNvGraphicFramePr/>
          <p:nvPr/>
        </p:nvGraphicFramePr>
        <p:xfrm>
          <a:off x="2797612" y="1550015"/>
          <a:ext cx="6623698" cy="34154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 name="Picture 1">
            <a:extLst>
              <a:ext uri="{FF2B5EF4-FFF2-40B4-BE49-F238E27FC236}">
                <a16:creationId xmlns:a16="http://schemas.microsoft.com/office/drawing/2014/main" id="{1D4AB687-8AAD-8557-2FD4-23B8F001F9F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32338" y="3232889"/>
            <a:ext cx="2524481" cy="1044250"/>
          </a:xfrm>
          <a:prstGeom prst="rect">
            <a:avLst/>
          </a:prstGeom>
        </p:spPr>
      </p:pic>
    </p:spTree>
    <p:extLst>
      <p:ext uri="{BB962C8B-B14F-4D97-AF65-F5344CB8AC3E}">
        <p14:creationId xmlns:p14="http://schemas.microsoft.com/office/powerpoint/2010/main" val="3474185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iver running through a forest&#10;&#10;AI-generated content may be incorrect.">
            <a:extLst>
              <a:ext uri="{FF2B5EF4-FFF2-40B4-BE49-F238E27FC236}">
                <a16:creationId xmlns:a16="http://schemas.microsoft.com/office/drawing/2014/main" id="{B2F29796-E8F0-7F35-8773-B1C156338E6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466" y="-198121"/>
            <a:ext cx="12556066" cy="7213069"/>
          </a:xfrm>
          <a:prstGeom prst="rect">
            <a:avLst/>
          </a:prstGeom>
        </p:spPr>
      </p:pic>
      <p:sp>
        <p:nvSpPr>
          <p:cNvPr id="2" name="Title 1">
            <a:extLst>
              <a:ext uri="{FF2B5EF4-FFF2-40B4-BE49-F238E27FC236}">
                <a16:creationId xmlns:a16="http://schemas.microsoft.com/office/drawing/2014/main" id="{EFA94E8A-2495-F095-9E92-677976F49104}"/>
              </a:ext>
            </a:extLst>
          </p:cNvPr>
          <p:cNvSpPr>
            <a:spLocks noGrp="1"/>
          </p:cNvSpPr>
          <p:nvPr>
            <p:ph type="ctrTitle"/>
          </p:nvPr>
        </p:nvSpPr>
        <p:spPr>
          <a:xfrm>
            <a:off x="326665" y="125727"/>
            <a:ext cx="10058399" cy="1671373"/>
          </a:xfrm>
        </p:spPr>
        <p:txBody>
          <a:bodyPr>
            <a:normAutofit/>
          </a:bodyPr>
          <a:lstStyle/>
          <a:p>
            <a:pPr algn="l"/>
            <a:r>
              <a:rPr lang="en-US" sz="4000" dirty="0">
                <a:solidFill>
                  <a:schemeClr val="tx1"/>
                </a:solidFill>
                <a:latin typeface="Proxima Nova"/>
              </a:rPr>
              <a:t>What’s Next? </a:t>
            </a:r>
            <a:br>
              <a:rPr lang="en-US" sz="4000" dirty="0">
                <a:latin typeface="Proxima Nova"/>
              </a:rPr>
            </a:br>
            <a:endParaRPr lang="en-US" sz="4000" b="0" i="1" dirty="0">
              <a:solidFill>
                <a:schemeClr val="tx1"/>
              </a:solidFill>
              <a:latin typeface="Proxima Nova"/>
            </a:endParaRPr>
          </a:p>
        </p:txBody>
      </p:sp>
      <p:sp>
        <p:nvSpPr>
          <p:cNvPr id="15" name="TextBox 14">
            <a:extLst>
              <a:ext uri="{FF2B5EF4-FFF2-40B4-BE49-F238E27FC236}">
                <a16:creationId xmlns:a16="http://schemas.microsoft.com/office/drawing/2014/main" id="{5B117040-1C04-821E-B4BE-44C09855910F}"/>
              </a:ext>
            </a:extLst>
          </p:cNvPr>
          <p:cNvSpPr txBox="1"/>
          <p:nvPr/>
        </p:nvSpPr>
        <p:spPr>
          <a:xfrm>
            <a:off x="235392" y="1813707"/>
            <a:ext cx="4652844" cy="369331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marL="285750" indent="-285750">
              <a:buFont typeface="Arial" panose="020B0604020202020204" pitchFamily="34" charset="0"/>
              <a:buChar char="•"/>
            </a:pPr>
            <a:r>
              <a:rPr lang="en-US" dirty="0">
                <a:latin typeface="Aptos"/>
              </a:rPr>
              <a:t>Analyzed areas of concern identified by municipal governments during workshops.</a:t>
            </a:r>
          </a:p>
          <a:p>
            <a:pPr marL="742950" lvl="1" indent="-285750">
              <a:buFont typeface="Arial" panose="020B0604020202020204" pitchFamily="34" charset="0"/>
              <a:buChar char="•"/>
            </a:pPr>
            <a:r>
              <a:rPr lang="en-US" dirty="0">
                <a:latin typeface="Aptos"/>
              </a:rPr>
              <a:t>Identifying potential projects.</a:t>
            </a:r>
          </a:p>
          <a:p>
            <a:pPr marL="742950" lvl="1" indent="-285750">
              <a:buFont typeface="Arial" panose="020B0604020202020204" pitchFamily="34" charset="0"/>
              <a:buChar char="•"/>
            </a:pPr>
            <a:endParaRPr lang="en-US" dirty="0">
              <a:latin typeface="Aptos"/>
            </a:endParaRPr>
          </a:p>
          <a:p>
            <a:pPr marL="285750" indent="-285750">
              <a:buFont typeface="Arial" panose="020B0604020202020204" pitchFamily="34" charset="0"/>
              <a:buChar char="•"/>
            </a:pPr>
            <a:r>
              <a:rPr lang="en-US" dirty="0">
                <a:latin typeface="Aptos"/>
              </a:rPr>
              <a:t>Fall workshop meeting to be scheduled.</a:t>
            </a:r>
          </a:p>
          <a:p>
            <a:pPr marL="742950" lvl="1" indent="-285750">
              <a:buFont typeface="Arial" panose="020B0604020202020204" pitchFamily="34" charset="0"/>
              <a:buChar char="•"/>
            </a:pPr>
            <a:r>
              <a:rPr lang="en-US" dirty="0">
                <a:latin typeface="Aptos"/>
              </a:rPr>
              <a:t>Explore opportunity areas and projects</a:t>
            </a:r>
          </a:p>
          <a:p>
            <a:pPr marL="742950" lvl="1" indent="-285750">
              <a:buFont typeface="Arial" panose="020B0604020202020204" pitchFamily="34" charset="0"/>
              <a:buChar char="•"/>
            </a:pPr>
            <a:r>
              <a:rPr lang="en-US" dirty="0">
                <a:latin typeface="Aptos"/>
              </a:rPr>
              <a:t>Local Govs. &amp; Land Trusts/Restoration Orgs.</a:t>
            </a:r>
          </a:p>
          <a:p>
            <a:pPr marL="742950" lvl="1" indent="-285750">
              <a:buFont typeface="Arial" panose="020B0604020202020204" pitchFamily="34" charset="0"/>
              <a:buChar char="•"/>
            </a:pPr>
            <a:endParaRPr lang="en-US" dirty="0">
              <a:latin typeface="Aptos"/>
            </a:endParaRPr>
          </a:p>
          <a:p>
            <a:pPr marL="285750" indent="-285750">
              <a:buFont typeface="Arial" panose="020B0604020202020204" pitchFamily="34" charset="0"/>
              <a:buChar char="•"/>
            </a:pPr>
            <a:r>
              <a:rPr lang="en-US" dirty="0">
                <a:latin typeface="Aptos"/>
              </a:rPr>
              <a:t>Begin compiling relevant natural infrastructure projects into a regional action plan through the FRB tool.</a:t>
            </a:r>
          </a:p>
        </p:txBody>
      </p:sp>
      <p:sp>
        <p:nvSpPr>
          <p:cNvPr id="5" name="TextBox 4">
            <a:extLst>
              <a:ext uri="{FF2B5EF4-FFF2-40B4-BE49-F238E27FC236}">
                <a16:creationId xmlns:a16="http://schemas.microsoft.com/office/drawing/2014/main" id="{9EB24E7A-33B3-6129-D58B-48FC5BC66C8C}"/>
              </a:ext>
            </a:extLst>
          </p:cNvPr>
          <p:cNvSpPr txBox="1"/>
          <p:nvPr/>
        </p:nvSpPr>
        <p:spPr>
          <a:xfrm>
            <a:off x="5259093" y="2352317"/>
            <a:ext cx="6576190" cy="2616101"/>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en-US" sz="2000" b="1" i="1" dirty="0">
                <a:latin typeface="Aptos"/>
              </a:rPr>
              <a:t>Contact Us:</a:t>
            </a:r>
          </a:p>
          <a:p>
            <a:pPr marL="285750" indent="-285750">
              <a:buFont typeface="Arial" panose="020B0604020202020204" pitchFamily="34" charset="0"/>
              <a:buChar char="•"/>
            </a:pPr>
            <a:endParaRPr lang="en-US" dirty="0">
              <a:latin typeface="Aptos"/>
            </a:endParaRPr>
          </a:p>
          <a:p>
            <a:r>
              <a:rPr lang="en-US" dirty="0">
                <a:latin typeface="Aptos"/>
              </a:rPr>
              <a:t>Jaimie Walters (MCRC):</a:t>
            </a:r>
          </a:p>
          <a:p>
            <a:r>
              <a:rPr lang="en-US" dirty="0">
                <a:latin typeface="Aptos"/>
                <a:hlinkClick r:id="rId4"/>
              </a:rPr>
              <a:t>jwalters@mccog.org</a:t>
            </a:r>
            <a:endParaRPr lang="en-US" dirty="0">
              <a:latin typeface="Aptos"/>
            </a:endParaRPr>
          </a:p>
          <a:p>
            <a:endParaRPr lang="en-US" dirty="0">
              <a:latin typeface="Aptos"/>
            </a:endParaRPr>
          </a:p>
          <a:p>
            <a:endParaRPr lang="en-US" dirty="0">
              <a:latin typeface="Aptos"/>
            </a:endParaRPr>
          </a:p>
          <a:p>
            <a:r>
              <a:rPr lang="en-US" dirty="0">
                <a:latin typeface="Aptos"/>
              </a:rPr>
              <a:t>Chris Lawson (</a:t>
            </a:r>
            <a:r>
              <a:rPr lang="en-US">
                <a:latin typeface="Aptos"/>
              </a:rPr>
              <a:t>CPRC):</a:t>
            </a:r>
            <a:endParaRPr lang="en-US" dirty="0">
              <a:latin typeface="Aptos"/>
            </a:endParaRPr>
          </a:p>
          <a:p>
            <a:r>
              <a:rPr lang="en-US" dirty="0">
                <a:latin typeface="Aptos"/>
                <a:hlinkClick r:id="rId5"/>
              </a:rPr>
              <a:t>clawson@centralpines.gov</a:t>
            </a:r>
            <a:endParaRPr lang="en-US" dirty="0">
              <a:latin typeface="Aptos"/>
            </a:endParaRPr>
          </a:p>
          <a:p>
            <a:endParaRPr lang="en-US" dirty="0">
              <a:latin typeface="Aptos"/>
            </a:endParaRPr>
          </a:p>
        </p:txBody>
      </p:sp>
      <p:sp>
        <p:nvSpPr>
          <p:cNvPr id="6" name="TextBox 5">
            <a:extLst>
              <a:ext uri="{FF2B5EF4-FFF2-40B4-BE49-F238E27FC236}">
                <a16:creationId xmlns:a16="http://schemas.microsoft.com/office/drawing/2014/main" id="{2DAA6E40-82A7-5339-0043-70C7677E52F3}"/>
              </a:ext>
            </a:extLst>
          </p:cNvPr>
          <p:cNvSpPr txBox="1"/>
          <p:nvPr/>
        </p:nvSpPr>
        <p:spPr>
          <a:xfrm>
            <a:off x="14563522" y="1895173"/>
            <a:ext cx="2674188" cy="369332"/>
          </a:xfrm>
          <a:prstGeom prst="rect">
            <a:avLst/>
          </a:prstGeom>
          <a:noFill/>
        </p:spPr>
        <p:txBody>
          <a:bodyPr wrap="square" rtlCol="0">
            <a:spAutoFit/>
          </a:bodyPr>
          <a:lstStyle/>
          <a:p>
            <a:r>
              <a:rPr lang="en-US" dirty="0"/>
              <a:t>INSERT QR CODE HERE</a:t>
            </a:r>
          </a:p>
        </p:txBody>
      </p:sp>
      <p:pic>
        <p:nvPicPr>
          <p:cNvPr id="8" name="Picture 7">
            <a:extLst>
              <a:ext uri="{FF2B5EF4-FFF2-40B4-BE49-F238E27FC236}">
                <a16:creationId xmlns:a16="http://schemas.microsoft.com/office/drawing/2014/main" id="{18A8EE7E-EF85-ADB4-C83E-37C0F20C328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167314" y="2529341"/>
            <a:ext cx="2262052" cy="2262052"/>
          </a:xfrm>
          <a:prstGeom prst="rect">
            <a:avLst/>
          </a:prstGeom>
        </p:spPr>
      </p:pic>
    </p:spTree>
    <p:extLst>
      <p:ext uri="{BB962C8B-B14F-4D97-AF65-F5344CB8AC3E}">
        <p14:creationId xmlns:p14="http://schemas.microsoft.com/office/powerpoint/2010/main" val="883053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TNC">
      <a:dk1>
        <a:srgbClr val="00281F"/>
      </a:dk1>
      <a:lt1>
        <a:srgbClr val="E9E8F4"/>
      </a:lt1>
      <a:dk2>
        <a:srgbClr val="00281F"/>
      </a:dk2>
      <a:lt2>
        <a:srgbClr val="E8E8E8"/>
      </a:lt2>
      <a:accent1>
        <a:srgbClr val="48A841"/>
      </a:accent1>
      <a:accent2>
        <a:srgbClr val="FFC700"/>
      </a:accent2>
      <a:accent3>
        <a:srgbClr val="FF004C"/>
      </a:accent3>
      <a:accent4>
        <a:srgbClr val="00C1E2"/>
      </a:accent4>
      <a:accent5>
        <a:srgbClr val="00002A"/>
      </a:accent5>
      <a:accent6>
        <a:srgbClr val="E9E8F4"/>
      </a:accent6>
      <a:hlink>
        <a:srgbClr val="00C1E2"/>
      </a:hlink>
      <a:folHlink>
        <a:srgbClr val="48A841"/>
      </a:folHlink>
    </a:clrScheme>
    <a:fontScheme name="Barlow">
      <a:majorFont>
        <a:latin typeface="Barlow"/>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Barlow"/>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4F2FD509-8B5A-8746-A52B-7D1E5293AD54}" vid="{17EEC9BA-A652-E14D-83B4-49FED687BA6E}"/>
    </a:ext>
  </a:extLst>
</a:theme>
</file>

<file path=ppt/theme/theme3.xml><?xml version="1.0" encoding="utf-8"?>
<a:theme xmlns:a="http://schemas.openxmlformats.org/drawingml/2006/main" name="1_Basis">
  <a:themeElements>
    <a:clrScheme name="TJCOG Brand">
      <a:dk1>
        <a:sysClr val="windowText" lastClr="000000"/>
      </a:dk1>
      <a:lt1>
        <a:sysClr val="window" lastClr="FFFFFF"/>
      </a:lt1>
      <a:dk2>
        <a:srgbClr val="49497F"/>
      </a:dk2>
      <a:lt2>
        <a:srgbClr val="E7E6E6"/>
      </a:lt2>
      <a:accent1>
        <a:srgbClr val="8888BB"/>
      </a:accent1>
      <a:accent2>
        <a:srgbClr val="F4AF40"/>
      </a:accent2>
      <a:accent3>
        <a:srgbClr val="A5A5A5"/>
      </a:accent3>
      <a:accent4>
        <a:srgbClr val="ED7D31"/>
      </a:accent4>
      <a:accent5>
        <a:srgbClr val="64DAE6"/>
      </a:accent5>
      <a:accent6>
        <a:srgbClr val="9FD75C"/>
      </a:accent6>
      <a:hlink>
        <a:srgbClr val="64DAE6"/>
      </a:hlink>
      <a:folHlink>
        <a:srgbClr val="F4B183"/>
      </a:folHlink>
    </a:clrScheme>
    <a:fontScheme name="TJCOG Brand">
      <a:majorFont>
        <a:latin typeface="Proxima Nova"/>
        <a:ea typeface=""/>
        <a:cs typeface=""/>
      </a:majorFont>
      <a:minorFont>
        <a:latin typeface="Proxima Nova"/>
        <a:ea typeface=""/>
        <a:cs typeface=""/>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rand Book Format" id="{9235D327-60F7-40D0-9FC6-A54D9B6660CE}" vid="{E6414985-40B7-4296-AED4-188F9A457BF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324</TotalTime>
  <Words>1826</Words>
  <Application>Microsoft Office PowerPoint</Application>
  <PresentationFormat>Widescreen</PresentationFormat>
  <Paragraphs>188</Paragraphs>
  <Slides>13</Slides>
  <Notes>13</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13</vt:i4>
      </vt:variant>
    </vt:vector>
  </HeadingPairs>
  <TitlesOfParts>
    <vt:vector size="32" baseType="lpstr">
      <vt:lpstr>Aptos</vt:lpstr>
      <vt:lpstr>Aptos Display</vt:lpstr>
      <vt:lpstr>Arial</vt:lpstr>
      <vt:lpstr>Barlow</vt:lpstr>
      <vt:lpstr>Barlow Condensed ExtraBold</vt:lpstr>
      <vt:lpstr>Barlow Condensed Light</vt:lpstr>
      <vt:lpstr>Barlow Condensed Medium</vt:lpstr>
      <vt:lpstr>Barlow Condensed SemiBold</vt:lpstr>
      <vt:lpstr>Barlow ExtraBold</vt:lpstr>
      <vt:lpstr>Barlow Medium</vt:lpstr>
      <vt:lpstr>Barlow Semi Condensed SemiBold</vt:lpstr>
      <vt:lpstr>Barlow SemiBold</vt:lpstr>
      <vt:lpstr>Calibri</vt:lpstr>
      <vt:lpstr>Chronicle Deck Bold</vt:lpstr>
      <vt:lpstr>Corbel</vt:lpstr>
      <vt:lpstr>Proxima Nova</vt:lpstr>
      <vt:lpstr>Office Theme</vt:lpstr>
      <vt:lpstr>1_Office Theme</vt:lpstr>
      <vt:lpstr>1_Basis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Jurisdictional Flooding Mapping Feedback</vt:lpstr>
      <vt:lpstr>PowerPoint Presentation</vt:lpstr>
      <vt:lpstr>PowerPoint Presentation</vt:lpstr>
      <vt:lpstr>What’s Next?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Luke Pangle</dc:creator>
  <cp:lastModifiedBy>Lydie Costes (CONTRACTOR)</cp:lastModifiedBy>
  <cp:revision>4</cp:revision>
  <dcterms:created xsi:type="dcterms:W3CDTF">2026-02-04T20:32:10Z</dcterms:created>
  <dcterms:modified xsi:type="dcterms:W3CDTF">2026-09-17T20:41:31Z</dcterms:modified>
</cp:coreProperties>
</file>