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3" r:id="rId4"/>
    <p:sldMasterId id="2147483769" r:id="rId5"/>
    <p:sldMasterId id="2147483779" r:id="rId6"/>
  </p:sldMasterIdLst>
  <p:notesMasterIdLst>
    <p:notesMasterId r:id="rId16"/>
  </p:notesMasterIdLst>
  <p:handoutMasterIdLst>
    <p:handoutMasterId r:id="rId17"/>
  </p:handoutMasterIdLst>
  <p:sldIdLst>
    <p:sldId id="265" r:id="rId7"/>
    <p:sldId id="598" r:id="rId8"/>
    <p:sldId id="618" r:id="rId9"/>
    <p:sldId id="617" r:id="rId10"/>
    <p:sldId id="619" r:id="rId11"/>
    <p:sldId id="574" r:id="rId12"/>
    <p:sldId id="616" r:id="rId13"/>
    <p:sldId id="622" r:id="rId14"/>
    <p:sldId id="623" r:id="rId15"/>
  </p:sldIdLst>
  <p:sldSz cx="9144000" cy="6858000" type="screen4x3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1F428E-70A2-2B85-4241-6457D5332A80}" name="Duncan, James M CIV USARMY USAG (USA)" initials="JD" userId="S::james.m.duncan46.civ@army.mil::633dad0e-a516-4b8c-acdd-1cfde9294f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1F20"/>
    <a:srgbClr val="FFCC01"/>
    <a:srgbClr val="000000"/>
    <a:srgbClr val="211F1F"/>
    <a:srgbClr val="FFFF99"/>
    <a:srgbClr val="AD8817"/>
    <a:srgbClr val="AA9158"/>
    <a:srgbClr val="0000FF"/>
    <a:srgbClr val="FFFF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73E1CA-D24A-480F-8A7B-427114E6A46C}" v="1" dt="2026-09-17T21:10:00.03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517" y="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illaci, Jessie M CIV USARMY USAG (USA)" userId="63dd7598-94f3-4114-9f51-8c59a1998a5a" providerId="ADAL" clId="{8F1A335D-1C1E-460A-B2BC-38A75E74DB4A}"/>
    <pc:docChg chg="undo custSel modSld">
      <pc:chgData name="Schillaci, Jessie M CIV USARMY USAG (USA)" userId="63dd7598-94f3-4114-9f51-8c59a1998a5a" providerId="ADAL" clId="{8F1A335D-1C1E-460A-B2BC-38A75E74DB4A}" dt="2026-09-08T18:03:00.011" v="1207" actId="20577"/>
      <pc:docMkLst>
        <pc:docMk/>
      </pc:docMkLst>
      <pc:sldChg chg="modSp mod">
        <pc:chgData name="Schillaci, Jessie M CIV USARMY USAG (USA)" userId="63dd7598-94f3-4114-9f51-8c59a1998a5a" providerId="ADAL" clId="{8F1A335D-1C1E-460A-B2BC-38A75E74DB4A}" dt="2026-09-08T17:58:28.081" v="1106" actId="6549"/>
        <pc:sldMkLst>
          <pc:docMk/>
          <pc:sldMk cId="3165587267" sldId="574"/>
        </pc:sldMkLst>
        <pc:spChg chg="mod">
          <ac:chgData name="Schillaci, Jessie M CIV USARMY USAG (USA)" userId="63dd7598-94f3-4114-9f51-8c59a1998a5a" providerId="ADAL" clId="{8F1A335D-1C1E-460A-B2BC-38A75E74DB4A}" dt="2026-09-08T17:46:29.020" v="932" actId="20577"/>
          <ac:spMkLst>
            <pc:docMk/>
            <pc:sldMk cId="3165587267" sldId="574"/>
            <ac:spMk id="2" creationId="{240967CA-72C2-B479-8221-B34B79AAC0BD}"/>
          </ac:spMkLst>
        </pc:spChg>
        <pc:spChg chg="mod">
          <ac:chgData name="Schillaci, Jessie M CIV USARMY USAG (USA)" userId="63dd7598-94f3-4114-9f51-8c59a1998a5a" providerId="ADAL" clId="{8F1A335D-1C1E-460A-B2BC-38A75E74DB4A}" dt="2026-09-08T17:58:28.081" v="1106" actId="6549"/>
          <ac:spMkLst>
            <pc:docMk/>
            <pc:sldMk cId="3165587267" sldId="574"/>
            <ac:spMk id="3" creationId="{28BC4098-3371-6141-FCC7-731D038B62C6}"/>
          </ac:spMkLst>
        </pc:spChg>
      </pc:sldChg>
      <pc:sldChg chg="modSp mod">
        <pc:chgData name="Schillaci, Jessie M CIV USARMY USAG (USA)" userId="63dd7598-94f3-4114-9f51-8c59a1998a5a" providerId="ADAL" clId="{8F1A335D-1C1E-460A-B2BC-38A75E74DB4A}" dt="2026-09-08T17:54:39.005" v="1031" actId="20577"/>
        <pc:sldMkLst>
          <pc:docMk/>
          <pc:sldMk cId="415556899" sldId="598"/>
        </pc:sldMkLst>
        <pc:spChg chg="mod">
          <ac:chgData name="Schillaci, Jessie M CIV USARMY USAG (USA)" userId="63dd7598-94f3-4114-9f51-8c59a1998a5a" providerId="ADAL" clId="{8F1A335D-1C1E-460A-B2BC-38A75E74DB4A}" dt="2026-09-08T17:54:39.005" v="1031" actId="20577"/>
          <ac:spMkLst>
            <pc:docMk/>
            <pc:sldMk cId="415556899" sldId="598"/>
            <ac:spMk id="2" creationId="{D3D7BC6D-3FFD-D271-191D-F8FB0267A170}"/>
          </ac:spMkLst>
        </pc:spChg>
      </pc:sldChg>
      <pc:sldChg chg="modSp mod">
        <pc:chgData name="Schillaci, Jessie M CIV USARMY USAG (USA)" userId="63dd7598-94f3-4114-9f51-8c59a1998a5a" providerId="ADAL" clId="{8F1A335D-1C1E-460A-B2BC-38A75E74DB4A}" dt="2026-09-08T18:00:35.493" v="1132" actId="20577"/>
        <pc:sldMkLst>
          <pc:docMk/>
          <pc:sldMk cId="3019390511" sldId="616"/>
        </pc:sldMkLst>
        <pc:spChg chg="mod">
          <ac:chgData name="Schillaci, Jessie M CIV USARMY USAG (USA)" userId="63dd7598-94f3-4114-9f51-8c59a1998a5a" providerId="ADAL" clId="{8F1A335D-1C1E-460A-B2BC-38A75E74DB4A}" dt="2026-09-08T18:00:35.493" v="1132" actId="20577"/>
          <ac:spMkLst>
            <pc:docMk/>
            <pc:sldMk cId="3019390511" sldId="616"/>
            <ac:spMk id="2" creationId="{9FBF868D-6128-F7EA-AD06-01FB0BB38A02}"/>
          </ac:spMkLst>
        </pc:spChg>
      </pc:sldChg>
      <pc:sldChg chg="modSp mod">
        <pc:chgData name="Schillaci, Jessie M CIV USARMY USAG (USA)" userId="63dd7598-94f3-4114-9f51-8c59a1998a5a" providerId="ADAL" clId="{8F1A335D-1C1E-460A-B2BC-38A75E74DB4A}" dt="2026-09-08T17:57:38.751" v="1099" actId="20577"/>
        <pc:sldMkLst>
          <pc:docMk/>
          <pc:sldMk cId="620565759" sldId="617"/>
        </pc:sldMkLst>
        <pc:spChg chg="mod">
          <ac:chgData name="Schillaci, Jessie M CIV USARMY USAG (USA)" userId="63dd7598-94f3-4114-9f51-8c59a1998a5a" providerId="ADAL" clId="{8F1A335D-1C1E-460A-B2BC-38A75E74DB4A}" dt="2026-09-08T17:57:38.751" v="1099" actId="20577"/>
          <ac:spMkLst>
            <pc:docMk/>
            <pc:sldMk cId="620565759" sldId="617"/>
            <ac:spMk id="2" creationId="{795B8BAB-0FE2-A4D0-38D8-49A4E0A3FD45}"/>
          </ac:spMkLst>
        </pc:spChg>
        <pc:spChg chg="mod">
          <ac:chgData name="Schillaci, Jessie M CIV USARMY USAG (USA)" userId="63dd7598-94f3-4114-9f51-8c59a1998a5a" providerId="ADAL" clId="{8F1A335D-1C1E-460A-B2BC-38A75E74DB4A}" dt="2026-09-08T17:38:23.454" v="689" actId="20577"/>
          <ac:spMkLst>
            <pc:docMk/>
            <pc:sldMk cId="620565759" sldId="617"/>
            <ac:spMk id="3" creationId="{FC9B248F-A596-2D7D-4D16-A1CA1014AB40}"/>
          </ac:spMkLst>
        </pc:spChg>
      </pc:sldChg>
      <pc:sldChg chg="modSp mod">
        <pc:chgData name="Schillaci, Jessie M CIV USARMY USAG (USA)" userId="63dd7598-94f3-4114-9f51-8c59a1998a5a" providerId="ADAL" clId="{8F1A335D-1C1E-460A-B2BC-38A75E74DB4A}" dt="2026-09-08T17:55:21.357" v="1040" actId="20577"/>
        <pc:sldMkLst>
          <pc:docMk/>
          <pc:sldMk cId="3398624296" sldId="618"/>
        </pc:sldMkLst>
        <pc:spChg chg="mod">
          <ac:chgData name="Schillaci, Jessie M CIV USARMY USAG (USA)" userId="63dd7598-94f3-4114-9f51-8c59a1998a5a" providerId="ADAL" clId="{8F1A335D-1C1E-460A-B2BC-38A75E74DB4A}" dt="2026-09-08T17:55:21.357" v="1040" actId="20577"/>
          <ac:spMkLst>
            <pc:docMk/>
            <pc:sldMk cId="3398624296" sldId="618"/>
            <ac:spMk id="2" creationId="{CB951975-F1BF-F893-BF37-00DE0171ED5A}"/>
          </ac:spMkLst>
        </pc:spChg>
        <pc:spChg chg="mod">
          <ac:chgData name="Schillaci, Jessie M CIV USARMY USAG (USA)" userId="63dd7598-94f3-4114-9f51-8c59a1998a5a" providerId="ADAL" clId="{8F1A335D-1C1E-460A-B2BC-38A75E74DB4A}" dt="2026-09-08T17:31:25.168" v="601" actId="20577"/>
          <ac:spMkLst>
            <pc:docMk/>
            <pc:sldMk cId="3398624296" sldId="618"/>
            <ac:spMk id="3" creationId="{0E7E7F9D-FA7C-E8B5-63FD-00919F1AC2A2}"/>
          </ac:spMkLst>
        </pc:spChg>
      </pc:sldChg>
      <pc:sldChg chg="modSp mod">
        <pc:chgData name="Schillaci, Jessie M CIV USARMY USAG (USA)" userId="63dd7598-94f3-4114-9f51-8c59a1998a5a" providerId="ADAL" clId="{8F1A335D-1C1E-460A-B2BC-38A75E74DB4A}" dt="2026-09-08T17:52:37.690" v="1000" actId="20577"/>
        <pc:sldMkLst>
          <pc:docMk/>
          <pc:sldMk cId="3549983269" sldId="619"/>
        </pc:sldMkLst>
        <pc:spChg chg="mod">
          <ac:chgData name="Schillaci, Jessie M CIV USARMY USAG (USA)" userId="63dd7598-94f3-4114-9f51-8c59a1998a5a" providerId="ADAL" clId="{8F1A335D-1C1E-460A-B2BC-38A75E74DB4A}" dt="2026-09-08T17:52:37.690" v="1000" actId="20577"/>
          <ac:spMkLst>
            <pc:docMk/>
            <pc:sldMk cId="3549983269" sldId="619"/>
            <ac:spMk id="2" creationId="{1A455459-510C-A03C-697D-F545785BC0A6}"/>
          </ac:spMkLst>
        </pc:spChg>
        <pc:spChg chg="mod">
          <ac:chgData name="Schillaci, Jessie M CIV USARMY USAG (USA)" userId="63dd7598-94f3-4114-9f51-8c59a1998a5a" providerId="ADAL" clId="{8F1A335D-1C1E-460A-B2BC-38A75E74DB4A}" dt="2026-09-08T17:39:16.390" v="704" actId="20577"/>
          <ac:spMkLst>
            <pc:docMk/>
            <pc:sldMk cId="3549983269" sldId="619"/>
            <ac:spMk id="3" creationId="{73139B2A-92D9-7A6C-5E9A-36787D11DC10}"/>
          </ac:spMkLst>
        </pc:spChg>
      </pc:sldChg>
      <pc:sldChg chg="modSp mod">
        <pc:chgData name="Schillaci, Jessie M CIV USARMY USAG (USA)" userId="63dd7598-94f3-4114-9f51-8c59a1998a5a" providerId="ADAL" clId="{8F1A335D-1C1E-460A-B2BC-38A75E74DB4A}" dt="2026-09-08T18:03:00.011" v="1207" actId="20577"/>
        <pc:sldMkLst>
          <pc:docMk/>
          <pc:sldMk cId="2009510289" sldId="622"/>
        </pc:sldMkLst>
        <pc:spChg chg="mod">
          <ac:chgData name="Schillaci, Jessie M CIV USARMY USAG (USA)" userId="63dd7598-94f3-4114-9f51-8c59a1998a5a" providerId="ADAL" clId="{8F1A335D-1C1E-460A-B2BC-38A75E74DB4A}" dt="2026-09-08T18:03:00.011" v="1207" actId="20577"/>
          <ac:spMkLst>
            <pc:docMk/>
            <pc:sldMk cId="2009510289" sldId="622"/>
            <ac:spMk id="2" creationId="{F309B7CB-BA0D-DB40-2FA1-124E1CFFE89B}"/>
          </ac:spMkLst>
        </pc:spChg>
        <pc:spChg chg="mod">
          <ac:chgData name="Schillaci, Jessie M CIV USARMY USAG (USA)" userId="63dd7598-94f3-4114-9f51-8c59a1998a5a" providerId="ADAL" clId="{8F1A335D-1C1E-460A-B2BC-38A75E74DB4A}" dt="2026-09-08T15:38:02.002" v="153" actId="6549"/>
          <ac:spMkLst>
            <pc:docMk/>
            <pc:sldMk cId="2009510289" sldId="622"/>
            <ac:spMk id="4" creationId="{095AE348-C758-ABC3-E434-D46B31128BC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F3D769-FB89-68D2-FDCE-F63F84B325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56DD9-82B7-2DD1-17C2-5AFEFAA54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73675" y="0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E0B21-AD33-443A-8BF5-B180B3EED2E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D847C-F370-A93E-4344-E8181A423F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70675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C0834-EADB-723F-8C09-AA9B695C88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73675" y="6670675"/>
            <a:ext cx="4033838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D9612-5402-46C5-9F6F-3A6EC383DF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91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2781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541" y="0"/>
            <a:ext cx="4033943" cy="352781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44DD812-1AA5-4BC5-AB23-68CCDA028D11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4988" y="877888"/>
            <a:ext cx="31591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79868"/>
            <a:ext cx="7447280" cy="276534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320"/>
            <a:ext cx="4033943" cy="352780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541" y="6670320"/>
            <a:ext cx="4033943" cy="352780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26CB39F-E249-459B-9F49-F4C960F7C0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572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74988" y="877888"/>
            <a:ext cx="3159125" cy="23701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105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7DA61-0FBF-2A69-8E44-82B62DE18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7C4897-39D2-D19E-75FE-4A0A350C4F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434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860079"/>
            <a:ext cx="8998718" cy="5296277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624" y="47646"/>
            <a:ext cx="7446007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81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v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817200-C53D-9D54-0349-B524A4EC98F9}"/>
              </a:ext>
            </a:extLst>
          </p:cNvPr>
          <p:cNvSpPr/>
          <p:nvPr userDrawn="1"/>
        </p:nvSpPr>
        <p:spPr>
          <a:xfrm>
            <a:off x="0" y="5340285"/>
            <a:ext cx="9144000" cy="151771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B86D79-8BC2-18CF-4288-66EEB2CCD002}"/>
              </a:ext>
            </a:extLst>
          </p:cNvPr>
          <p:cNvCxnSpPr>
            <a:cxnSpLocks/>
          </p:cNvCxnSpPr>
          <p:nvPr userDrawn="1"/>
        </p:nvCxnSpPr>
        <p:spPr>
          <a:xfrm>
            <a:off x="7790" y="5770730"/>
            <a:ext cx="8638269" cy="0"/>
          </a:xfrm>
          <a:prstGeom prst="line">
            <a:avLst/>
          </a:prstGeom>
          <a:ln w="28575">
            <a:solidFill>
              <a:srgbClr val="FFCC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98E66C0-E471-D209-E269-90CB5DB347FD}"/>
              </a:ext>
            </a:extLst>
          </p:cNvPr>
          <p:cNvSpPr txBox="1"/>
          <p:nvPr userDrawn="1"/>
        </p:nvSpPr>
        <p:spPr>
          <a:xfrm>
            <a:off x="3151767" y="5553104"/>
            <a:ext cx="2801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WE ARE THE ARMY’S HOME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9C5775-CD77-48A7-5B1B-8A9BBEB3C625}"/>
              </a:ext>
            </a:extLst>
          </p:cNvPr>
          <p:cNvCxnSpPr>
            <a:cxnSpLocks/>
          </p:cNvCxnSpPr>
          <p:nvPr userDrawn="1"/>
        </p:nvCxnSpPr>
        <p:spPr>
          <a:xfrm>
            <a:off x="8019" y="5577523"/>
            <a:ext cx="8728575" cy="2740"/>
          </a:xfrm>
          <a:prstGeom prst="line">
            <a:avLst/>
          </a:prstGeom>
          <a:ln w="28575">
            <a:solidFill>
              <a:srgbClr val="FFCC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E4812F1-7C22-2255-32F4-AD2F83125BED}"/>
              </a:ext>
            </a:extLst>
          </p:cNvPr>
          <p:cNvSpPr/>
          <p:nvPr userDrawn="1"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D0ADB1A-EAF4-B5A8-860F-A68AEAE78B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77" y="866328"/>
            <a:ext cx="5239224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40DCDE-687B-4B9C-E215-5F04694B5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5ED75D-1815-83A7-AD3D-98EC09DD69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792" y="586385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8" name="Picture 17" descr="800px-US-O10_insignia_svg.png">
            <a:extLst>
              <a:ext uri="{FF2B5EF4-FFF2-40B4-BE49-F238E27FC236}">
                <a16:creationId xmlns:a16="http://schemas.microsoft.com/office/drawing/2014/main" id="{3D5BC761-B557-3EDD-F039-9609EC0ACE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9" name="Picture 18" descr="800px-US-O10_insignia_svg.png">
            <a:extLst>
              <a:ext uri="{FF2B5EF4-FFF2-40B4-BE49-F238E27FC236}">
                <a16:creationId xmlns:a16="http://schemas.microsoft.com/office/drawing/2014/main" id="{5DD8FDB4-1F46-CECB-E73E-B2166CC5DF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8DC5BE-333D-0640-9922-0463A9EAF503}"/>
              </a:ext>
            </a:extLst>
          </p:cNvPr>
          <p:cNvSpPr/>
          <p:nvPr userDrawn="1"/>
        </p:nvSpPr>
        <p:spPr>
          <a:xfrm>
            <a:off x="38373" y="0"/>
            <a:ext cx="1745160" cy="5408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9D3A4C3-DA17-E7E6-D838-F067AB09C4A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89" t="20626" r="5510" b="17447"/>
          <a:stretch/>
        </p:blipFill>
        <p:spPr>
          <a:xfrm>
            <a:off x="113122" y="103695"/>
            <a:ext cx="2856321" cy="7626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38B394-D4A4-FED4-E653-6C57F718446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24" name="Picture 23" descr="A police officer operating a yellow vehicle&#10;&#10;Description automatically generated with low confidence">
            <a:extLst>
              <a:ext uri="{FF2B5EF4-FFF2-40B4-BE49-F238E27FC236}">
                <a16:creationId xmlns:a16="http://schemas.microsoft.com/office/drawing/2014/main" id="{D2667FA7-D210-7D34-31A0-0583DFA289E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8970" y="1450573"/>
            <a:ext cx="2561629" cy="195681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8301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E 1 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85F6D8-9A7B-0634-0A0A-1735FF74A7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8" y="-3703"/>
            <a:ext cx="9144000" cy="6473387"/>
          </a:xfrm>
          <a:prstGeom prst="rect">
            <a:avLst/>
          </a:prstGeom>
          <a:effectLst/>
        </p:spPr>
      </p:pic>
      <p:pic>
        <p:nvPicPr>
          <p:cNvPr id="5" name="LowerBar" hidden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BDB43B0A-8BF7-5A3B-6759-DD3F657F7A95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0F1152-CA75-F764-BD8D-119A91B859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A91A86-822D-8614-7E36-8FA1144A2425}"/>
              </a:ext>
            </a:extLst>
          </p:cNvPr>
          <p:cNvSpPr/>
          <p:nvPr userDrawn="1"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6227A37-73AB-8E46-801D-EF3604C865B4}"/>
              </a:ext>
            </a:extLst>
          </p:cNvPr>
          <p:cNvGrpSpPr/>
          <p:nvPr userDrawn="1"/>
        </p:nvGrpSpPr>
        <p:grpSpPr>
          <a:xfrm>
            <a:off x="-13020" y="6460632"/>
            <a:ext cx="9176753" cy="200055"/>
            <a:chOff x="-823" y="6630466"/>
            <a:chExt cx="9183128" cy="200055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1D2CF8-8631-EDDD-E320-7EFF4E351B0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5D66F5-DE86-58B3-8258-91D43D1E8C09}"/>
                </a:ext>
              </a:extLst>
            </p:cNvPr>
            <p:cNvSpPr txBox="1"/>
            <p:nvPr userDrawn="1"/>
          </p:nvSpPr>
          <p:spPr>
            <a:xfrm>
              <a:off x="3400361" y="6630466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EC773C-1C26-009C-1939-ED46F78C24A0}"/>
              </a:ext>
            </a:extLst>
          </p:cNvPr>
          <p:cNvCxnSpPr>
            <a:cxnSpLocks/>
          </p:cNvCxnSpPr>
          <p:nvPr userDrawn="1"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800px-US-O10_insignia_svg.png">
            <a:extLst>
              <a:ext uri="{FF2B5EF4-FFF2-40B4-BE49-F238E27FC236}">
                <a16:creationId xmlns:a16="http://schemas.microsoft.com/office/drawing/2014/main" id="{E08C0F77-A2EB-12EF-712D-4447C13DB1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21" name="Picture 20" descr="800px-US-O10_insignia_svg.png">
            <a:extLst>
              <a:ext uri="{FF2B5EF4-FFF2-40B4-BE49-F238E27FC236}">
                <a16:creationId xmlns:a16="http://schemas.microsoft.com/office/drawing/2014/main" id="{DA3893FD-220D-365A-0371-5D7FE5068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7467315-7D47-F44D-3F4F-8EC1E408665A}"/>
              </a:ext>
            </a:extLst>
          </p:cNvPr>
          <p:cNvSpPr>
            <a:spLocks/>
          </p:cNvSpPr>
          <p:nvPr userDrawn="1"/>
        </p:nvSpPr>
        <p:spPr>
          <a:xfrm>
            <a:off x="4191092" y="6577363"/>
            <a:ext cx="761817" cy="2154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CB26F5-222B-7080-C76D-D40B00F904C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9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E 2 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680FA4-841D-CDDA-DE38-E56F491DAF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4" y="-1"/>
            <a:ext cx="9147291" cy="6486575"/>
          </a:xfrm>
          <a:prstGeom prst="rect">
            <a:avLst/>
          </a:prstGeom>
          <a:noFill/>
          <a:effectLst/>
        </p:spPr>
      </p:pic>
      <p:pic>
        <p:nvPicPr>
          <p:cNvPr id="5" name="LowerBar" hidden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EBF2B9F2-660D-BA44-21B7-FC095FAC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86B353A-D389-A689-0E3D-DF81F546EB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0FD7CA-3F2E-59C7-1CCB-2ECA2FF7F2CB}"/>
              </a:ext>
            </a:extLst>
          </p:cNvPr>
          <p:cNvSpPr/>
          <p:nvPr userDrawn="1"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01A0EA-1588-D551-C97D-69BB95DA5396}"/>
              </a:ext>
            </a:extLst>
          </p:cNvPr>
          <p:cNvGrpSpPr/>
          <p:nvPr userDrawn="1"/>
        </p:nvGrpSpPr>
        <p:grpSpPr>
          <a:xfrm>
            <a:off x="-13020" y="6460632"/>
            <a:ext cx="9176753" cy="200055"/>
            <a:chOff x="-823" y="6630466"/>
            <a:chExt cx="9183128" cy="20005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72CA76-7996-594F-4904-2F07E99AE2D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F87C7A-CDC6-9C47-DDB7-8F802272F046}"/>
                </a:ext>
              </a:extLst>
            </p:cNvPr>
            <p:cNvSpPr txBox="1"/>
            <p:nvPr userDrawn="1"/>
          </p:nvSpPr>
          <p:spPr>
            <a:xfrm>
              <a:off x="3400361" y="6630466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0B1343-BDBE-109A-6564-ABA78B50F25E}"/>
              </a:ext>
            </a:extLst>
          </p:cNvPr>
          <p:cNvCxnSpPr>
            <a:cxnSpLocks/>
          </p:cNvCxnSpPr>
          <p:nvPr userDrawn="1"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800px-US-O10_insignia_svg.png">
            <a:extLst>
              <a:ext uri="{FF2B5EF4-FFF2-40B4-BE49-F238E27FC236}">
                <a16:creationId xmlns:a16="http://schemas.microsoft.com/office/drawing/2014/main" id="{0D82D4B4-C845-F352-77C9-36079DD7C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6" name="Picture 15" descr="800px-US-O10_insignia_svg.png">
            <a:extLst>
              <a:ext uri="{FF2B5EF4-FFF2-40B4-BE49-F238E27FC236}">
                <a16:creationId xmlns:a16="http://schemas.microsoft.com/office/drawing/2014/main" id="{02572B93-BD11-0952-EE76-3234FBE35D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C5F0BFC-A353-C823-B74A-73752AF6D614}"/>
              </a:ext>
            </a:extLst>
          </p:cNvPr>
          <p:cNvSpPr>
            <a:spLocks/>
          </p:cNvSpPr>
          <p:nvPr userDrawn="1"/>
        </p:nvSpPr>
        <p:spPr>
          <a:xfrm>
            <a:off x="4191092" y="6577363"/>
            <a:ext cx="761817" cy="2154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6E06843-E436-7388-9874-6981D700D1B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E 3 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olice officer operating a yellow vehicle&#10;&#10;Description automatically generated with low confidence">
            <a:extLst>
              <a:ext uri="{FF2B5EF4-FFF2-40B4-BE49-F238E27FC236}">
                <a16:creationId xmlns:a16="http://schemas.microsoft.com/office/drawing/2014/main" id="{8310AC59-C820-14FE-326B-CEACBC1121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527183"/>
          </a:xfrm>
          <a:prstGeom prst="rect">
            <a:avLst/>
          </a:prstGeom>
          <a:noFill/>
          <a:effectLst/>
        </p:spPr>
      </p:pic>
      <p:pic>
        <p:nvPicPr>
          <p:cNvPr id="5" name="LowerBar" hidden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7873A0-3ADE-C3FC-7042-731AA7F92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A5145D-5CDD-71DC-8769-9373C9C17A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FDF1CF-9326-1C9F-F7CD-DFD5A2268CCB}"/>
              </a:ext>
            </a:extLst>
          </p:cNvPr>
          <p:cNvSpPr/>
          <p:nvPr userDrawn="1"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75B6D0-DD38-67A8-E146-700A4ED1EBE2}"/>
              </a:ext>
            </a:extLst>
          </p:cNvPr>
          <p:cNvGrpSpPr/>
          <p:nvPr userDrawn="1"/>
        </p:nvGrpSpPr>
        <p:grpSpPr>
          <a:xfrm>
            <a:off x="-13020" y="6460632"/>
            <a:ext cx="9176753" cy="200055"/>
            <a:chOff x="-823" y="6630466"/>
            <a:chExt cx="9183128" cy="20005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D1982E0-BD88-CA7D-9718-A0F05CA771B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37493D9-6840-C110-979F-E7A60CDEC691}"/>
                </a:ext>
              </a:extLst>
            </p:cNvPr>
            <p:cNvSpPr txBox="1"/>
            <p:nvPr userDrawn="1"/>
          </p:nvSpPr>
          <p:spPr>
            <a:xfrm>
              <a:off x="3400361" y="6630466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F80B23-348F-B343-29FB-39B0B294EF9B}"/>
              </a:ext>
            </a:extLst>
          </p:cNvPr>
          <p:cNvCxnSpPr>
            <a:cxnSpLocks/>
          </p:cNvCxnSpPr>
          <p:nvPr userDrawn="1"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800px-US-O10_insignia_svg.png">
            <a:extLst>
              <a:ext uri="{FF2B5EF4-FFF2-40B4-BE49-F238E27FC236}">
                <a16:creationId xmlns:a16="http://schemas.microsoft.com/office/drawing/2014/main" id="{FDFB77BD-A957-FEFC-714D-482671BAD3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8" name="Picture 17" descr="800px-US-O10_insignia_svg.png">
            <a:extLst>
              <a:ext uri="{FF2B5EF4-FFF2-40B4-BE49-F238E27FC236}">
                <a16:creationId xmlns:a16="http://schemas.microsoft.com/office/drawing/2014/main" id="{B526EC7F-2A14-AA16-85B7-74927528F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FD18A7-8BA5-4192-4522-CFF65D1B1B5A}"/>
              </a:ext>
            </a:extLst>
          </p:cNvPr>
          <p:cNvSpPr>
            <a:spLocks/>
          </p:cNvSpPr>
          <p:nvPr userDrawn="1"/>
        </p:nvSpPr>
        <p:spPr>
          <a:xfrm>
            <a:off x="4191092" y="6577363"/>
            <a:ext cx="761817" cy="2154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24A2A4-73A6-DA6B-F610-4A55E81B8FB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3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E 4 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9BFF38-745C-DA8C-EEA7-7167C57F2DF3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"/>
            <a:ext cx="9144000" cy="6498248"/>
          </a:xfrm>
          <a:prstGeom prst="rect">
            <a:avLst/>
          </a:prstGeom>
          <a:effectLst/>
        </p:spPr>
      </p:pic>
      <p:pic>
        <p:nvPicPr>
          <p:cNvPr id="5" name="LowerBar" hidden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7B26595-AFF1-A461-53CB-843A2D15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C00729-A179-1234-FC2A-E507BD9E32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C2F24E-F03E-A094-FD2F-CB4C51DD4E9B}"/>
              </a:ext>
            </a:extLst>
          </p:cNvPr>
          <p:cNvSpPr/>
          <p:nvPr userDrawn="1"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0CEFAF-C0FC-4ED1-AD4B-8309DD87B850}"/>
              </a:ext>
            </a:extLst>
          </p:cNvPr>
          <p:cNvGrpSpPr/>
          <p:nvPr userDrawn="1"/>
        </p:nvGrpSpPr>
        <p:grpSpPr>
          <a:xfrm>
            <a:off x="-13020" y="6460632"/>
            <a:ext cx="9176753" cy="200055"/>
            <a:chOff x="-823" y="6630466"/>
            <a:chExt cx="9183128" cy="200055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CFBC6FE-63B5-49CB-BEEA-4540F10DD98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56AA3B9-3385-8358-1714-93AD5EF14DC9}"/>
                </a:ext>
              </a:extLst>
            </p:cNvPr>
            <p:cNvSpPr txBox="1"/>
            <p:nvPr userDrawn="1"/>
          </p:nvSpPr>
          <p:spPr>
            <a:xfrm>
              <a:off x="3400361" y="6630466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E0FC96-8481-C609-3F6C-0845D61101A5}"/>
              </a:ext>
            </a:extLst>
          </p:cNvPr>
          <p:cNvCxnSpPr>
            <a:cxnSpLocks/>
          </p:cNvCxnSpPr>
          <p:nvPr userDrawn="1"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800px-US-O10_insignia_svg.png">
            <a:extLst>
              <a:ext uri="{FF2B5EF4-FFF2-40B4-BE49-F238E27FC236}">
                <a16:creationId xmlns:a16="http://schemas.microsoft.com/office/drawing/2014/main" id="{A15CB8EF-C090-46F1-BAB1-5B2A74BBE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8" name="Picture 17" descr="800px-US-O10_insignia_svg.png">
            <a:extLst>
              <a:ext uri="{FF2B5EF4-FFF2-40B4-BE49-F238E27FC236}">
                <a16:creationId xmlns:a16="http://schemas.microsoft.com/office/drawing/2014/main" id="{180E5C7A-F4BC-DFE8-9ECC-E1C403B60D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D85384-BE70-100C-1734-203778299803}"/>
              </a:ext>
            </a:extLst>
          </p:cNvPr>
          <p:cNvSpPr>
            <a:spLocks/>
          </p:cNvSpPr>
          <p:nvPr userDrawn="1"/>
        </p:nvSpPr>
        <p:spPr>
          <a:xfrm>
            <a:off x="4191092" y="6577363"/>
            <a:ext cx="761817" cy="2154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A1220B9-495B-B18C-57C5-79184BA21A2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9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FAEE2-B223-A94F-C60B-552EEE271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DCA57-FA81-DFB3-1046-2748BACAB7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105" y="938387"/>
            <a:ext cx="407009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05231-A7BF-5A15-5D61-D8E696066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7802" y="938387"/>
            <a:ext cx="41063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722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2E885-E894-66DD-2052-19B24368D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356" y="71548"/>
            <a:ext cx="7412416" cy="8239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FF3FE-3298-C7FD-7CB5-E1F4DA799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643" y="1201336"/>
            <a:ext cx="4156208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51DF6D-9F13-3A02-38CD-AF01F53FB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643" y="2025248"/>
            <a:ext cx="4156208" cy="4076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F9766-7D17-ACF6-684B-903C9FAF9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68548" y="1201336"/>
            <a:ext cx="4156208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0AC2E9-70C7-D8F5-00CB-86CE66A3E3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68548" y="2025248"/>
            <a:ext cx="4156208" cy="4076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86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A1D17-05D6-B8D5-3F85-F6DE9590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239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223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sky, outdoor, aircraft, day&#10;&#10;Description automatically generated">
            <a:extLst>
              <a:ext uri="{FF2B5EF4-FFF2-40B4-BE49-F238E27FC236}">
                <a16:creationId xmlns:a16="http://schemas.microsoft.com/office/drawing/2014/main" id="{72D1ED9C-4387-D2DA-1DD5-598B4CB3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216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2F2F902-C382-5AC5-B4F4-1E79542FF97A}"/>
              </a:ext>
            </a:extLst>
          </p:cNvPr>
          <p:cNvSpPr/>
          <p:nvPr userDrawn="1"/>
        </p:nvSpPr>
        <p:spPr>
          <a:xfrm>
            <a:off x="0" y="0"/>
            <a:ext cx="3694506" cy="1221056"/>
          </a:xfrm>
          <a:prstGeom prst="rect">
            <a:avLst/>
          </a:prstGeom>
          <a:solidFill>
            <a:srgbClr val="211F1F"/>
          </a:solidFill>
          <a:ln>
            <a:noFill/>
          </a:ln>
          <a:effectLst>
            <a:softEdge rad="63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E431DF-9E6C-C1DE-9DE0-E0CA36DCC7D6}"/>
              </a:ext>
            </a:extLst>
          </p:cNvPr>
          <p:cNvSpPr/>
          <p:nvPr userDrawn="1"/>
        </p:nvSpPr>
        <p:spPr>
          <a:xfrm>
            <a:off x="-36575" y="4133593"/>
            <a:ext cx="6264120" cy="1413594"/>
          </a:xfrm>
          <a:prstGeom prst="rect">
            <a:avLst/>
          </a:prstGeom>
          <a:solidFill>
            <a:srgbClr val="211F1F"/>
          </a:solidFill>
          <a:ln>
            <a:noFill/>
          </a:ln>
          <a:effectLst>
            <a:softEdge rad="63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LowerBar" hidden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 userDrawn="1"/>
        </p:nvGrpSpPr>
        <p:grpSpPr>
          <a:xfrm>
            <a:off x="7790" y="5577523"/>
            <a:ext cx="7498080" cy="248961"/>
            <a:chOff x="1202" y="5562600"/>
            <a:chExt cx="7340040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 userDrawn="1"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7312" y="5272361"/>
            <a:ext cx="701101" cy="82303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 userDrawn="1"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543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326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 userDrawn="1"/>
        </p:nvGrpSpPr>
        <p:grpSpPr>
          <a:xfrm>
            <a:off x="7790" y="5577523"/>
            <a:ext cx="9136210" cy="248961"/>
            <a:chOff x="1202" y="5562600"/>
            <a:chExt cx="8943642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02" y="5755807"/>
              <a:ext cx="8943642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 userDrawn="1"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6" y="5562600"/>
              <a:ext cx="894341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 userDrawn="1"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26" y="1829125"/>
            <a:ext cx="5364252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084" y="612146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7218" y="674678"/>
            <a:ext cx="2301282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AE077E-9316-C924-792E-12C4B4657C7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701469" y="5246552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9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37461D-060E-0E01-F698-898A2E845818}"/>
              </a:ext>
            </a:extLst>
          </p:cNvPr>
          <p:cNvGrpSpPr/>
          <p:nvPr userDrawn="1"/>
        </p:nvGrpSpPr>
        <p:grpSpPr>
          <a:xfrm>
            <a:off x="-218" y="-3702"/>
            <a:ext cx="9144000" cy="6272048"/>
            <a:chOff x="-218" y="-3702"/>
            <a:chExt cx="9144000" cy="627204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A0DF8FC-1FC1-F06B-686A-BA2232F7D0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18" y="-3702"/>
              <a:ext cx="9144000" cy="6088866"/>
            </a:xfrm>
            <a:prstGeom prst="rect">
              <a:avLst/>
            </a:prstGeom>
            <a:effectLst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94F49D-571E-1FDA-D1A4-7D853BFAF3B9}"/>
                </a:ext>
              </a:extLst>
            </p:cNvPr>
            <p:cNvSpPr txBox="1"/>
            <p:nvPr userDrawn="1"/>
          </p:nvSpPr>
          <p:spPr>
            <a:xfrm>
              <a:off x="3467621" y="6022125"/>
              <a:ext cx="23059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***   We Are The Army’s Home   ***</a:t>
              </a:r>
            </a:p>
          </p:txBody>
        </p:sp>
      </p:grp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BDB43B0A-8BF7-5A3B-6759-DD3F657F7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10F1152-CA75-F764-BD8D-119A91B859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636438DE-FB3D-50B6-8DC3-FBAFAB6288BC}"/>
              </a:ext>
            </a:extLst>
          </p:cNvPr>
          <p:cNvSpPr/>
          <p:nvPr userDrawn="1"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7EAC9B2-7494-89AF-A05A-378B57195B79}"/>
              </a:ext>
            </a:extLst>
          </p:cNvPr>
          <p:cNvGrpSpPr/>
          <p:nvPr userDrawn="1"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AFDB1245-86B0-8404-BB33-D45B59BA076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2A2FDAC-2600-36A8-BDEF-1F698396560B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18B3903-E7BB-A6F5-0E42-3FD9356BC19F}"/>
              </a:ext>
            </a:extLst>
          </p:cNvPr>
          <p:cNvCxnSpPr>
            <a:cxnSpLocks/>
          </p:cNvCxnSpPr>
          <p:nvPr userDrawn="1"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4ED72442-2512-D97E-DA47-DA12FFE375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3B7773A9-FA8F-2324-7DED-E6CB9A11E0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C760A7-4637-09DE-3D21-171E3A6C8E2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4636" y="5657893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2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79901A9-059A-1BD5-62C2-0A8043C01D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4" y="0"/>
            <a:ext cx="9147291" cy="6163056"/>
          </a:xfrm>
          <a:prstGeom prst="rect">
            <a:avLst/>
          </a:prstGeom>
          <a:noFill/>
          <a:effectLst/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EBF2B9F2-660D-BA44-21B7-FC095FAC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86B353A-D389-A689-0E3D-DF81F546EB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6E629478-BE70-6454-70DB-E179407A3356}"/>
              </a:ext>
            </a:extLst>
          </p:cNvPr>
          <p:cNvSpPr/>
          <p:nvPr userDrawn="1"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F4E2C0B-5996-E71E-F239-A8D7327DB979}"/>
              </a:ext>
            </a:extLst>
          </p:cNvPr>
          <p:cNvGrpSpPr/>
          <p:nvPr userDrawn="1"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E0569D9-CE41-9E0F-5C0E-43E5E9E12D7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4AD0BCB-0118-34D1-4861-49565EBED9AC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82408E0-3458-4F49-D62A-ABBA6AA76C24}"/>
              </a:ext>
            </a:extLst>
          </p:cNvPr>
          <p:cNvCxnSpPr>
            <a:cxnSpLocks/>
          </p:cNvCxnSpPr>
          <p:nvPr userDrawn="1"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E06873E-72C2-41F9-88F9-2569EDBF96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B1ABD116-3A9A-C20A-342D-A02E221FA0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B0CAAA-8C2F-DC39-3075-D16840275F5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81579" y="5693192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3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D6E72D7-AE84-4CF4-0576-8690654676E5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078461"/>
          </a:xfrm>
          <a:prstGeom prst="rect">
            <a:avLst/>
          </a:prstGeom>
          <a:effectLst/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7873A0-3ADE-C3FC-7042-731AA7F92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A5145D-5CDD-71DC-8769-9373C9C17A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0BEAE806-8572-34EB-D87C-6C96E7D86EC9}"/>
              </a:ext>
            </a:extLst>
          </p:cNvPr>
          <p:cNvSpPr/>
          <p:nvPr userDrawn="1"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1BC4870-D1D4-B6A9-1BE5-C2BFEA64A9EE}"/>
              </a:ext>
            </a:extLst>
          </p:cNvPr>
          <p:cNvGrpSpPr/>
          <p:nvPr userDrawn="1"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03498AF-EB7F-ED8B-B4FA-922DA01D3E3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4A638E-B4A0-63B2-302F-818978040F6E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34B5A96-35C8-F57B-5A3C-1371940A421D}"/>
              </a:ext>
            </a:extLst>
          </p:cNvPr>
          <p:cNvCxnSpPr>
            <a:cxnSpLocks/>
          </p:cNvCxnSpPr>
          <p:nvPr userDrawn="1"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293708AD-062F-E5FD-8540-573CA041AB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0261474F-A80F-B9BA-AAEB-7D344EBD7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F03ECC-B4C7-7975-7FA7-DA0A20D5AA6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89554" y="5653468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75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17ED2AF-F1C6-0FD2-CD56-6A55A37D1C06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"/>
            <a:ext cx="9144000" cy="6163056"/>
          </a:xfrm>
          <a:prstGeom prst="rect">
            <a:avLst/>
          </a:prstGeom>
          <a:effectLst/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7B26595-AFF1-A461-53CB-843A2D15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C00729-A179-1234-FC2A-E507BD9E32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102" y="-69505"/>
            <a:ext cx="2294330" cy="869521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7E59FB3B-B516-CAA0-1456-32CEC67334BF}"/>
              </a:ext>
            </a:extLst>
          </p:cNvPr>
          <p:cNvSpPr/>
          <p:nvPr userDrawn="1"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9AFC963-87A0-347B-7756-1C61058FA917}"/>
              </a:ext>
            </a:extLst>
          </p:cNvPr>
          <p:cNvGrpSpPr/>
          <p:nvPr userDrawn="1"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A049219-FF67-DAE6-8B36-EF12D1DEFDB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5FEE851-7B66-1209-F64D-0C885522C3C8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B0A9FB9-1C2B-4638-1AF7-76CE2394CCF5}"/>
              </a:ext>
            </a:extLst>
          </p:cNvPr>
          <p:cNvCxnSpPr>
            <a:cxnSpLocks/>
          </p:cNvCxnSpPr>
          <p:nvPr userDrawn="1"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F155C002-5105-BE50-ACD2-CE310EDCA5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42F88708-5C4D-608D-8501-35F70CD611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6156CD-A21C-D86C-6FC2-73D4994DA66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6380" y="5652521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2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up or Guidanc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09DF6054-B237-90DD-28A7-36C8648E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F7953F-1ACC-DC00-C907-851FCD6B78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70EA5DA-B947-653D-8912-F2D513125BB2}"/>
              </a:ext>
            </a:extLst>
          </p:cNvPr>
          <p:cNvGrpSpPr/>
          <p:nvPr userDrawn="1"/>
        </p:nvGrpSpPr>
        <p:grpSpPr>
          <a:xfrm>
            <a:off x="-13020" y="6389931"/>
            <a:ext cx="9176753" cy="200055"/>
            <a:chOff x="-823" y="6601325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3DC60C6-DB1B-EA27-DAA5-6D5651E22DE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24065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0EFF4C9-7629-233A-E393-EBADDF9E8FC9}"/>
                </a:ext>
              </a:extLst>
            </p:cNvPr>
            <p:cNvSpPr txBox="1"/>
            <p:nvPr userDrawn="1"/>
          </p:nvSpPr>
          <p:spPr>
            <a:xfrm>
              <a:off x="3400361" y="6601325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5A56150-4E0F-6B90-CA73-D8DDAA88CFBF}"/>
              </a:ext>
            </a:extLst>
          </p:cNvPr>
          <p:cNvCxnSpPr>
            <a:cxnSpLocks/>
          </p:cNvCxnSpPr>
          <p:nvPr userDrawn="1"/>
        </p:nvCxnSpPr>
        <p:spPr>
          <a:xfrm>
            <a:off x="-23576" y="6546952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282BC945-EBE1-0D37-18BA-631A844818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11889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7E55220F-C0F1-3DC0-270F-474C03F326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11889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6932B1-5D5A-150F-1E7F-5DFFA65824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81514" y="5833829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91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up or 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 userDrawn="1"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 userDrawn="1"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09DF6054-B237-90DD-28A7-36C8648E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214DC6-9BBF-4C4E-BD25-7BC713BB67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422" y="-184438"/>
            <a:ext cx="2987444" cy="1132202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91692FE-F3C4-57F8-5D6B-455D2A2C670D}"/>
              </a:ext>
            </a:extLst>
          </p:cNvPr>
          <p:cNvSpPr/>
          <p:nvPr userDrawn="1"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ED7CD6D-CB09-D30F-5FC8-A67147729950}"/>
              </a:ext>
            </a:extLst>
          </p:cNvPr>
          <p:cNvGrpSpPr/>
          <p:nvPr userDrawn="1"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8AEB47E-8792-A6B0-3070-595A822655D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98581A-E668-2191-9588-C59389AAA445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2483D76-44D2-4EAF-BFCD-D6159C7638DC}"/>
              </a:ext>
            </a:extLst>
          </p:cNvPr>
          <p:cNvCxnSpPr>
            <a:cxnSpLocks/>
          </p:cNvCxnSpPr>
          <p:nvPr userDrawn="1"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47FB7A94-CA35-FF72-6851-1B19B83A13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6B952BAA-8F14-32F9-4A7D-8B1C3ED2A8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B9D3A9-E7E3-A2D8-5DD8-488FCBDC96C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05301" y="5622449"/>
            <a:ext cx="107298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6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761" y="961196"/>
            <a:ext cx="777240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800px-US-O10_insignia_svg.png">
            <a:extLst>
              <a:ext uri="{FF2B5EF4-FFF2-40B4-BE49-F238E27FC236}">
                <a16:creationId xmlns:a16="http://schemas.microsoft.com/office/drawing/2014/main" id="{8C18510A-69CD-B593-5D13-91349E4D5A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" name="Picture 4" descr="800px-US-O10_insignia_svg.png">
            <a:extLst>
              <a:ext uri="{FF2B5EF4-FFF2-40B4-BE49-F238E27FC236}">
                <a16:creationId xmlns:a16="http://schemas.microsoft.com/office/drawing/2014/main" id="{045794FA-DB91-BFAD-6E95-E0DC64CD87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68505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AA215-21B9-35E4-0263-9112502C9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EBA46-CFB7-1271-47A4-B70478823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D390B-6584-4BDE-5CEF-AABCF20DA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08798-4A08-C20C-2B8F-35AE8DF39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E7C04-13D9-9C04-6CAC-21BC32E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632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CCA9-FF9E-ECA6-5528-74AA1138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74A79-6021-54FD-1591-B18278BB7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2A7F5-517F-B120-DBC8-8783771E1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829C4-4DCE-4C0C-3E71-CF473C4A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8C6E1-F81E-7AAD-5AFE-0EF7D6795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8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BDBC-4932-80F2-48AF-CEAAF7076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68622-9A54-D310-05FA-BC97C4ADF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CE5F-6135-64AA-49EC-75762CA50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28C33-2264-D8F4-0E9B-31FA80852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AE5AF-DB32-928F-4AFE-CB85363C6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34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429F-0DA7-54E0-7CC7-A5C5E5CF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A4CDB-243E-A8D3-7D05-BFC33B9BD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88E512-B849-B806-9F00-0B60C5282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F16F8-5042-FB97-98B0-C4E0DAABD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66C887-4670-B483-691A-32E1354DC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C30FD-6DBE-2C76-82DF-FE976561C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123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B1194-29FB-374C-1D56-1C04EE39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69FAA-69BA-72FF-938B-5B5B757BE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B6F83-6275-23AF-2B5B-087B857A5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195E24-AD72-2501-0CAF-03254F2B98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F82E26-FD3E-B6E2-D70D-995AD5106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360A54-95E5-5E0D-A52E-2469E161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9B3895-7B94-3642-E050-326D83B8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378F00-06D4-0BAB-EAA0-427375FFE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040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59B5-3284-1060-8BB1-0FD53594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BBF67E-B705-E7FD-46C2-B0832D08F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14B02-8E34-4719-4FB4-7A90DF11E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39D13-B5B4-D5A1-A38C-53160C33D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39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2E21AD-C26F-BEAA-CC1C-831F7433D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6FBEDF-8F9A-4CB8-7705-2626157CF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4D77C-2A0E-2271-C5C6-B66719956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1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454B-4109-1658-5976-0A1E981B2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CB277-D218-1AEF-5625-2998780BE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7309D-24DB-CF75-2B0A-DD4BBFD9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99EB3-C0CB-DBE6-64DB-80DEDAE9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8E8F0-4E77-301C-B59D-508122D91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42035-E2FC-16AB-3013-0D6221019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022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9286D-E634-0FC9-9542-D7D0CFDAF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D5D156-82C2-F30A-ADD6-E1ECEC2AD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406EA-1D6A-EAE9-B0F6-BF20A03CD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EABE0-40AE-BD7C-C2FD-C84057C41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7C9397-CBCE-4A5E-B99F-5217B34BF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E92C3-E822-7EA4-8159-2044B444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38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8B50-327E-866D-22B8-48F259B1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AB4E6F-324E-50F8-B2B5-6C67BF633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541FE-893D-E853-C9C0-97E1C5829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F9F69-773B-72E5-DD18-B3542B9AC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34AA5-90EE-4C85-4E08-9701C8E2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68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612B74-91E9-F74B-544C-10B638511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B5E983-A865-5B75-150F-A3F7B32B5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3B96-6FE5-9B3D-8885-EB197F978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B8CC9-D1DD-E5E5-37F7-DA86DF8FB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F62E5-9BC7-294A-AB75-F6738141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2FCA518E-9D96-4082-8662-C1BD3806C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 userDrawn="1"/>
        </p:nvGrpSpPr>
        <p:grpSpPr>
          <a:xfrm>
            <a:off x="-13020" y="6460632"/>
            <a:ext cx="9176753" cy="200055"/>
            <a:chOff x="-823" y="6630466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 userDrawn="1"/>
          </p:nvSpPr>
          <p:spPr>
            <a:xfrm>
              <a:off x="3400361" y="6630466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 userDrawn="1"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 userDrawn="1"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 userDrawn="1"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 userDrawn="1"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 userDrawn="1"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 userDrawn="1"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 userDrawn="1"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 userDrawn="1"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 userDrawn="1"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 userDrawn="1"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 userDrawn="1"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 userDrawn="1"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 userDrawn="1"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 userDrawn="1"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 userDrawn="1"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 userDrawn="1"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 userDrawn="1"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 userDrawn="1"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 userDrawn="1"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 userDrawn="1"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 userDrawn="1"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 userDrawn="1"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 userDrawn="1"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 userDrawn="1"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 userDrawn="1"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 userDrawn="1"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 userDrawn="1"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 userDrawn="1"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 userDrawn="1"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 userDrawn="1"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 userDrawn="1"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 userDrawn="1"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 userDrawn="1"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 userDrawn="1"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 userDrawn="1"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 userDrawn="1"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 userDrawn="1"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 userDrawn="1"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 userDrawn="1"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 userDrawn="1"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 userDrawn="1"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 userDrawn="1"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 userDrawn="1"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 userDrawn="1"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 userDrawn="1"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 userDrawn="1"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 userDrawn="1"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 userDrawn="1"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 userDrawn="1"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 userDrawn="1"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 userDrawn="1"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 userDrawn="1"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 userDrawn="1"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 userDrawn="1"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 userDrawn="1"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 userDrawn="1"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 userDrawn="1"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 userDrawn="1"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 userDrawn="1"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 userDrawn="1"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 userDrawn="1"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 userDrawn="1"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 userDrawn="1"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 userDrawn="1"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 userDrawn="1"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 userDrawn="1"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 userDrawn="1"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 userDrawn="1"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 userDrawn="1"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 userDrawn="1"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 userDrawn="1"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 userDrawn="1"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 userDrawn="1"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 userDrawn="1"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 userDrawn="1"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 userDrawn="1"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 userDrawn="1"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 userDrawn="1"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 userDrawn="1"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 userDrawn="1"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 userDrawn="1"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 userDrawn="1"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 userDrawn="1"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 userDrawn="1"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 userDrawn="1"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 userDrawn="1"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 userDrawn="1"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 userDrawn="1"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 userDrawn="1"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 userDrawn="1"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 userDrawn="1"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 userDrawn="1"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 userDrawn="1"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 userDrawn="1"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 userDrawn="1"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 userDrawn="1"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 userDrawn="1"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 userDrawn="1"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 userDrawn="1"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 userDrawn="1"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 userDrawn="1"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 userDrawn="1"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 userDrawn="1"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 userDrawn="1"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 userDrawn="1"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 userDrawn="1"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 userDrawn="1"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 userDrawn="1"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 userDrawn="1"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 userDrawn="1"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 userDrawn="1"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 userDrawn="1"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 userDrawn="1"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 userDrawn="1"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 userDrawn="1"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 userDrawn="1"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 userDrawn="1"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 userDrawn="1"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 userDrawn="1"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 userDrawn="1"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 userDrawn="1"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 userDrawn="1"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 userDrawn="1"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 userDrawn="1"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 userDrawn="1"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 userDrawn="1"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 userDrawn="1"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 userDrawn="1"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 userDrawn="1"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 userDrawn="1"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 userDrawn="1"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 userDrawn="1"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 userDrawn="1"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 userDrawn="1"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 userDrawn="1"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 userDrawn="1"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 userDrawn="1"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 userDrawn="1"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 userDrawn="1"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 userDrawn="1"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 userDrawn="1"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 userDrawn="1"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 userDrawn="1"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 userDrawn="1"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 userDrawn="1"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 userDrawn="1"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 userDrawn="1"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 userDrawn="1"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 userDrawn="1"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 userDrawn="1"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 userDrawn="1"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 userDrawn="1"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 userDrawn="1"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 userDrawn="1"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 userDrawn="1"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 userDrawn="1"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 userDrawn="1"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 userDrawn="1"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 userDrawn="1"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 userDrawn="1"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 userDrawn="1"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 userDrawn="1"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 userDrawn="1"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 userDrawn="1"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 userDrawn="1"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 userDrawn="1"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 userDrawn="1"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 userDrawn="1"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 userDrawn="1"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 userDrawn="1"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 userDrawn="1"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 userDrawn="1"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 userDrawn="1"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 userDrawn="1"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 userDrawn="1"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 userDrawn="1"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 userDrawn="1"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 userDrawn="1"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 userDrawn="1"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 userDrawn="1"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 userDrawn="1"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 userDrawn="1"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 userDrawn="1"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 userDrawn="1"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 userDrawn="1"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 userDrawn="1"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 userDrawn="1"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 userDrawn="1"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 userDrawn="1"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 userDrawn="1"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 userDrawn="1"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 userDrawn="1"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 userDrawn="1"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 userDrawn="1"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 userDrawn="1"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 userDrawn="1"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 userDrawn="1"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 userDrawn="1"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 userDrawn="1"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 userDrawn="1"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 userDrawn="1"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 userDrawn="1"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 userDrawn="1"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 userDrawn="1"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 userDrawn="1"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 userDrawn="1"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 userDrawn="1"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 userDrawn="1"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 userDrawn="1"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 userDrawn="1"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 userDrawn="1"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 userDrawn="1"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 userDrawn="1"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 userDrawn="1"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 userDrawn="1"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 userDrawn="1"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 userDrawn="1"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 userDrawn="1"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 userDrawn="1"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 userDrawn="1"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 userDrawn="1"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 userDrawn="1"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 userDrawn="1"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 userDrawn="1"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 userDrawn="1"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 userDrawn="1"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 userDrawn="1"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 userDrawn="1"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 userDrawn="1"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 userDrawn="1"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 userDrawn="1"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 userDrawn="1"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 userDrawn="1"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 userDrawn="1"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 userDrawn="1"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 userDrawn="1"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 userDrawn="1"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 userDrawn="1"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 userDrawn="1"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 userDrawn="1"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 userDrawn="1"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 userDrawn="1"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 userDrawn="1"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 userDrawn="1"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 userDrawn="1"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 userDrawn="1"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 userDrawn="1"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 userDrawn="1"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 userDrawn="1"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 userDrawn="1"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 userDrawn="1"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 userDrawn="1"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 userDrawn="1"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 userDrawn="1"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 userDrawn="1"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 userDrawn="1"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 userDrawn="1"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 userDrawn="1"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 userDrawn="1"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 userDrawn="1"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 userDrawn="1"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 userDrawn="1"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 userDrawn="1"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 userDrawn="1"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 userDrawn="1"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 userDrawn="1"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 userDrawn="1"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 userDrawn="1"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 userDrawn="1"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 userDrawn="1"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 userDrawn="1"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 userDrawn="1"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 userDrawn="1"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 userDrawn="1"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 userDrawn="1"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 userDrawn="1"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 userDrawn="1"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 userDrawn="1"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 userDrawn="1"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 userDrawn="1"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 userDrawn="1"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 userDrawn="1"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 userDrawn="1"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 userDrawn="1"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 userDrawn="1"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 userDrawn="1"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 userDrawn="1"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 userDrawn="1"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 userDrawn="1"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 userDrawn="1"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 userDrawn="1"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 userDrawn="1"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 userDrawn="1"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 userDrawn="1"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 userDrawn="1"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 userDrawn="1"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 userDrawn="1"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 userDrawn="1"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 userDrawn="1"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 userDrawn="1"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 userDrawn="1"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 userDrawn="1"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2099432" y="495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 userDrawn="1"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 userDrawn="1"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 userDrawn="1"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 userDrawn="1"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 userDrawn="1"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9269" y="1059008"/>
            <a:ext cx="8998718" cy="5122394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 userDrawn="1"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ED1621A-A1CF-9B65-2229-2925E32D558C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pic>
        <p:nvPicPr>
          <p:cNvPr id="7" name="Picture 6" descr="800px-US-O10_insignia_svg.png">
            <a:extLst>
              <a:ext uri="{FF2B5EF4-FFF2-40B4-BE49-F238E27FC236}">
                <a16:creationId xmlns:a16="http://schemas.microsoft.com/office/drawing/2014/main" id="{57E391A3-3353-F134-6824-46B1E52E9B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55BD2CA0-186D-5CD8-78F3-FA694D3767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ED8016-A583-76CC-9F53-44698EA90C62}"/>
              </a:ext>
            </a:extLst>
          </p:cNvPr>
          <p:cNvSpPr>
            <a:spLocks/>
          </p:cNvSpPr>
          <p:nvPr userDrawn="1"/>
        </p:nvSpPr>
        <p:spPr>
          <a:xfrm>
            <a:off x="4191092" y="6577363"/>
            <a:ext cx="761817" cy="2154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fld id="{BEF3315E-84B7-4E8F-A25B-EA25D811859C}" type="slidenum">
              <a:rPr lang="en-US" sz="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140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689" r:id="rId2"/>
    <p:sldLayoutId id="2147483754" r:id="rId3"/>
    <p:sldLayoutId id="2147483714" r:id="rId4"/>
    <p:sldLayoutId id="2147483715" r:id="rId5"/>
    <p:sldLayoutId id="2147483717" r:id="rId6"/>
    <p:sldLayoutId id="2147483716" r:id="rId7"/>
    <p:sldLayoutId id="2147483745" r:id="rId8"/>
    <p:sldLayoutId id="2147483746" r:id="rId9"/>
    <p:sldLayoutId id="2147483747" r:id="rId10"/>
    <p:sldLayoutId id="2147483753" r:id="rId11"/>
    <p:sldLayoutId id="214748375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 userDrawn="1"/>
        </p:nvGrpSpPr>
        <p:grpSpPr>
          <a:xfrm>
            <a:off x="-13020" y="6469685"/>
            <a:ext cx="9176753" cy="200055"/>
            <a:chOff x="-823" y="6639519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 userDrawn="1"/>
          </p:nvSpPr>
          <p:spPr>
            <a:xfrm>
              <a:off x="3400361" y="6639519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 userDrawn="1"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 userDrawn="1"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 userDrawn="1"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 userDrawn="1"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 userDrawn="1"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 userDrawn="1"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 userDrawn="1"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 userDrawn="1"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 userDrawn="1"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 userDrawn="1"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 userDrawn="1"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 userDrawn="1"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 userDrawn="1"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 userDrawn="1"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 userDrawn="1"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 userDrawn="1"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 userDrawn="1"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 userDrawn="1"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 userDrawn="1"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 userDrawn="1"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 userDrawn="1"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 userDrawn="1"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 userDrawn="1"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 userDrawn="1"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 userDrawn="1"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 userDrawn="1"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 userDrawn="1"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 userDrawn="1"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 userDrawn="1"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 userDrawn="1"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 userDrawn="1"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 userDrawn="1"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 userDrawn="1"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 userDrawn="1"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 userDrawn="1"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 userDrawn="1"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 userDrawn="1"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 userDrawn="1"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 userDrawn="1"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 userDrawn="1"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 userDrawn="1"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 userDrawn="1"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 userDrawn="1"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 userDrawn="1"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 userDrawn="1"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 userDrawn="1"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 userDrawn="1"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 userDrawn="1"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 userDrawn="1"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 userDrawn="1"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 userDrawn="1"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 userDrawn="1"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 userDrawn="1"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 userDrawn="1"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 userDrawn="1"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 userDrawn="1"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 userDrawn="1"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 userDrawn="1"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 userDrawn="1"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 userDrawn="1"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 userDrawn="1"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 userDrawn="1"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 userDrawn="1"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 userDrawn="1"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 userDrawn="1"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 userDrawn="1"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 userDrawn="1"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 userDrawn="1"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 userDrawn="1"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 userDrawn="1"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 userDrawn="1"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 userDrawn="1"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 userDrawn="1"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 userDrawn="1"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 userDrawn="1"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 userDrawn="1"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 userDrawn="1"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 userDrawn="1"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 userDrawn="1"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 userDrawn="1"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 userDrawn="1"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 userDrawn="1"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 userDrawn="1"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 userDrawn="1"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 userDrawn="1"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 userDrawn="1"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 userDrawn="1"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 userDrawn="1"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 userDrawn="1"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 userDrawn="1"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 userDrawn="1"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 userDrawn="1"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 userDrawn="1"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 userDrawn="1"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 userDrawn="1"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 userDrawn="1"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 userDrawn="1"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 userDrawn="1"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 userDrawn="1"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 userDrawn="1"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 userDrawn="1"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 userDrawn="1"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 userDrawn="1"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 userDrawn="1"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 userDrawn="1"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 userDrawn="1"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 userDrawn="1"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 userDrawn="1"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 userDrawn="1"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 userDrawn="1"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 userDrawn="1"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 userDrawn="1"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 userDrawn="1"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 userDrawn="1"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 userDrawn="1"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 userDrawn="1"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 userDrawn="1"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 userDrawn="1"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 userDrawn="1"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 userDrawn="1"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 userDrawn="1"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 userDrawn="1"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 userDrawn="1"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 userDrawn="1"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 userDrawn="1"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 userDrawn="1"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 userDrawn="1"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 userDrawn="1"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 userDrawn="1"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 userDrawn="1"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 userDrawn="1"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 userDrawn="1"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 userDrawn="1"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 userDrawn="1"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 userDrawn="1"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 userDrawn="1"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 userDrawn="1"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 userDrawn="1"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 userDrawn="1"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 userDrawn="1"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 userDrawn="1"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 userDrawn="1"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 userDrawn="1"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 userDrawn="1"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 userDrawn="1"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 userDrawn="1"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 userDrawn="1"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 userDrawn="1"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 userDrawn="1"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 userDrawn="1"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 userDrawn="1"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 userDrawn="1"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 userDrawn="1"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 userDrawn="1"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 userDrawn="1"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 userDrawn="1"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 userDrawn="1"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 userDrawn="1"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 userDrawn="1"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 userDrawn="1"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 userDrawn="1"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 userDrawn="1"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 userDrawn="1"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 userDrawn="1"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 userDrawn="1"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 userDrawn="1"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 userDrawn="1"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 userDrawn="1"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 userDrawn="1"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 userDrawn="1"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 userDrawn="1"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 userDrawn="1"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 userDrawn="1"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 userDrawn="1"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 userDrawn="1"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 userDrawn="1"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 userDrawn="1"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 userDrawn="1"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 userDrawn="1"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 userDrawn="1"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 userDrawn="1"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 userDrawn="1"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 userDrawn="1"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 userDrawn="1"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 userDrawn="1"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 userDrawn="1"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 userDrawn="1"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 userDrawn="1"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 userDrawn="1"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 userDrawn="1"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 userDrawn="1"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 userDrawn="1"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 userDrawn="1"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 userDrawn="1"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 userDrawn="1"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 userDrawn="1"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 userDrawn="1"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 userDrawn="1"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 userDrawn="1"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 userDrawn="1"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 userDrawn="1"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 userDrawn="1"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 userDrawn="1"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 userDrawn="1"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 userDrawn="1"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 userDrawn="1"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 userDrawn="1"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 userDrawn="1"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 userDrawn="1"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 userDrawn="1"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 userDrawn="1"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 userDrawn="1"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 userDrawn="1"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 userDrawn="1"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 userDrawn="1"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 userDrawn="1"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 userDrawn="1"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 userDrawn="1"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 userDrawn="1"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 userDrawn="1"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 userDrawn="1"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 userDrawn="1"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 userDrawn="1"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 userDrawn="1"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 userDrawn="1"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 userDrawn="1"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 userDrawn="1"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 userDrawn="1"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 userDrawn="1"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 userDrawn="1"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 userDrawn="1"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 userDrawn="1"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 userDrawn="1"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 userDrawn="1"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 userDrawn="1"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 userDrawn="1"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 userDrawn="1"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 userDrawn="1"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 userDrawn="1"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 userDrawn="1"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 userDrawn="1"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 userDrawn="1"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 userDrawn="1"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 userDrawn="1"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 userDrawn="1"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 userDrawn="1"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 userDrawn="1"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 userDrawn="1"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 userDrawn="1"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 userDrawn="1"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 userDrawn="1"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 userDrawn="1"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 userDrawn="1"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 userDrawn="1"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 userDrawn="1"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 userDrawn="1"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 userDrawn="1"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 userDrawn="1"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 userDrawn="1"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 userDrawn="1"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 userDrawn="1"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 userDrawn="1"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 userDrawn="1"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 userDrawn="1"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 userDrawn="1"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 userDrawn="1"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 userDrawn="1"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 userDrawn="1"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 userDrawn="1"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 userDrawn="1"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 userDrawn="1"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 userDrawn="1"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 userDrawn="1"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 userDrawn="1"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 userDrawn="1"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 userDrawn="1"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 userDrawn="1"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 userDrawn="1"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 userDrawn="1"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 userDrawn="1"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 userDrawn="1"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 userDrawn="1"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 userDrawn="1"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 userDrawn="1"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 userDrawn="1"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 userDrawn="1"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 userDrawn="1"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 userDrawn="1"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 userDrawn="1"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 userDrawn="1"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 userDrawn="1"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 userDrawn="1"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 userDrawn="1"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 userDrawn="1"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 userDrawn="1"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 userDrawn="1"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 userDrawn="1"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 userDrawn="1"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 userDrawn="1"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 userDrawn="1"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 userDrawn="1"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 userDrawn="1"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 userDrawn="1"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 userDrawn="1"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 userDrawn="1"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 userDrawn="1"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 userDrawn="1"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9269" y="1059008"/>
            <a:ext cx="8998718" cy="3076112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 userDrawn="1"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AE16F50-053A-2A70-15AC-09F032651C85}"/>
              </a:ext>
            </a:extLst>
          </p:cNvPr>
          <p:cNvSpPr>
            <a:spLocks/>
          </p:cNvSpPr>
          <p:nvPr userDrawn="1"/>
        </p:nvSpPr>
        <p:spPr>
          <a:xfrm>
            <a:off x="-19457" y="6650250"/>
            <a:ext cx="370343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POC Information (i.e. Name, Directorate, Phone, Email, etc – as needed)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66C7C-1017-840C-3785-BA8E5163ED7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682945" y="5495305"/>
            <a:ext cx="1072989" cy="98154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11DE3-E25B-F8C7-AC22-6B0352788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BB58FD-2CCD-5C0F-35F6-92B8EF6C8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8645A-93FD-4962-AFE8-903CD76BF8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7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45CCD5-3D3A-436D-03F7-7E339654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DB0328-1248-C5F6-7A44-30E7F2417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4A83A-E268-B128-DC59-A49C74AAE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78478C-E45F-46B0-872E-15A97BE2D674}" type="datetimeFigureOut">
              <a:rPr lang="en-US" smtClean="0"/>
              <a:t>9/17/2026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0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3">
            <a:extLst>
              <a:ext uri="{FF2B5EF4-FFF2-40B4-BE49-F238E27FC236}">
                <a16:creationId xmlns:a16="http://schemas.microsoft.com/office/drawing/2014/main" id="{BFD01E0C-E063-C2AD-24F4-A228E37161FB}"/>
              </a:ext>
            </a:extLst>
          </p:cNvPr>
          <p:cNvSpPr txBox="1"/>
          <p:nvPr/>
        </p:nvSpPr>
        <p:spPr>
          <a:xfrm>
            <a:off x="6361065" y="6149008"/>
            <a:ext cx="2702432" cy="64056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965835" marR="5080" lvl="0" indent="66675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Controlled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by: HQ</a:t>
            </a:r>
            <a:r>
              <a:rPr kumimoji="0" sz="800" b="0" i="0" u="none" strike="noStrike" kern="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IMCOM</a:t>
            </a:r>
            <a:r>
              <a:rPr kumimoji="0" sz="800" b="0" i="0" u="none" strike="noStrike" kern="0" cap="none" spc="5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Controlled</a:t>
            </a:r>
            <a:r>
              <a:rPr kumimoji="0" lang="en-US" sz="800" b="0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by:</a:t>
            </a:r>
            <a:r>
              <a:rPr kumimoji="0" lang="en-US" sz="8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AMIM-G3</a:t>
            </a:r>
            <a:endParaRPr lang="en-US" dirty="0"/>
          </a:p>
          <a:p>
            <a:pPr marL="965835" marR="5080" lvl="0" indent="66675" algn="r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5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CUI</a:t>
            </a:r>
            <a:r>
              <a:rPr kumimoji="0" sz="800" b="0" i="0" u="none" strike="noStrike" kern="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Category:</a:t>
            </a:r>
            <a:r>
              <a:rPr kumimoji="0" sz="800" b="0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OPSEC</a:t>
            </a:r>
            <a:endParaRPr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2700" marR="5080" indent="340995" algn="r"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      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Limited</a:t>
            </a:r>
            <a:r>
              <a:rPr kumimoji="0" sz="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Dissemination</a:t>
            </a:r>
            <a:r>
              <a:rPr kumimoji="0" sz="800" b="0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Control: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DL </a:t>
            </a:r>
            <a:r>
              <a:rPr kumimoji="0" sz="800" b="0" i="0" u="none" strike="noStrike" kern="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ONLY</a:t>
            </a:r>
            <a:r>
              <a:rPr kumimoji="0" sz="800" b="0" i="0" u="none" strike="noStrike" kern="0" cap="none" spc="5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endParaRPr lang="en-US" sz="8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 marR="5080" indent="340995" algn="r"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POC:</a:t>
            </a:r>
            <a:r>
              <a:rPr lang="en-US" sz="800" kern="0" dirty="0">
                <a:solidFill>
                  <a:srgbClr val="FFFFFF"/>
                </a:solidFill>
                <a:latin typeface="Arial"/>
                <a:cs typeface="Arial"/>
              </a:rPr>
              <a:t> jessie.m.schillaci.civ@army.mil</a:t>
            </a:r>
            <a:r>
              <a:rPr kumimoji="0" sz="800" b="0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800" kern="0" dirty="0">
                <a:solidFill>
                  <a:srgbClr val="FFFFFF"/>
                </a:solidFill>
                <a:latin typeface="Arial"/>
                <a:cs typeface="Arial"/>
              </a:rPr>
              <a:t> </a:t>
            </a:r>
            <a:endParaRPr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Classification bottom">
            <a:extLst>
              <a:ext uri="{FF2B5EF4-FFF2-40B4-BE49-F238E27FC236}">
                <a16:creationId xmlns:a16="http://schemas.microsoft.com/office/drawing/2014/main" id="{CC4BFDA5-F7CA-5E5A-304E-F6C976F340BB}"/>
              </a:ext>
            </a:extLst>
          </p:cNvPr>
          <p:cNvSpPr txBox="1"/>
          <p:nvPr/>
        </p:nvSpPr>
        <p:spPr bwMode="black">
          <a:xfrm>
            <a:off x="1648" y="6681846"/>
            <a:ext cx="14325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 defTabSz="457200">
              <a:defRPr/>
            </a:pPr>
            <a:r>
              <a:rPr lang="en-US" sz="800" b="1" kern="600" dirty="0">
                <a:solidFill>
                  <a:schemeClr val="bg1"/>
                </a:solidFill>
                <a:latin typeface="Arial" panose="020B0604020202020204"/>
                <a:cs typeface="Arial"/>
              </a:rPr>
              <a:t>September 9,  2026 NCSCP</a:t>
            </a:r>
            <a:endParaRPr kumimoji="0" lang="en-US" sz="800" b="1" i="0" u="none" strike="noStrike" kern="6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lassification bottom">
            <a:extLst>
              <a:ext uri="{FF2B5EF4-FFF2-40B4-BE49-F238E27FC236}">
                <a16:creationId xmlns:a16="http://schemas.microsoft.com/office/drawing/2014/main" id="{FC218BED-AA82-0EBF-37FF-0AC492E0AB78}"/>
              </a:ext>
            </a:extLst>
          </p:cNvPr>
          <p:cNvSpPr txBox="1"/>
          <p:nvPr/>
        </p:nvSpPr>
        <p:spPr bwMode="black">
          <a:xfrm>
            <a:off x="3977640" y="28756"/>
            <a:ext cx="1188720" cy="107722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CUI</a:t>
            </a:r>
          </a:p>
        </p:txBody>
      </p:sp>
      <p:sp>
        <p:nvSpPr>
          <p:cNvPr id="2" name="Classification bottom">
            <a:extLst>
              <a:ext uri="{FF2B5EF4-FFF2-40B4-BE49-F238E27FC236}">
                <a16:creationId xmlns:a16="http://schemas.microsoft.com/office/drawing/2014/main" id="{602FD616-FBA8-97B0-63D8-AE436E6DC36E}"/>
              </a:ext>
            </a:extLst>
          </p:cNvPr>
          <p:cNvSpPr txBox="1"/>
          <p:nvPr/>
        </p:nvSpPr>
        <p:spPr bwMode="black">
          <a:xfrm>
            <a:off x="3977640" y="6750278"/>
            <a:ext cx="1188720" cy="107722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6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CUI</a:t>
            </a:r>
          </a:p>
        </p:txBody>
      </p:sp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DF431D05-1C42-7D70-4546-482990B809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6570" y="5856087"/>
            <a:ext cx="890860" cy="275222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29980E1-117A-F4AB-C948-772A0BFEE919}"/>
              </a:ext>
            </a:extLst>
          </p:cNvPr>
          <p:cNvSpPr txBox="1">
            <a:spLocks/>
          </p:cNvSpPr>
          <p:nvPr/>
        </p:nvSpPr>
        <p:spPr bwMode="ltGray">
          <a:xfrm>
            <a:off x="53071" y="4287785"/>
            <a:ext cx="6030487" cy="110215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dirty="0"/>
              <a:t>Fort Bragg &amp; Camp Mackall Endangered Species Branch Red-cockaded woodpecker (RCW) Program Updates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77D173-D2B8-B3E6-B14C-F1DA88617390}"/>
              </a:ext>
            </a:extLst>
          </p:cNvPr>
          <p:cNvSpPr txBox="1"/>
          <p:nvPr/>
        </p:nvSpPr>
        <p:spPr>
          <a:xfrm>
            <a:off x="2057400" y="6186365"/>
            <a:ext cx="5029200" cy="5078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" b="1" dirty="0">
                <a:solidFill>
                  <a:prstClr val="white"/>
                </a:solidFill>
                <a:effectLst>
                  <a:outerShdw blurRad="63500" dist="25400" dir="3600000" algn="t" rotWithShape="0">
                    <a:prstClr val="black">
                      <a:alpha val="90000"/>
                    </a:prstClr>
                  </a:outerShdw>
                </a:effectLst>
                <a:cs typeface="Arial"/>
              </a:rPr>
              <a:t>Jessie Schillaci</a:t>
            </a:r>
          </a:p>
          <a:p>
            <a:pPr algn="ctr"/>
            <a:r>
              <a:rPr lang="en-US" sz="900" b="1" dirty="0">
                <a:solidFill>
                  <a:prstClr val="white"/>
                </a:solidFill>
                <a:effectLst>
                  <a:outerShdw blurRad="63500" dist="25400" dir="3600000" algn="t" rotWithShape="0">
                    <a:prstClr val="black">
                      <a:alpha val="90000"/>
                    </a:prstClr>
                  </a:outerShdw>
                </a:effectLst>
                <a:cs typeface="Arial" pitchFamily="34" charset="0"/>
              </a:rPr>
              <a:t>Endangered Species Branch</a:t>
            </a:r>
          </a:p>
          <a:p>
            <a:pPr algn="ctr"/>
            <a:r>
              <a:rPr kumimoji="0" lang="en-US" sz="9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USAG-Fort Bragg</a:t>
            </a:r>
          </a:p>
        </p:txBody>
      </p:sp>
    </p:spTree>
    <p:extLst>
      <p:ext uri="{BB962C8B-B14F-4D97-AF65-F5344CB8AC3E}">
        <p14:creationId xmlns:p14="http://schemas.microsoft.com/office/powerpoint/2010/main" val="416033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D7BC6D-3FFD-D271-191D-F8FB0267A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96" y="1118007"/>
            <a:ext cx="7446007" cy="443778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Changes to Fort Bragg RCW monitoring since 2025. 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2026 RCW population estimates for Fort Bragg &amp; Camp Mackall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Fort Bragg Endangered Species Branch continues to implement longleaf pine ecosystem c</a:t>
            </a:r>
            <a:r>
              <a:rPr lang="en-US" sz="2400" dirty="0"/>
              <a:t>onservation: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551A35-8967-DBC3-12D8-C03FA336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993" y="0"/>
            <a:ext cx="7446007" cy="647531"/>
          </a:xfrm>
        </p:spPr>
        <p:txBody>
          <a:bodyPr>
            <a:noAutofit/>
          </a:bodyPr>
          <a:lstStyle/>
          <a:p>
            <a:r>
              <a:rPr lang="en-US" dirty="0"/>
              <a:t>Presentation overview: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951975-F1BF-F893-BF37-00DE0171E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914634"/>
            <a:ext cx="8432800" cy="42542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6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Downlisting of RCW to threatened In October 2024.</a:t>
            </a:r>
          </a:p>
          <a:p>
            <a:pPr marL="971550" lvl="1" indent="-514350">
              <a:buFont typeface="+mj-lt"/>
              <a:buAutoNum type="arabicPeriod"/>
            </a:pP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Decrease in Army-wide environmental funding.</a:t>
            </a:r>
          </a:p>
          <a:p>
            <a:pPr marL="971550" lvl="1" indent="-514350">
              <a:buFont typeface="+mj-lt"/>
              <a:buAutoNum type="arabicPeriod"/>
            </a:pPr>
            <a:endParaRPr lang="en-US" sz="2400" dirty="0"/>
          </a:p>
          <a:p>
            <a:pPr marL="971550" lvl="1" indent="-514350">
              <a:buFont typeface="+mj-lt"/>
              <a:buAutoNum type="arabicPeriod"/>
            </a:pPr>
            <a:r>
              <a:rPr lang="en-US" sz="2400" dirty="0">
                <a:latin typeface="+mj-lt"/>
              </a:rPr>
              <a:t>RCW Cluster occupancy of strategic gap areas (7 clusters) formed a link between Sandhills west and east populations forming a single ‘North Carolina Sandhills RCW population.’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7E7F9D-FA7C-E8B5-63FD-00919F1A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193" y="0"/>
            <a:ext cx="7446007" cy="647531"/>
          </a:xfrm>
        </p:spPr>
        <p:txBody>
          <a:bodyPr>
            <a:noAutofit/>
          </a:bodyPr>
          <a:lstStyle/>
          <a:p>
            <a:r>
              <a:rPr lang="en-US" dirty="0"/>
              <a:t>Basis for changes to Fort Bragg RCW program</a:t>
            </a:r>
          </a:p>
        </p:txBody>
      </p:sp>
    </p:spTree>
    <p:extLst>
      <p:ext uri="{BB962C8B-B14F-4D97-AF65-F5344CB8AC3E}">
        <p14:creationId xmlns:p14="http://schemas.microsoft.com/office/powerpoint/2010/main" val="339862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5B8BAB-0FE2-A4D0-38D8-49A4E0A3F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93" y="1387929"/>
            <a:ext cx="7825907" cy="474118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Decrease total sample size to a 25% rotating sample using existing sample blocks, including impact areas.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Reduce cluster activity status checks from 100% to a 50% rotating sample 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No color banding at sampled RCW clusters</a:t>
            </a:r>
            <a:endParaRPr lang="en-US" sz="1800" dirty="0"/>
          </a:p>
          <a:p>
            <a:pPr marL="457200" lvl="1" indent="0">
              <a:buNone/>
            </a:pPr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  <a:p>
            <a:pPr marL="457200" lvl="1" indent="0">
              <a:buNone/>
            </a:pPr>
            <a:r>
              <a:rPr lang="en-US" sz="1400" dirty="0"/>
              <a:t>*2025, military training restrictions were removed from all of Camp Mackall and remaining Fort Bragg main cantonment RCW clusters (47 in all).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9B248F-A596-2D7D-4D16-A1CA1014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2025 RCW cluster monitoring on Fort Bragg and Camp Mackall</a:t>
            </a:r>
          </a:p>
        </p:txBody>
      </p:sp>
    </p:spTree>
    <p:extLst>
      <p:ext uri="{BB962C8B-B14F-4D97-AF65-F5344CB8AC3E}">
        <p14:creationId xmlns:p14="http://schemas.microsoft.com/office/powerpoint/2010/main" val="62056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455459-510C-A03C-697D-F545785BC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60" y="1159003"/>
            <a:ext cx="7464880" cy="453999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MPTR (13) RCW clusters are the last remaining clusters banded on Fort Bragg (per the B. O.)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Track nesting-success, productivity, and group composition of clusters pre and post range-construction.</a:t>
            </a:r>
          </a:p>
          <a:p>
            <a:pPr marL="457200" lvl="1" indent="0">
              <a:buNone/>
            </a:pPr>
            <a:r>
              <a:rPr lang="en-US" sz="2400" dirty="0"/>
              <a:t>	</a:t>
            </a:r>
          </a:p>
          <a:p>
            <a:pPr marL="457200" lvl="1" indent="0">
              <a:buNone/>
            </a:pPr>
            <a:r>
              <a:rPr lang="en-US" sz="2400" dirty="0"/>
              <a:t>	Construction completion: Oct./Nov.’26</a:t>
            </a:r>
          </a:p>
          <a:p>
            <a:pPr marL="457200" lvl="1" indent="0">
              <a:buNone/>
            </a:pPr>
            <a:r>
              <a:rPr lang="en-US" sz="2400" dirty="0"/>
              <a:t>	Target-installation completion: Feb/Mar ’27</a:t>
            </a:r>
          </a:p>
          <a:p>
            <a:pPr marL="457200" lvl="1" indent="0">
              <a:buNone/>
            </a:pPr>
            <a:r>
              <a:rPr lang="en-US" sz="2400" dirty="0"/>
              <a:t>		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139B2A-92D9-7A6C-5E9A-36787D11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0495" y="0"/>
            <a:ext cx="7073505" cy="564548"/>
          </a:xfrm>
        </p:spPr>
        <p:txBody>
          <a:bodyPr>
            <a:noAutofit/>
          </a:bodyPr>
          <a:lstStyle/>
          <a:p>
            <a:r>
              <a:rPr lang="en-US" dirty="0"/>
              <a:t>Multipurpose Training Range (MPTR) RCW monitoring</a:t>
            </a:r>
          </a:p>
        </p:txBody>
      </p:sp>
    </p:spTree>
    <p:extLst>
      <p:ext uri="{BB962C8B-B14F-4D97-AF65-F5344CB8AC3E}">
        <p14:creationId xmlns:p14="http://schemas.microsoft.com/office/powerpoint/2010/main" val="354998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BC4098-3371-6141-FCC7-731D038B6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Infantry Platoon Battle Course (IPBC)</a:t>
            </a:r>
            <a:r>
              <a:rPr lang="en-US" dirty="0"/>
              <a:t> RCW monitoring  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88A4766-4459-8EFB-D43D-33194AE6B1CE}"/>
              </a:ext>
            </a:extLst>
          </p:cNvPr>
          <p:cNvSpPr txBox="1">
            <a:spLocks/>
          </p:cNvSpPr>
          <p:nvPr/>
        </p:nvSpPr>
        <p:spPr bwMode="gray">
          <a:xfrm>
            <a:off x="0" y="1357914"/>
            <a:ext cx="9144000" cy="457048"/>
          </a:xfrm>
          <a:prstGeom prst="rect">
            <a:avLst/>
          </a:prstGeom>
        </p:spPr>
        <p:txBody>
          <a:bodyPr vert="horz" wrap="square" lIns="137160" tIns="34290" rIns="68580" bIns="34290" rtlCol="0" anchor="t" anchorCtr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7F7F7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685800">
              <a:defRPr/>
            </a:pPr>
            <a:r>
              <a:rPr lang="en-US" dirty="0">
                <a:solidFill>
                  <a:sysClr val="windowText" lastClr="000000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0967CA-72C2-B479-8221-B34B79AAC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92" y="1139520"/>
            <a:ext cx="7753016" cy="45789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IPBC currently under construction; projected opening late 2028. 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Monitoring plan revised to track all 13 clusters for breeding status and estimated fledging success. </a:t>
            </a:r>
          </a:p>
          <a:p>
            <a:pPr marL="457200" lvl="1" indent="0">
              <a:buNone/>
            </a:pPr>
            <a:r>
              <a:rPr lang="en-US" sz="2200" dirty="0"/>
              <a:t>		*2 clusters bud in 2026</a:t>
            </a:r>
          </a:p>
          <a:p>
            <a:pPr marL="457200" lvl="1" indent="0">
              <a:buNone/>
            </a:pPr>
            <a:endParaRPr lang="en-US" sz="22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The opening of MPTR and IPBC will create overlapping surface danger zones. A portion of western Fort Bragg will be re-classified as (access limited) Impact area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6558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BF868D-6128-F7EA-AD06-01FB0BB38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55" y="695177"/>
            <a:ext cx="7742490" cy="5130861"/>
          </a:xfrm>
        </p:spPr>
        <p:txBody>
          <a:bodyPr>
            <a:normAutofit/>
          </a:bodyPr>
          <a:lstStyle/>
          <a:p>
            <a:endParaRPr lang="en-US" sz="2600" dirty="0">
              <a:latin typeface="Inter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+mj-lt"/>
              </a:rPr>
              <a:t>Demographics of NC Sandhills east and west populations were reevaluated (SSA 2020); Fort Bragg and Camp Mackall now part of a  unified “NC Sandhills” population.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latin typeface="+mj-lt"/>
              </a:rPr>
              <a:t>2026 Fort Bragg and Camp Mackall contribute an estimated </a:t>
            </a:r>
            <a:r>
              <a:rPr lang="en-US" sz="2400" b="1" u="sng" dirty="0">
                <a:latin typeface="+mj-lt"/>
              </a:rPr>
              <a:t>591</a:t>
            </a:r>
            <a:r>
              <a:rPr lang="en-US" sz="2400" b="1" dirty="0">
                <a:latin typeface="+mj-lt"/>
              </a:rPr>
              <a:t> PBG’s</a:t>
            </a:r>
            <a:r>
              <a:rPr lang="en-US" sz="2400" dirty="0">
                <a:latin typeface="+mj-lt"/>
              </a:rPr>
              <a:t> to the NC Sandhills population with estimated </a:t>
            </a:r>
            <a:r>
              <a:rPr lang="en-US" sz="2400" b="1" u="sng" dirty="0">
                <a:latin typeface="+mj-lt"/>
              </a:rPr>
              <a:t>613</a:t>
            </a:r>
            <a:r>
              <a:rPr lang="en-US" sz="2400" dirty="0">
                <a:latin typeface="+mj-lt"/>
              </a:rPr>
              <a:t> active clusters on Fort Bragg and Camp Mackall.</a:t>
            </a:r>
          </a:p>
          <a:p>
            <a:pPr marL="914400" lvl="2" indent="0">
              <a:buNone/>
            </a:pPr>
            <a:r>
              <a:rPr lang="en-US" sz="2000" dirty="0">
                <a:latin typeface="+mj-lt"/>
              </a:rPr>
              <a:t>*Eight budded clusters found in 2026.</a:t>
            </a:r>
            <a:endParaRPr lang="en-US" sz="2000" dirty="0"/>
          </a:p>
          <a:p>
            <a:pPr marL="0" indent="0">
              <a:buNone/>
            </a:pPr>
            <a:endParaRPr lang="en-US" sz="260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B615AE-7881-22CF-73DD-6B55BF417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RCW population reporting</a:t>
            </a:r>
          </a:p>
        </p:txBody>
      </p:sp>
    </p:spTree>
    <p:extLst>
      <p:ext uri="{BB962C8B-B14F-4D97-AF65-F5344CB8AC3E}">
        <p14:creationId xmlns:p14="http://schemas.microsoft.com/office/powerpoint/2010/main" val="301939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09B7CB-BA0D-DB40-2FA1-124E1CFFE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820" y="961679"/>
            <a:ext cx="7974780" cy="5296277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800" b="1" kern="0" dirty="0"/>
              <a:t>INRMP execution (1960 Sikes Act): </a:t>
            </a:r>
          </a:p>
          <a:p>
            <a:pPr marL="457200" lvl="1" indent="0">
              <a:buNone/>
            </a:pPr>
            <a:r>
              <a:rPr lang="en-US" sz="3800" kern="0" dirty="0"/>
              <a:t>	Ecological landscape management; proactively </a:t>
            </a:r>
          </a:p>
          <a:p>
            <a:pPr marL="457200" lvl="1" indent="0">
              <a:buNone/>
            </a:pPr>
            <a:r>
              <a:rPr lang="en-US" sz="3800" kern="0" dirty="0"/>
              <a:t>      managing mission sensitive species (MSS) to prevent 	federal listings that would restrict training maneuvers. 	</a:t>
            </a:r>
            <a:r>
              <a:rPr lang="en-US" sz="3800" dirty="0"/>
              <a:t>ESB focus on creating protocols for MSS tracking and 	prescribed fire.</a:t>
            </a:r>
          </a:p>
          <a:p>
            <a:pPr marL="457200" lvl="1" indent="0">
              <a:buNone/>
            </a:pPr>
            <a:endParaRPr lang="en-US" sz="3800" dirty="0"/>
          </a:p>
          <a:p>
            <a:pPr marL="514350" indent="-514350">
              <a:buFont typeface="+mj-lt"/>
              <a:buAutoNum type="arabicPeriod"/>
            </a:pPr>
            <a:r>
              <a:rPr lang="en-US" sz="3800" b="1" kern="0" dirty="0"/>
              <a:t>RCW monitoring commitment</a:t>
            </a:r>
            <a:r>
              <a:rPr lang="en-US" sz="3800" kern="0" dirty="0"/>
              <a:t>: 		</a:t>
            </a:r>
          </a:p>
          <a:p>
            <a:pPr marL="914400" lvl="2" indent="0">
              <a:buNone/>
            </a:pPr>
            <a:r>
              <a:rPr lang="en-US" sz="3800" kern="0" dirty="0"/>
              <a:t>Sample PBG monitoring to detect RCW population changes.</a:t>
            </a:r>
            <a:endParaRPr lang="en-US" sz="3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31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800" b="1" kern="0" dirty="0"/>
              <a:t>Limit urban encroachment/promote landscape resilience</a:t>
            </a:r>
            <a:r>
              <a:rPr lang="en-US" sz="3800" kern="0" dirty="0"/>
              <a:t>: </a:t>
            </a:r>
          </a:p>
          <a:p>
            <a:pPr marL="457200" lvl="1" indent="0">
              <a:buNone/>
            </a:pPr>
            <a:r>
              <a:rPr lang="en-US" sz="3800" kern="0" dirty="0"/>
              <a:t>	Continue to partner with regional conservation efforts 	(e.g. Readiness and Environmental Protection Integration, 	Sentinel Landscapes) to preserve open space around 	base perimeters and buffer training noise. </a:t>
            </a:r>
            <a:endParaRPr lang="en-US" sz="3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095AE348-C758-ABC3-E434-D46B31128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363" y="47625"/>
            <a:ext cx="7445375" cy="647700"/>
          </a:xfrm>
        </p:spPr>
        <p:txBody>
          <a:bodyPr>
            <a:noAutofit/>
          </a:bodyPr>
          <a:lstStyle/>
          <a:p>
            <a:r>
              <a:rPr lang="en-US" dirty="0"/>
              <a:t>Focus of the Endangered Species Branch mission</a:t>
            </a:r>
          </a:p>
        </p:txBody>
      </p:sp>
    </p:spTree>
    <p:extLst>
      <p:ext uri="{BB962C8B-B14F-4D97-AF65-F5344CB8AC3E}">
        <p14:creationId xmlns:p14="http://schemas.microsoft.com/office/powerpoint/2010/main" val="200951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44A0D32-1322-D40B-690A-2710E71848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837" y="783973"/>
            <a:ext cx="2592524" cy="38887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DE3C07-F58E-7B4E-16DA-3E18013C12A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238" y="782796"/>
            <a:ext cx="3163872" cy="237290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8FEFC91-79A5-E102-93E8-6C52C9FAF4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1045" y="786945"/>
            <a:ext cx="2379014" cy="264205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D9FEADA-1B93-9D9E-BA11-033BA6EB6F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9920" y="3949835"/>
            <a:ext cx="2897413" cy="2503197"/>
          </a:xfrm>
          <a:prstGeom prst="rect">
            <a:avLst/>
          </a:prstGeom>
          <a:ln w="3175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F5BE35-2BBE-376D-5D6D-F54EF69528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999" y="5383614"/>
            <a:ext cx="810700" cy="10809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70D7CC4-0743-C998-6037-C9368564F10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45" y="3167217"/>
            <a:ext cx="2464362" cy="32858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D4B9711-6657-DCC5-6B6D-93C84E1BA41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 flipH="1">
            <a:off x="-2073502" y="5177306"/>
            <a:ext cx="1674255" cy="130739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F92FE95-CB07-5818-18DD-5CB243B9748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913143" y="3236767"/>
            <a:ext cx="3390063" cy="325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4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MCOM Master 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ter 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848AE52583C444962F16B621520812" ma:contentTypeVersion="17" ma:contentTypeDescription="Create a new document." ma:contentTypeScope="" ma:versionID="0b75cd50bbc1e8e74e578bc646ad7869">
  <xsd:schema xmlns:xsd="http://www.w3.org/2001/XMLSchema" xmlns:xs="http://www.w3.org/2001/XMLSchema" xmlns:p="http://schemas.microsoft.com/office/2006/metadata/properties" xmlns:ns1="http://schemas.microsoft.com/sharepoint/v3" xmlns:ns2="04623bcd-d6f9-4582-b728-f12d41b2e7e5" xmlns:ns3="4ff40290-5524-4560-acf0-c6bd0fc1bf6b" targetNamespace="http://schemas.microsoft.com/office/2006/metadata/properties" ma:root="true" ma:fieldsID="64ddb93e0720fb55b06c1889196e9b1c" ns1:_="" ns2:_="" ns3:_="">
    <xsd:import namespace="http://schemas.microsoft.com/sharepoint/v3"/>
    <xsd:import namespace="04623bcd-d6f9-4582-b728-f12d41b2e7e5"/>
    <xsd:import namespace="4ff40290-5524-4560-acf0-c6bd0fc1bf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623bcd-d6f9-4582-b728-f12d41b2e7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c874fec-6985-468d-9a86-0194f6fd86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40290-5524-4560-acf0-c6bd0fc1bf6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840fc81-781c-4dba-bfd9-d664c5d1654e}" ma:internalName="TaxCatchAll" ma:showField="CatchAllData" ma:web="4ff40290-5524-4560-acf0-c6bd0fc1bf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4ff40290-5524-4560-acf0-c6bd0fc1bf6b" xsi:nil="true"/>
    <lcf76f155ced4ddcb4097134ff3c332f xmlns="04623bcd-d6f9-4582-b728-f12d41b2e7e5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D4B4E6-B63C-439B-B42A-E60B1D551B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4623bcd-d6f9-4582-b728-f12d41b2e7e5"/>
    <ds:schemaRef ds:uri="4ff40290-5524-4560-acf0-c6bd0fc1bf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3AC9DA-CA6C-4E09-9A0F-C6AA41E9C545}">
  <ds:schemaRefs>
    <ds:schemaRef ds:uri="http://purl.org/dc/dcmitype/"/>
    <ds:schemaRef ds:uri="http://schemas.microsoft.com/office/2006/documentManagement/types"/>
    <ds:schemaRef ds:uri="4ff40290-5524-4560-acf0-c6bd0fc1bf6b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04623bcd-d6f9-4582-b728-f12d41b2e7e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2A0EA41D-DA97-487C-9CD6-FACDA391B54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30550</TotalTime>
  <Words>552</Words>
  <Application>Microsoft Office PowerPoint</Application>
  <PresentationFormat>On-screen Show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Inter</vt:lpstr>
      <vt:lpstr>US Army</vt:lpstr>
      <vt:lpstr>IMCOM Master Content Slide</vt:lpstr>
      <vt:lpstr>Master Content Slide</vt:lpstr>
      <vt:lpstr>Custom Design</vt:lpstr>
      <vt:lpstr>PowerPoint Presentation</vt:lpstr>
      <vt:lpstr>Presentation overview: </vt:lpstr>
      <vt:lpstr>Basis for changes to Fort Bragg RCW program</vt:lpstr>
      <vt:lpstr>2025 RCW cluster monitoring on Fort Bragg and Camp Mackall</vt:lpstr>
      <vt:lpstr>Multipurpose Training Range (MPTR) RCW monitoring</vt:lpstr>
      <vt:lpstr>Infantry Platoon Battle Course (IPBC) RCW monitoring   </vt:lpstr>
      <vt:lpstr>RCW population reporting</vt:lpstr>
      <vt:lpstr>Focus of the Endangered Species Branch mission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Herndon, Lawrence CIV USA</dc:creator>
  <cp:lastModifiedBy>Lydie Costes (CONTRACTOR)</cp:lastModifiedBy>
  <cp:revision>10</cp:revision>
  <cp:lastPrinted>2026-09-08T15:56:10Z</cp:lastPrinted>
  <dcterms:created xsi:type="dcterms:W3CDTF">2020-04-15T18:21:38Z</dcterms:created>
  <dcterms:modified xsi:type="dcterms:W3CDTF">2026-09-17T21:10:04Z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2020-03-17T00:00:00Z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2020-04-15T00:00:00Z</vt:filetime>
  </property>
  <property fmtid="{D5CDD505-2E9C-101B-9397-08002B2CF9AE}" pid="5" name="ContentTypeId">
    <vt:lpwstr>0x010100EF848AE52583C444962F16B621520812</vt:lpwstr>
  </property>
  <property fmtid="{D5CDD505-2E9C-101B-9397-08002B2CF9AE}" pid="6" name="StaffPOC">
    <vt:lpwstr>11;#Fitton, Jeffrey James CIV USARMY IMCOM HQ (USA)</vt:lpwstr>
  </property>
  <property fmtid="{D5CDD505-2E9C-101B-9397-08002B2CF9AE}" pid="7" name="MediaServiceImageTags">
    <vt:lpwstr/>
  </property>
</Properties>
</file>