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38A1F1-0043-4EA2-8CB9-AAEFFD4CF7B9}" v="1" dt="2025-12-08T21:04:24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5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FED4F-237D-BCAB-F5FC-CAA046C7F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CFB8C-1441-F153-2700-A0DA9B797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F0046-F7B6-53CD-D34C-495F5B8A6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D78AC-A2C7-CB05-48F3-AA34870E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33DC7-FA97-4F4B-0D98-AC85C7D52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8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05F3A-730A-41A1-EAA2-BFBD49336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83F15-E620-FE00-15C0-589706C82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29EE2-DEB2-D116-F7B6-993C1BE17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5F110-E7CC-F0CE-B7E2-8ED22DD2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B6912-31D4-EC81-7B9F-73133421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7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7059A-FBD3-48C3-7A48-97B284D84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1A003-CAAE-314F-9F47-B03D4D9F1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866F0-9D4D-5164-7A5F-A052D3889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05F13-320C-D7B9-32B5-0CB3E11FC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E8B4A-C4BE-2702-0A1E-7181D33B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5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E8D5-ED3A-ADCB-2F23-B1889790A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99EC1-834F-FCCA-A7B6-E20E6F213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2E9E7-C9B3-F56B-3715-95B790A6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FD2F-6A0A-7108-142A-153785CF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BC161-76B8-8619-91C1-24A84906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1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6A20-A3FE-5492-257C-A8D79301D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D5C7E-DC18-70BF-13AA-56636B16C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97C1E-5384-5E6B-5365-1EB0CEC6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44A5-9F68-3BE9-C249-8B6A02C2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578C-7E64-7B70-FD2A-D4A7A47D0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9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31A53-6A6A-889F-F420-E7692825F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37E43-3D0F-26EB-4FCF-1AF6C930B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ED31F-A08D-36D9-7F72-34F0445D1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10296-9A7B-6B37-0E2D-103510382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76B2B-3FC0-367E-DBB4-07FBAA0C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13F17-3E31-28F3-E31F-D66866D1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8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A26EA-D60E-F989-5982-351C52E33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55CA8-9721-8005-C69E-E8D314C20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9847B-CA03-C653-13F3-C2D437FAF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7DBA-B086-015C-B8B2-3CB339137E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9D9989-3546-5CB9-22E9-D10F78885B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CF12F-BD3A-325C-8265-52124B887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6DBDF-31BC-20B8-B82D-094BF26B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35D73-114D-7B5E-57D7-13184A7A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5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7BC47-8972-06AB-5818-02836A11C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93AFA-4C0C-8A8F-9A7C-6A40EA27A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33C253-DDC1-66AC-95DF-6086CADB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797F2-2799-01B6-338D-0F2311B8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45E303-FE67-74AA-1D2B-56A5BB56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EC40D-DB0B-1283-38D6-2B729A45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A484B-F73F-E093-2A8D-6A641D2E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1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027-1A23-4BEE-D552-E37992337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B59DF-04D9-0395-FA8D-250FC2F13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3CDEFF-1355-AF24-900D-97FA49630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9EED7-5A4C-23F9-B25B-CBD85502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D4F3D-65E3-9452-006E-D954A236D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86419-CFE9-0373-BDE4-E088E833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7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F0866-0243-735C-C754-DD5622C3F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D8806B-368E-BA20-B111-DCC870960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6C9FE-B7B9-BD93-E8F8-4F03ED0EF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B6E9C-2A20-D482-E998-97A56C79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E042D-45F5-AB51-7A26-88F32AF4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4C634-C647-000A-329C-9BF3C060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6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ECCD32-FAA5-F19E-3FD5-77D527BF4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970B6-D090-602A-7D01-DA37D9E03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AD379-E25E-8E6F-042C-C714744B2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2C9AF7-295D-4D0E-A4D2-17AEA7AFFDAD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6E391-406A-66D2-D976-B788B464E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349B2-4D04-88B2-1F9A-F10EFD580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93BFA8-E192-4824-B727-D6D5B5644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6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48DD18-B030-5A5C-FAAB-46968E86A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Joint Chiefs Update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DD356A-71B7-4EA2-8DE8-84D668918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NC Longleaf Summit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1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5E0690-B79D-E3F5-2B8B-5881FBC4F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What is Joint Chiefs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20B17-70DB-A1E7-D82E-8D6FAB544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en-US" sz="2000"/>
              <a:t>Reallocation of funds from USDA</a:t>
            </a:r>
          </a:p>
          <a:p>
            <a:pPr lvl="1"/>
            <a:r>
              <a:rPr lang="en-US" sz="2000"/>
              <a:t>Chief of:</a:t>
            </a:r>
          </a:p>
          <a:p>
            <a:pPr lvl="2"/>
            <a:r>
              <a:rPr lang="en-US" dirty="0"/>
              <a:t>US Forest Service</a:t>
            </a:r>
          </a:p>
          <a:p>
            <a:pPr lvl="2"/>
            <a:r>
              <a:rPr lang="en-US" dirty="0"/>
              <a:t>NRCS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25C499-24E6-6EB5-875A-BBA6983ED8D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5672" y="909081"/>
            <a:ext cx="3791119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8D8138-F556-4E96-628C-7606BC57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3700"/>
              <a:t>Landscape-Scale Priorities and Objectives – 2022-2024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BC78C-FFA6-610B-2695-C68CCFD04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en-US" sz="1700" dirty="0"/>
              <a:t>Reduce and mitigate wildfire threats to communities and landowners</a:t>
            </a:r>
          </a:p>
          <a:p>
            <a:pPr lvl="2"/>
            <a:r>
              <a:rPr lang="en-US" sz="1700" dirty="0"/>
              <a:t>Reduce wildfire fuel loads by at least 166.5 thousand tons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700" dirty="0"/>
              <a:t>Protect water quality and supply for communities and industry</a:t>
            </a:r>
          </a:p>
          <a:p>
            <a:pPr lvl="2"/>
            <a:r>
              <a:rPr lang="en-US" sz="1700" dirty="0"/>
              <a:t>Restoration of open canopy pine forest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700" dirty="0"/>
              <a:t>Improve habitat conditions for at-risk species</a:t>
            </a:r>
          </a:p>
          <a:p>
            <a:pPr lvl="2"/>
            <a:r>
              <a:rPr lang="en-US" sz="1700" dirty="0"/>
              <a:t>Restore populations of fire-dependent species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4C292B-92AA-586D-8772-8DF9B9350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9333" y="909081"/>
            <a:ext cx="3803798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60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558C8C-D6B6-4EE7-9274-166988879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Joint Chiefs 2022 - 2024 Accomplishments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F15B9-4E74-30C6-DAB8-2AB6779FF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en-US" sz="1100"/>
              <a:t>Ember Alliance Crew</a:t>
            </a:r>
          </a:p>
          <a:p>
            <a:pPr lvl="1"/>
            <a:r>
              <a:rPr lang="en-US" sz="1100"/>
              <a:t>115 ac mechanical treatment</a:t>
            </a:r>
          </a:p>
          <a:p>
            <a:pPr lvl="1"/>
            <a:r>
              <a:rPr lang="en-US" sz="1100"/>
              <a:t>12,513 acres of prescribed burning</a:t>
            </a:r>
          </a:p>
          <a:p>
            <a:pPr lvl="1"/>
            <a:r>
              <a:rPr lang="en-US" sz="1100"/>
              <a:t>413 acres of silvicultural treatments </a:t>
            </a:r>
          </a:p>
          <a:p>
            <a:pPr lvl="1"/>
            <a:r>
              <a:rPr lang="en-US" sz="1100"/>
              <a:t>72 ac longleaf planting </a:t>
            </a:r>
          </a:p>
          <a:p>
            <a:r>
              <a:rPr lang="en-US" sz="1100"/>
              <a:t>NRCS Cost-Share/QF TA ($893,926.48):</a:t>
            </a:r>
          </a:p>
          <a:p>
            <a:pPr lvl="1"/>
            <a:r>
              <a:rPr lang="en-US" sz="1100"/>
              <a:t>90 landowners reached</a:t>
            </a:r>
          </a:p>
          <a:p>
            <a:pPr lvl="1"/>
            <a:r>
              <a:rPr lang="en-US" sz="1100"/>
              <a:t>232 landowner contacts</a:t>
            </a:r>
          </a:p>
          <a:p>
            <a:pPr lvl="1"/>
            <a:r>
              <a:rPr lang="en-US" sz="1100"/>
              <a:t>74 site visits</a:t>
            </a:r>
          </a:p>
          <a:p>
            <a:pPr lvl="1"/>
            <a:r>
              <a:rPr lang="en-US" sz="1100"/>
              <a:t>48 management plans/cost share contracts  </a:t>
            </a:r>
          </a:p>
          <a:p>
            <a:pPr lvl="1"/>
            <a:r>
              <a:rPr lang="en-US" sz="1100"/>
              <a:t>&gt;10,000 acres of private land prescribed burning</a:t>
            </a:r>
          </a:p>
          <a:p>
            <a:r>
              <a:rPr lang="en-US" sz="1100"/>
              <a:t>NCFS</a:t>
            </a:r>
          </a:p>
          <a:p>
            <a:pPr lvl="1"/>
            <a:r>
              <a:rPr lang="en-US" sz="1100"/>
              <a:t>EA crew allowed NCFS extra capacity on 5,099 ac</a:t>
            </a:r>
          </a:p>
          <a:p>
            <a:pPr lvl="1"/>
            <a:r>
              <a:rPr lang="en-US" sz="1100"/>
              <a:t>SA burns reduced from 8,000 ac to 6,000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BCF6902-5008-F88B-1C7F-3D6FE41EF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 rot="5400000">
            <a:off x="6625366" y="1543047"/>
            <a:ext cx="5071731" cy="380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550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ACF3A6-72DE-A9FB-87F7-B50699B87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Successful Joint Chiefs Proposal 2025-2028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F86A-66ED-25EF-C9B1-F169FE6FE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en-US" sz="2000"/>
              <a:t>Objectives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/>
              <a:t>Reduce and mitigate wildfire threats to communities and landowners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/>
              <a:t>Protect water quality and supply for communities and industry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/>
              <a:t>Improve habitat conditions for at-risk species</a:t>
            </a:r>
          </a:p>
          <a:p>
            <a:pPr lvl="1"/>
            <a:endParaRPr lang="en-US" sz="2000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B70697D-5EF9-381A-0469-ADA11AF82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4347" y="909081"/>
            <a:ext cx="3853770" cy="507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97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698A44-78F3-0AF2-395E-4BE1C46F9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67258B-2CF8-C5CB-6A2F-2810C77EC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Successful Joint Chiefs Proposal 2025-2028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30F9A-083C-7BA6-C403-E9C934D65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en-US" sz="2000" dirty="0"/>
              <a:t>Strategy</a:t>
            </a:r>
          </a:p>
          <a:p>
            <a:pPr lvl="2"/>
            <a:r>
              <a:rPr lang="en-US" dirty="0"/>
              <a:t>Dedicated pot of EQIP funding for private landowner habitat improvements</a:t>
            </a:r>
          </a:p>
          <a:p>
            <a:pPr lvl="2"/>
            <a:r>
              <a:rPr lang="en-US" dirty="0"/>
              <a:t>Increase </a:t>
            </a:r>
            <a:r>
              <a:rPr lang="en-US" dirty="0" err="1"/>
              <a:t>RxB</a:t>
            </a:r>
            <a:r>
              <a:rPr lang="en-US" dirty="0"/>
              <a:t> through continued partnership w/EA</a:t>
            </a:r>
          </a:p>
          <a:p>
            <a:pPr lvl="2"/>
            <a:r>
              <a:rPr lang="en-US" dirty="0"/>
              <a:t>Host critically needed fire and land management training sessions and mentorship opportunities for Catawba Nation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sz="2000" dirty="0"/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A05197E-C8B8-0C48-ED94-688B53B1E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9333" y="909081"/>
            <a:ext cx="3803798" cy="507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492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24F03-7B5D-A8BE-C072-9B81F7072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C8265-87A3-3796-E2C1-C79DDD14D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Successful Joint Chiefs Proposal 2025-2028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9E1B4-9D22-E9C7-E7EC-50E8E366B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lnSpcReduction="10000"/>
          </a:bodyPr>
          <a:lstStyle/>
          <a:p>
            <a:r>
              <a:rPr lang="en-US" sz="1300" dirty="0"/>
              <a:t>Planned Deliverables </a:t>
            </a:r>
          </a:p>
          <a:p>
            <a:pPr lvl="2"/>
            <a:r>
              <a:rPr lang="en-US" sz="1300" dirty="0"/>
              <a:t>Private Land</a:t>
            </a:r>
          </a:p>
          <a:p>
            <a:pPr lvl="3"/>
            <a:r>
              <a:rPr lang="en-US" sz="1300" dirty="0"/>
              <a:t>Dedicated pot of EQIP funding </a:t>
            </a:r>
          </a:p>
          <a:p>
            <a:pPr lvl="3"/>
            <a:r>
              <a:rPr lang="en-US" sz="1300" dirty="0"/>
              <a:t>Restore or improve 3,000 ac</a:t>
            </a:r>
          </a:p>
          <a:p>
            <a:pPr lvl="3"/>
            <a:r>
              <a:rPr lang="en-US" sz="1300" dirty="0"/>
              <a:t>2,500 ac of NCFS </a:t>
            </a:r>
            <a:r>
              <a:rPr lang="en-US" sz="1300" dirty="0" err="1"/>
              <a:t>RxB</a:t>
            </a:r>
            <a:endParaRPr lang="en-US" sz="1300" dirty="0"/>
          </a:p>
          <a:p>
            <a:pPr lvl="2"/>
            <a:r>
              <a:rPr lang="en-US" sz="1300" dirty="0" err="1"/>
              <a:t>Uwharrie</a:t>
            </a:r>
            <a:r>
              <a:rPr lang="en-US" sz="1300" dirty="0"/>
              <a:t> National Forest </a:t>
            </a:r>
          </a:p>
          <a:p>
            <a:pPr lvl="3"/>
            <a:r>
              <a:rPr lang="en-US" sz="1300" dirty="0"/>
              <a:t>Improve or restore 24K ac</a:t>
            </a:r>
          </a:p>
          <a:p>
            <a:pPr lvl="3"/>
            <a:r>
              <a:rPr lang="en-US" sz="1300" dirty="0"/>
              <a:t>600 ac of non-native treatments</a:t>
            </a:r>
          </a:p>
          <a:p>
            <a:pPr lvl="3"/>
            <a:r>
              <a:rPr lang="en-US" sz="1300" dirty="0"/>
              <a:t>225 ac TSI</a:t>
            </a:r>
          </a:p>
          <a:p>
            <a:pPr lvl="3"/>
            <a:r>
              <a:rPr lang="en-US" sz="1300" dirty="0"/>
              <a:t>90 ac LL planting</a:t>
            </a:r>
          </a:p>
          <a:p>
            <a:pPr lvl="3"/>
            <a:r>
              <a:rPr lang="en-US" sz="1300" dirty="0"/>
              <a:t>3 miles of eroded trail maintenance</a:t>
            </a:r>
          </a:p>
          <a:p>
            <a:pPr lvl="2"/>
            <a:r>
              <a:rPr lang="en-US" sz="1300" dirty="0"/>
              <a:t>Outreach</a:t>
            </a:r>
          </a:p>
          <a:p>
            <a:pPr lvl="3"/>
            <a:r>
              <a:rPr lang="en-US" sz="1300" dirty="0"/>
              <a:t>Catawba Nation workforce development</a:t>
            </a:r>
          </a:p>
          <a:p>
            <a:pPr lvl="3"/>
            <a:r>
              <a:rPr lang="en-US" sz="1300" dirty="0"/>
              <a:t>1 learn and burn annually </a:t>
            </a:r>
          </a:p>
          <a:p>
            <a:pPr lvl="3"/>
            <a:r>
              <a:rPr lang="en-US" sz="1300" dirty="0"/>
              <a:t>1 education and outreach event annually </a:t>
            </a:r>
          </a:p>
          <a:p>
            <a:pPr lvl="2"/>
            <a:endParaRPr lang="en-US" sz="1300" dirty="0"/>
          </a:p>
          <a:p>
            <a:pPr lvl="2"/>
            <a:endParaRPr lang="en-US" sz="1300" dirty="0"/>
          </a:p>
          <a:p>
            <a:pPr lvl="1"/>
            <a:endParaRPr lang="en-US" sz="13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E69BBA0-93F5-66FC-DE6B-FE3EA72D0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075967" y="1880998"/>
            <a:ext cx="4170530" cy="312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0796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Joint Chiefs Update</Template>
  <TotalTime>267</TotalTime>
  <Words>288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Joint Chiefs Update </vt:lpstr>
      <vt:lpstr>What is Joint Chiefs </vt:lpstr>
      <vt:lpstr>Landscape-Scale Priorities and Objectives – 2022-2024</vt:lpstr>
      <vt:lpstr>Joint Chiefs 2022 - 2024 Accomplishments </vt:lpstr>
      <vt:lpstr>Successful Joint Chiefs Proposal 2025-2028 </vt:lpstr>
      <vt:lpstr>Successful Joint Chiefs Proposal 2025-2028 </vt:lpstr>
      <vt:lpstr>Successful Joint Chiefs Proposal 2025-2028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Comer</dc:creator>
  <cp:lastModifiedBy>Lydie Costes (CONTRACTOR)</cp:lastModifiedBy>
  <cp:revision>1</cp:revision>
  <dcterms:created xsi:type="dcterms:W3CDTF">2025-12-03T14:23:59Z</dcterms:created>
  <dcterms:modified xsi:type="dcterms:W3CDTF">2025-12-08T21:04:27Z</dcterms:modified>
</cp:coreProperties>
</file>