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4" r:id="rId4"/>
    <p:sldId id="257" r:id="rId5"/>
    <p:sldId id="258" r:id="rId6"/>
    <p:sldId id="259" r:id="rId7"/>
    <p:sldId id="266" r:id="rId8"/>
    <p:sldId id="268" r:id="rId9"/>
    <p:sldId id="265" r:id="rId10"/>
    <p:sldId id="260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00F6B-CD45-41A3-A691-478354D953E7}" v="1" dt="2025-12-08T20:50:38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Marcus" userId="227007997_tp_box_2" providerId="OAuth2" clId="{7843B3AA-DD95-408F-8084-E3951454E609}"/>
    <pc:docChg chg="undo custSel addSld delSld modSld sldOrd">
      <pc:chgData name="Jeffrey Marcus" userId="227007997_tp_box_2" providerId="OAuth2" clId="{7843B3AA-DD95-408F-8084-E3951454E609}" dt="2025-12-02T19:44:53.784" v="704" actId="20577"/>
      <pc:docMkLst>
        <pc:docMk/>
      </pc:docMkLst>
      <pc:sldChg chg="addSp delSp modSp mod">
        <pc:chgData name="Jeffrey Marcus" userId="227007997_tp_box_2" providerId="OAuth2" clId="{7843B3AA-DD95-408F-8084-E3951454E609}" dt="2025-11-30T03:51:07.923" v="511" actId="1076"/>
        <pc:sldMkLst>
          <pc:docMk/>
          <pc:sldMk cId="3197254957" sldId="259"/>
        </pc:sldMkLst>
        <pc:spChg chg="mod">
          <ac:chgData name="Jeffrey Marcus" userId="227007997_tp_box_2" providerId="OAuth2" clId="{7843B3AA-DD95-408F-8084-E3951454E609}" dt="2025-11-30T03:50:03.902" v="483" actId="1076"/>
          <ac:spMkLst>
            <pc:docMk/>
            <pc:sldMk cId="3197254957" sldId="259"/>
            <ac:spMk id="11" creationId="{97A7A015-C923-15BD-AAF2-0B968CE7D889}"/>
          </ac:spMkLst>
        </pc:spChg>
        <pc:spChg chg="mod">
          <ac:chgData name="Jeffrey Marcus" userId="227007997_tp_box_2" providerId="OAuth2" clId="{7843B3AA-DD95-408F-8084-E3951454E609}" dt="2025-11-30T03:49:58.645" v="482" actId="1076"/>
          <ac:spMkLst>
            <pc:docMk/>
            <pc:sldMk cId="3197254957" sldId="259"/>
            <ac:spMk id="12" creationId="{2EA94A2C-32D6-8CE6-1589-B92D3FDD1C7B}"/>
          </ac:spMkLst>
        </pc:spChg>
        <pc:spChg chg="add mod">
          <ac:chgData name="Jeffrey Marcus" userId="227007997_tp_box_2" providerId="OAuth2" clId="{7843B3AA-DD95-408F-8084-E3951454E609}" dt="2025-11-30T03:50:59.730" v="510" actId="1076"/>
          <ac:spMkLst>
            <pc:docMk/>
            <pc:sldMk cId="3197254957" sldId="259"/>
            <ac:spMk id="13" creationId="{AF3DEDBD-5A7D-3F80-DC5E-5DD57CB80544}"/>
          </ac:spMkLst>
        </pc:spChg>
        <pc:spChg chg="add mod">
          <ac:chgData name="Jeffrey Marcus" userId="227007997_tp_box_2" providerId="OAuth2" clId="{7843B3AA-DD95-408F-8084-E3951454E609}" dt="2025-11-30T03:51:07.923" v="511" actId="1076"/>
          <ac:spMkLst>
            <pc:docMk/>
            <pc:sldMk cId="3197254957" sldId="259"/>
            <ac:spMk id="14" creationId="{9BBD09D0-45E2-C3A1-BB42-0A6006B7BEEF}"/>
          </ac:spMkLst>
        </pc:spChg>
        <pc:picChg chg="mod">
          <ac:chgData name="Jeffrey Marcus" userId="227007997_tp_box_2" providerId="OAuth2" clId="{7843B3AA-DD95-408F-8084-E3951454E609}" dt="2025-11-30T03:49:53.982" v="481" actId="1076"/>
          <ac:picMkLst>
            <pc:docMk/>
            <pc:sldMk cId="3197254957" sldId="259"/>
            <ac:picMk id="8" creationId="{09339A82-9DF1-F84D-789F-957593F13F2F}"/>
          </ac:picMkLst>
        </pc:picChg>
        <pc:picChg chg="add mod">
          <ac:chgData name="Jeffrey Marcus" userId="227007997_tp_box_2" providerId="OAuth2" clId="{7843B3AA-DD95-408F-8084-E3951454E609}" dt="2025-11-30T03:50:09.610" v="484" actId="14100"/>
          <ac:picMkLst>
            <pc:docMk/>
            <pc:sldMk cId="3197254957" sldId="259"/>
            <ac:picMk id="9" creationId="{4AF8B627-5679-9CF7-14B8-115C2F603AF5}"/>
          </ac:picMkLst>
        </pc:picChg>
        <pc:picChg chg="mod">
          <ac:chgData name="Jeffrey Marcus" userId="227007997_tp_box_2" providerId="OAuth2" clId="{7843B3AA-DD95-408F-8084-E3951454E609}" dt="2025-11-30T03:49:52.207" v="480" actId="1076"/>
          <ac:picMkLst>
            <pc:docMk/>
            <pc:sldMk cId="3197254957" sldId="259"/>
            <ac:picMk id="10" creationId="{C6C9F391-8EAA-0BD4-0849-21E14BF4A8D5}"/>
          </ac:picMkLst>
        </pc:picChg>
      </pc:sldChg>
      <pc:sldChg chg="addSp delSp modSp mod ord">
        <pc:chgData name="Jeffrey Marcus" userId="227007997_tp_box_2" providerId="OAuth2" clId="{7843B3AA-DD95-408F-8084-E3951454E609}" dt="2025-12-02T19:44:53.784" v="704" actId="20577"/>
        <pc:sldMkLst>
          <pc:docMk/>
          <pc:sldMk cId="1229581816" sldId="262"/>
        </pc:sldMkLst>
        <pc:spChg chg="mod">
          <ac:chgData name="Jeffrey Marcus" userId="227007997_tp_box_2" providerId="OAuth2" clId="{7843B3AA-DD95-408F-8084-E3951454E609}" dt="2025-11-28T19:23:08.535" v="89" actId="1076"/>
          <ac:spMkLst>
            <pc:docMk/>
            <pc:sldMk cId="1229581816" sldId="262"/>
            <ac:spMk id="2" creationId="{8DB1F72B-38D9-1673-A82F-3310A4E611C4}"/>
          </ac:spMkLst>
        </pc:spChg>
        <pc:spChg chg="add mod">
          <ac:chgData name="Jeffrey Marcus" userId="227007997_tp_box_2" providerId="OAuth2" clId="{7843B3AA-DD95-408F-8084-E3951454E609}" dt="2025-11-28T19:14:12.493" v="68" actId="1076"/>
          <ac:spMkLst>
            <pc:docMk/>
            <pc:sldMk cId="1229581816" sldId="262"/>
            <ac:spMk id="7" creationId="{21E08334-D949-BF64-BBA8-41994115E71E}"/>
          </ac:spMkLst>
        </pc:spChg>
        <pc:spChg chg="add mod">
          <ac:chgData name="Jeffrey Marcus" userId="227007997_tp_box_2" providerId="OAuth2" clId="{7843B3AA-DD95-408F-8084-E3951454E609}" dt="2025-11-28T19:37:06.117" v="125" actId="1076"/>
          <ac:spMkLst>
            <pc:docMk/>
            <pc:sldMk cId="1229581816" sldId="262"/>
            <ac:spMk id="12" creationId="{9F37881E-B6E4-F7A5-895E-751CDD00EC25}"/>
          </ac:spMkLst>
        </pc:spChg>
        <pc:spChg chg="add mod">
          <ac:chgData name="Jeffrey Marcus" userId="227007997_tp_box_2" providerId="OAuth2" clId="{7843B3AA-DD95-408F-8084-E3951454E609}" dt="2025-12-02T19:44:53.784" v="704" actId="20577"/>
          <ac:spMkLst>
            <pc:docMk/>
            <pc:sldMk cId="1229581816" sldId="262"/>
            <ac:spMk id="13" creationId="{F181E620-AB71-904A-C3D2-C8E0EFE58193}"/>
          </ac:spMkLst>
        </pc:spChg>
        <pc:spChg chg="add mod">
          <ac:chgData name="Jeffrey Marcus" userId="227007997_tp_box_2" providerId="OAuth2" clId="{7843B3AA-DD95-408F-8084-E3951454E609}" dt="2025-11-28T19:38:29.491" v="186" actId="20577"/>
          <ac:spMkLst>
            <pc:docMk/>
            <pc:sldMk cId="1229581816" sldId="262"/>
            <ac:spMk id="14" creationId="{2541AB15-8313-76C7-8337-5B857A415A9D}"/>
          </ac:spMkLst>
        </pc:spChg>
        <pc:picChg chg="add mod">
          <ac:chgData name="Jeffrey Marcus" userId="227007997_tp_box_2" providerId="OAuth2" clId="{7843B3AA-DD95-408F-8084-E3951454E609}" dt="2025-11-28T19:13:13.857" v="7" actId="1076"/>
          <ac:picMkLst>
            <pc:docMk/>
            <pc:sldMk cId="1229581816" sldId="262"/>
            <ac:picMk id="5" creationId="{46902FFE-8C30-EE92-23B5-962B707D7130}"/>
          </ac:picMkLst>
        </pc:picChg>
        <pc:picChg chg="add mod">
          <ac:chgData name="Jeffrey Marcus" userId="227007997_tp_box_2" providerId="OAuth2" clId="{7843B3AA-DD95-408F-8084-E3951454E609}" dt="2025-11-28T19:37:00.462" v="123" actId="1076"/>
          <ac:picMkLst>
            <pc:docMk/>
            <pc:sldMk cId="1229581816" sldId="262"/>
            <ac:picMk id="9" creationId="{BA3BDDDF-528A-6F91-2DA6-99D5F369EDCD}"/>
          </ac:picMkLst>
        </pc:picChg>
        <pc:picChg chg="add mod">
          <ac:chgData name="Jeffrey Marcus" userId="227007997_tp_box_2" providerId="OAuth2" clId="{7843B3AA-DD95-408F-8084-E3951454E609}" dt="2025-11-28T19:36:58.589" v="122" actId="1076"/>
          <ac:picMkLst>
            <pc:docMk/>
            <pc:sldMk cId="1229581816" sldId="262"/>
            <ac:picMk id="11" creationId="{E50520DB-8F8C-AFFA-648D-4E87465FD612}"/>
          </ac:picMkLst>
        </pc:picChg>
        <pc:picChg chg="add mod">
          <ac:chgData name="Jeffrey Marcus" userId="227007997_tp_box_2" providerId="OAuth2" clId="{7843B3AA-DD95-408F-8084-E3951454E609}" dt="2025-11-28T19:37:03.056" v="124" actId="1076"/>
          <ac:picMkLst>
            <pc:docMk/>
            <pc:sldMk cId="1229581816" sldId="262"/>
            <ac:picMk id="1026" creationId="{210C7FA0-DF13-EC0E-346A-E7CBD8BA9200}"/>
          </ac:picMkLst>
        </pc:picChg>
      </pc:sldChg>
      <pc:sldChg chg="addSp delSp modSp mod setBg">
        <pc:chgData name="Jeffrey Marcus" userId="227007997_tp_box_2" providerId="OAuth2" clId="{7843B3AA-DD95-408F-8084-E3951454E609}" dt="2025-11-28T19:43:12.028" v="467" actId="14100"/>
        <pc:sldMkLst>
          <pc:docMk/>
          <pc:sldMk cId="1238145546" sldId="263"/>
        </pc:sldMkLst>
        <pc:spChg chg="mod">
          <ac:chgData name="Jeffrey Marcus" userId="227007997_tp_box_2" providerId="OAuth2" clId="{7843B3AA-DD95-408F-8084-E3951454E609}" dt="2025-11-28T19:39:03.367" v="188" actId="26606"/>
          <ac:spMkLst>
            <pc:docMk/>
            <pc:sldMk cId="1238145546" sldId="263"/>
            <ac:spMk id="2" creationId="{CB6FB883-3334-FA7C-A7E8-B02D7EAACF91}"/>
          </ac:spMkLst>
        </pc:spChg>
        <pc:spChg chg="add mod">
          <ac:chgData name="Jeffrey Marcus" userId="227007997_tp_box_2" providerId="OAuth2" clId="{7843B3AA-DD95-408F-8084-E3951454E609}" dt="2025-11-28T19:43:12.028" v="467" actId="14100"/>
          <ac:spMkLst>
            <pc:docMk/>
            <pc:sldMk cId="1238145546" sldId="263"/>
            <ac:spMk id="3" creationId="{5E3E675C-058D-012C-CFBF-C51285AD3CA4}"/>
          </ac:spMkLst>
        </pc:spChg>
        <pc:picChg chg="mod">
          <ac:chgData name="Jeffrey Marcus" userId="227007997_tp_box_2" providerId="OAuth2" clId="{7843B3AA-DD95-408F-8084-E3951454E609}" dt="2025-11-28T19:39:13.900" v="190" actId="1076"/>
          <ac:picMkLst>
            <pc:docMk/>
            <pc:sldMk cId="1238145546" sldId="263"/>
            <ac:picMk id="5" creationId="{1E31E8D0-6F95-8002-5C9B-3A987F358A74}"/>
          </ac:picMkLst>
        </pc:picChg>
      </pc:sldChg>
      <pc:sldChg chg="addSp delSp modSp new mod">
        <pc:chgData name="Jeffrey Marcus" userId="227007997_tp_box_2" providerId="OAuth2" clId="{7843B3AA-DD95-408F-8084-E3951454E609}" dt="2025-12-02T19:28:12.597" v="634" actId="14100"/>
        <pc:sldMkLst>
          <pc:docMk/>
          <pc:sldMk cId="1185273347" sldId="264"/>
        </pc:sldMkLst>
        <pc:picChg chg="add mod">
          <ac:chgData name="Jeffrey Marcus" userId="227007997_tp_box_2" providerId="OAuth2" clId="{7843B3AA-DD95-408F-8084-E3951454E609}" dt="2025-12-02T19:28:12.597" v="634" actId="14100"/>
          <ac:picMkLst>
            <pc:docMk/>
            <pc:sldMk cId="1185273347" sldId="264"/>
            <ac:picMk id="5" creationId="{DF4ED3CC-88D9-47EC-4E1A-4745A24D6685}"/>
          </ac:picMkLst>
        </pc:picChg>
      </pc:sldChg>
      <pc:sldChg chg="addSp delSp modSp new mod">
        <pc:chgData name="Jeffrey Marcus" userId="227007997_tp_box_2" providerId="OAuth2" clId="{7843B3AA-DD95-408F-8084-E3951454E609}" dt="2025-11-30T04:08:52.080" v="626" actId="255"/>
        <pc:sldMkLst>
          <pc:docMk/>
          <pc:sldMk cId="3995566456" sldId="265"/>
        </pc:sldMkLst>
        <pc:spChg chg="mod">
          <ac:chgData name="Jeffrey Marcus" userId="227007997_tp_box_2" providerId="OAuth2" clId="{7843B3AA-DD95-408F-8084-E3951454E609}" dt="2025-11-30T04:06:54.756" v="535" actId="1076"/>
          <ac:spMkLst>
            <pc:docMk/>
            <pc:sldMk cId="3995566456" sldId="265"/>
            <ac:spMk id="2" creationId="{BEBAD653-9968-3AF0-9E47-DA106A8FB535}"/>
          </ac:spMkLst>
        </pc:spChg>
        <pc:spChg chg="add mod">
          <ac:chgData name="Jeffrey Marcus" userId="227007997_tp_box_2" providerId="OAuth2" clId="{7843B3AA-DD95-408F-8084-E3951454E609}" dt="2025-11-30T04:08:52.080" v="626" actId="255"/>
          <ac:spMkLst>
            <pc:docMk/>
            <pc:sldMk cId="3995566456" sldId="265"/>
            <ac:spMk id="5" creationId="{B41A443F-A05E-1E6B-7F1D-41E275542D0D}"/>
          </ac:spMkLst>
        </pc:spChg>
        <pc:picChg chg="add mod">
          <ac:chgData name="Jeffrey Marcus" userId="227007997_tp_box_2" providerId="OAuth2" clId="{7843B3AA-DD95-408F-8084-E3951454E609}" dt="2025-11-30T04:07:21.205" v="537" actId="1076"/>
          <ac:picMkLst>
            <pc:docMk/>
            <pc:sldMk cId="3995566456" sldId="265"/>
            <ac:picMk id="4" creationId="{D2A07925-6965-13EE-E2AC-976CC7FAD5DF}"/>
          </ac:picMkLst>
        </pc:picChg>
      </pc:sldChg>
      <pc:sldChg chg="addSp delSp modSp new mod">
        <pc:chgData name="Jeffrey Marcus" userId="227007997_tp_box_2" providerId="OAuth2" clId="{7843B3AA-DD95-408F-8084-E3951454E609}" dt="2025-12-02T19:32:59.091" v="673" actId="1076"/>
        <pc:sldMkLst>
          <pc:docMk/>
          <pc:sldMk cId="311852905" sldId="266"/>
        </pc:sldMkLst>
        <pc:spChg chg="mod">
          <ac:chgData name="Jeffrey Marcus" userId="227007997_tp_box_2" providerId="OAuth2" clId="{7843B3AA-DD95-408F-8084-E3951454E609}" dt="2025-12-02T19:32:59.091" v="673" actId="1076"/>
          <ac:spMkLst>
            <pc:docMk/>
            <pc:sldMk cId="311852905" sldId="266"/>
            <ac:spMk id="2" creationId="{3DA5743D-0CE8-92F6-2138-17B4EDC150F2}"/>
          </ac:spMkLst>
        </pc:spChg>
        <pc:picChg chg="add mod">
          <ac:chgData name="Jeffrey Marcus" userId="227007997_tp_box_2" providerId="OAuth2" clId="{7843B3AA-DD95-408F-8084-E3951454E609}" dt="2025-12-02T19:32:22.064" v="648" actId="1076"/>
          <ac:picMkLst>
            <pc:docMk/>
            <pc:sldMk cId="311852905" sldId="266"/>
            <ac:picMk id="5" creationId="{9FDC137F-18F4-3BAE-7A78-78A696312449}"/>
          </ac:picMkLst>
        </pc:picChg>
        <pc:picChg chg="add mod">
          <ac:chgData name="Jeffrey Marcus" userId="227007997_tp_box_2" providerId="OAuth2" clId="{7843B3AA-DD95-408F-8084-E3951454E609}" dt="2025-12-02T19:32:36.404" v="652" actId="1076"/>
          <ac:picMkLst>
            <pc:docMk/>
            <pc:sldMk cId="311852905" sldId="266"/>
            <ac:picMk id="7" creationId="{40B5A2E7-A2C5-16BE-DC79-A9042CC1CDF9}"/>
          </ac:picMkLst>
        </pc:picChg>
        <pc:picChg chg="add mod">
          <ac:chgData name="Jeffrey Marcus" userId="227007997_tp_box_2" providerId="OAuth2" clId="{7843B3AA-DD95-408F-8084-E3951454E609}" dt="2025-12-02T19:32:41.138" v="653" actId="1076"/>
          <ac:picMkLst>
            <pc:docMk/>
            <pc:sldMk cId="311852905" sldId="266"/>
            <ac:picMk id="9" creationId="{AD6B9C7A-F8E1-7A56-3B05-4D9EE0E32C11}"/>
          </ac:picMkLst>
        </pc:picChg>
      </pc:sldChg>
      <pc:sldChg chg="addSp modSp new del">
        <pc:chgData name="Jeffrey Marcus" userId="227007997_tp_box_2" providerId="OAuth2" clId="{7843B3AA-DD95-408F-8084-E3951454E609}" dt="2025-12-02T19:34:49.417" v="689" actId="47"/>
        <pc:sldMkLst>
          <pc:docMk/>
          <pc:sldMk cId="146753242" sldId="267"/>
        </pc:sldMkLst>
      </pc:sldChg>
      <pc:sldChg chg="addSp delSp modSp new mod">
        <pc:chgData name="Jeffrey Marcus" userId="227007997_tp_box_2" providerId="OAuth2" clId="{7843B3AA-DD95-408F-8084-E3951454E609}" dt="2025-12-02T19:34:19.810" v="688" actId="1076"/>
        <pc:sldMkLst>
          <pc:docMk/>
          <pc:sldMk cId="3924720726" sldId="268"/>
        </pc:sldMkLst>
        <pc:picChg chg="add mod">
          <ac:chgData name="Jeffrey Marcus" userId="227007997_tp_box_2" providerId="OAuth2" clId="{7843B3AA-DD95-408F-8084-E3951454E609}" dt="2025-12-02T19:34:19.810" v="688" actId="1076"/>
          <ac:picMkLst>
            <pc:docMk/>
            <pc:sldMk cId="3924720726" sldId="268"/>
            <ac:picMk id="5" creationId="{2877FBEB-CA5C-6EF4-9994-7DFC9B0F34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2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6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1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1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7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53160A6-D298-43AC-BB4F-E6DB5F1FB8E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F339843-F748-425F-B460-271DA0BDF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th through a forest&#10;&#10;AI-generated content may be incorrect.">
            <a:extLst>
              <a:ext uri="{FF2B5EF4-FFF2-40B4-BE49-F238E27FC236}">
                <a16:creationId xmlns:a16="http://schemas.microsoft.com/office/drawing/2014/main" id="{DCCCDA0E-C26F-D643-906F-0D84CA6DEA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72868-1B63-A116-AFD9-39F7CF3DA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416" y="4592334"/>
            <a:ext cx="6858000" cy="1194650"/>
          </a:xfrm>
        </p:spPr>
        <p:txBody>
          <a:bodyPr>
            <a:normAutofit/>
          </a:bodyPr>
          <a:lstStyle/>
          <a:p>
            <a:r>
              <a:rPr lang="en-US" sz="4800" dirty="0"/>
              <a:t>NC Sandhills Conservation Partnership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DF41C-8B2B-183B-0349-DC1B38665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49" y="504061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b="1" dirty="0"/>
              <a:t>2025 Year in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B088A-D09D-D5BA-2063-FF77C125A104}"/>
              </a:ext>
            </a:extLst>
          </p:cNvPr>
          <p:cNvSpPr txBox="1"/>
          <p:nvPr/>
        </p:nvSpPr>
        <p:spPr>
          <a:xfrm>
            <a:off x="6366933" y="6333067"/>
            <a:ext cx="2594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Calloway Forest – photo Gretchen Coll</a:t>
            </a:r>
          </a:p>
        </p:txBody>
      </p:sp>
    </p:spTree>
    <p:extLst>
      <p:ext uri="{BB962C8B-B14F-4D97-AF65-F5344CB8AC3E}">
        <p14:creationId xmlns:p14="http://schemas.microsoft.com/office/powerpoint/2010/main" val="235098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0157-D4D9-5D74-68C0-13C1FF3B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1" y="59795"/>
            <a:ext cx="7886700" cy="1325563"/>
          </a:xfrm>
        </p:spPr>
        <p:txBody>
          <a:bodyPr/>
          <a:lstStyle/>
          <a:p>
            <a:r>
              <a:rPr lang="en-US" dirty="0"/>
              <a:t>Staff Turnover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5C9D-2046-7D14-27D3-29F8B006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" y="1072092"/>
            <a:ext cx="8490267" cy="5049308"/>
          </a:xfrm>
        </p:spPr>
        <p:txBody>
          <a:bodyPr>
            <a:normAutofit/>
          </a:bodyPr>
          <a:lstStyle/>
          <a:p>
            <a:r>
              <a:rPr lang="en-US" sz="2800" dirty="0"/>
              <a:t> Welcoming key new staff/roles at Fort Bragg, State Parks, NC Wildlife Resources Commission, Three Rivers</a:t>
            </a:r>
          </a:p>
          <a:p>
            <a:r>
              <a:rPr lang="en-US" sz="2800" dirty="0"/>
              <a:t> Induced early retirements at US Fish and Wildlife Service</a:t>
            </a:r>
          </a:p>
          <a:p>
            <a:r>
              <a:rPr lang="en-US" sz="2800" dirty="0"/>
              <a:t> Layoffs at Sandhills Ecological Institute</a:t>
            </a:r>
          </a:p>
        </p:txBody>
      </p:sp>
      <p:pic>
        <p:nvPicPr>
          <p:cNvPr id="7" name="Picture 6" descr="A tall trees in a field&#10;&#10;AI-generated content may be incorrect.">
            <a:extLst>
              <a:ext uri="{FF2B5EF4-FFF2-40B4-BE49-F238E27FC236}">
                <a16:creationId xmlns:a16="http://schemas.microsoft.com/office/drawing/2014/main" id="{DEAC852C-2907-EDB2-8531-1294599A2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01" y="3377217"/>
            <a:ext cx="8356600" cy="3480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5C3AD-6806-15F0-3837-10CFE79EE16C}"/>
              </a:ext>
            </a:extLst>
          </p:cNvPr>
          <p:cNvSpPr txBox="1"/>
          <p:nvPr/>
        </p:nvSpPr>
        <p:spPr>
          <a:xfrm>
            <a:off x="6032384" y="6437340"/>
            <a:ext cx="2732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Sandhills Game Land- photo Jeff Marcus</a:t>
            </a:r>
          </a:p>
        </p:txBody>
      </p:sp>
    </p:spTree>
    <p:extLst>
      <p:ext uri="{BB962C8B-B14F-4D97-AF65-F5344CB8AC3E}">
        <p14:creationId xmlns:p14="http://schemas.microsoft.com/office/powerpoint/2010/main" val="13126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B883-3334-FA7C-A7E8-B02D7EAA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 cockaded Woodpecker monitoring- where do we go from here?</a:t>
            </a:r>
          </a:p>
        </p:txBody>
      </p:sp>
      <p:pic>
        <p:nvPicPr>
          <p:cNvPr id="5" name="Content Placeholder 4" descr="A person measuring a tree&#10;&#10;AI-generated content may be incorrect.">
            <a:extLst>
              <a:ext uri="{FF2B5EF4-FFF2-40B4-BE49-F238E27FC236}">
                <a16:creationId xmlns:a16="http://schemas.microsoft.com/office/drawing/2014/main" id="{1E31E8D0-6F95-8002-5C9B-3A987F358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81" y="2404534"/>
            <a:ext cx="2996405" cy="399520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3E675C-058D-012C-CFBF-C51285AD3CA4}"/>
              </a:ext>
            </a:extLst>
          </p:cNvPr>
          <p:cNvSpPr txBox="1"/>
          <p:nvPr/>
        </p:nvSpPr>
        <p:spPr>
          <a:xfrm>
            <a:off x="3631740" y="2595155"/>
            <a:ext cx="5137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~46 year dataset on RCW activity status and reproductive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research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Funding halted in 2025 for monitoring much of Fort Bragg, Camp Mackall, Sandhills Game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Regulatory requirements for downlisting</a:t>
            </a:r>
          </a:p>
        </p:txBody>
      </p:sp>
    </p:spTree>
    <p:extLst>
      <p:ext uri="{BB962C8B-B14F-4D97-AF65-F5344CB8AC3E}">
        <p14:creationId xmlns:p14="http://schemas.microsoft.com/office/powerpoint/2010/main" val="123814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F72B-38D9-1673-A82F-3310A4E6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32" y="88127"/>
            <a:ext cx="7886700" cy="1325563"/>
          </a:xfrm>
        </p:spPr>
        <p:txBody>
          <a:bodyPr/>
          <a:lstStyle/>
          <a:p>
            <a:r>
              <a:rPr lang="en-US" dirty="0"/>
              <a:t>Carolina Bays Conservation Plan</a:t>
            </a:r>
          </a:p>
        </p:txBody>
      </p:sp>
      <p:pic>
        <p:nvPicPr>
          <p:cNvPr id="5" name="Content Placeholder 4" descr="A swamp with trees and a blue sky&#10;&#10;AI-generated content may be incorrect.">
            <a:extLst>
              <a:ext uri="{FF2B5EF4-FFF2-40B4-BE49-F238E27FC236}">
                <a16:creationId xmlns:a16="http://schemas.microsoft.com/office/drawing/2014/main" id="{46902FFE-8C30-EE92-23B5-962B707D7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27" y="3649161"/>
            <a:ext cx="8498946" cy="32088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08334-D949-BF64-BBA8-41994115E71E}"/>
              </a:ext>
            </a:extLst>
          </p:cNvPr>
          <p:cNvSpPr txBox="1"/>
          <p:nvPr/>
        </p:nvSpPr>
        <p:spPr>
          <a:xfrm>
            <a:off x="4536582" y="6492874"/>
            <a:ext cx="4284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Big Cypress Meadow bay in McIntosh complex- photo Jeff Marcus</a:t>
            </a:r>
          </a:p>
        </p:txBody>
      </p:sp>
      <p:pic>
        <p:nvPicPr>
          <p:cNvPr id="9" name="Picture 8" descr="A couple of white birds with long necks&#10;&#10;AI-generated content may be incorrect.">
            <a:extLst>
              <a:ext uri="{FF2B5EF4-FFF2-40B4-BE49-F238E27FC236}">
                <a16:creationId xmlns:a16="http://schemas.microsoft.com/office/drawing/2014/main" id="{BA3BDDDF-528A-6F91-2DA6-99D5F369E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194" y="1413690"/>
            <a:ext cx="2286000" cy="1679028"/>
          </a:xfrm>
          <a:prstGeom prst="rect">
            <a:avLst/>
          </a:prstGeom>
        </p:spPr>
      </p:pic>
      <p:pic>
        <p:nvPicPr>
          <p:cNvPr id="11" name="Picture 10" descr="A spotted lizard on the ground&#10;&#10;AI-generated content may be incorrect.">
            <a:extLst>
              <a:ext uri="{FF2B5EF4-FFF2-40B4-BE49-F238E27FC236}">
                <a16:creationId xmlns:a16="http://schemas.microsoft.com/office/drawing/2014/main" id="{E50520DB-8F8C-AFFA-648D-4E87465FD6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767" y="1413690"/>
            <a:ext cx="2286001" cy="1714501"/>
          </a:xfrm>
          <a:prstGeom prst="rect">
            <a:avLst/>
          </a:prstGeom>
        </p:spPr>
      </p:pic>
      <p:pic>
        <p:nvPicPr>
          <p:cNvPr id="1026" name="Picture 2" descr="Boykin's Lobelia (Lobelia boykinii) · iNaturalist">
            <a:extLst>
              <a:ext uri="{FF2B5EF4-FFF2-40B4-BE49-F238E27FC236}">
                <a16:creationId xmlns:a16="http://schemas.microsoft.com/office/drawing/2014/main" id="{210C7FA0-DF13-EC0E-346A-E7CBD8BA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87" y="1297784"/>
            <a:ext cx="1794934" cy="17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7881E-B6E4-F7A5-895E-751CDD00EC25}"/>
              </a:ext>
            </a:extLst>
          </p:cNvPr>
          <p:cNvSpPr txBox="1"/>
          <p:nvPr/>
        </p:nvSpPr>
        <p:spPr>
          <a:xfrm>
            <a:off x="6806027" y="3092718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Tiger salamander-</a:t>
            </a:r>
          </a:p>
          <a:p>
            <a:r>
              <a:rPr lang="en-US" sz="1200" dirty="0"/>
              <a:t>photo Jeff Marcus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1E620-AB71-904A-C3D2-C8E0EFE58193}"/>
              </a:ext>
            </a:extLst>
          </p:cNvPr>
          <p:cNvSpPr txBox="1"/>
          <p:nvPr/>
        </p:nvSpPr>
        <p:spPr>
          <a:xfrm>
            <a:off x="3631027" y="3092717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Great egrets at Dunahoe bay</a:t>
            </a:r>
          </a:p>
          <a:p>
            <a:r>
              <a:rPr lang="en-US" sz="1200" dirty="0"/>
              <a:t>photo Laura Gingrich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1AB15-8313-76C7-8337-5B857A415A9D}"/>
              </a:ext>
            </a:extLst>
          </p:cNvPr>
          <p:cNvSpPr txBox="1"/>
          <p:nvPr/>
        </p:nvSpPr>
        <p:spPr>
          <a:xfrm>
            <a:off x="963938" y="3092716"/>
            <a:ext cx="121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Boykin’s lobelia-</a:t>
            </a:r>
          </a:p>
          <a:p>
            <a:r>
              <a:rPr lang="en-US" sz="1200" dirty="0" err="1"/>
              <a:t>iNaturalist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958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8E3F-8803-BB99-311E-E7CDF278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0C063-28CD-1A8D-928A-70ED246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7" y="1648209"/>
            <a:ext cx="8174883" cy="4413778"/>
          </a:xfrm>
        </p:spPr>
        <p:txBody>
          <a:bodyPr/>
          <a:lstStyle/>
          <a:p>
            <a:r>
              <a:rPr lang="en-US" dirty="0"/>
              <a:t> Focus on Fort Bragg (Dec 2024)</a:t>
            </a:r>
          </a:p>
          <a:p>
            <a:r>
              <a:rPr lang="en-US" dirty="0"/>
              <a:t> New/Potential Federal Endangered Species listing (Mar 2025)</a:t>
            </a:r>
          </a:p>
          <a:p>
            <a:r>
              <a:rPr lang="en-US" dirty="0"/>
              <a:t> Joint meeting with SC Sandhills Conservation Partnership (June 2025)</a:t>
            </a:r>
          </a:p>
          <a:p>
            <a:r>
              <a:rPr lang="en-US" dirty="0"/>
              <a:t> Sandhills Stream Flow Study (Sep 2025)</a:t>
            </a:r>
          </a:p>
        </p:txBody>
      </p:sp>
      <p:pic>
        <p:nvPicPr>
          <p:cNvPr id="4" name="Picture 2" descr="Welcome To Fort Liberty NC">
            <a:extLst>
              <a:ext uri="{FF2B5EF4-FFF2-40B4-BE49-F238E27FC236}">
                <a16:creationId xmlns:a16="http://schemas.microsoft.com/office/drawing/2014/main" id="{68DADBBE-8D65-CBC8-3711-F90942E5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334" y="4726307"/>
            <a:ext cx="2519731" cy="13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nake on the ground&#10;&#10;Description automatically generated with medium confidence">
            <a:extLst>
              <a:ext uri="{FF2B5EF4-FFF2-40B4-BE49-F238E27FC236}">
                <a16:creationId xmlns:a16="http://schemas.microsoft.com/office/drawing/2014/main" id="{3D8D526B-4485-86B5-D82B-F489ADB1E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834" y="4151995"/>
            <a:ext cx="1706338" cy="2275117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524AE51D-0B30-BB99-1504-F4260ADC6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676" y="6427112"/>
            <a:ext cx="17880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hognose snake-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Kerry Brust</a:t>
            </a:r>
          </a:p>
        </p:txBody>
      </p:sp>
      <p:pic>
        <p:nvPicPr>
          <p:cNvPr id="8" name="Picture 7" descr="A picture containing tree, forest, plant, wooded&#10;&#10;Description automatically generated">
            <a:extLst>
              <a:ext uri="{FF2B5EF4-FFF2-40B4-BE49-F238E27FC236}">
                <a16:creationId xmlns:a16="http://schemas.microsoft.com/office/drawing/2014/main" id="{41D6AD28-CE11-371C-BB35-6D7A8BE095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29" y="4572986"/>
            <a:ext cx="2458985" cy="1638683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8B85962-F85B-B243-A3ED-FFA06DEE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861" y="6211669"/>
            <a:ext cx="17880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Drowning Creek-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Jeff Marcus</a:t>
            </a:r>
          </a:p>
        </p:txBody>
      </p:sp>
      <p:pic>
        <p:nvPicPr>
          <p:cNvPr id="11" name="Picture 10" descr="A group of people standing in a forest&#10;&#10;AI-generated content may be incorrect.">
            <a:extLst>
              <a:ext uri="{FF2B5EF4-FFF2-40B4-BE49-F238E27FC236}">
                <a16:creationId xmlns:a16="http://schemas.microsoft.com/office/drawing/2014/main" id="{B61A908A-FF0C-44A0-A683-DF50EB515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374" y="4509043"/>
            <a:ext cx="2355423" cy="1766567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895BA198-AEB7-68FF-59D7-E8448729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140" y="6277430"/>
            <a:ext cx="20659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SC-NC Sandhills joint field trip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Godbold</a:t>
            </a:r>
          </a:p>
        </p:txBody>
      </p:sp>
    </p:spTree>
    <p:extLst>
      <p:ext uri="{BB962C8B-B14F-4D97-AF65-F5344CB8AC3E}">
        <p14:creationId xmlns:p14="http://schemas.microsoft.com/office/powerpoint/2010/main" val="8853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CBB2-F407-16BF-D7D3-54ADD908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land protection&#10;&#10;AI-generated content may be incorrect.">
            <a:extLst>
              <a:ext uri="{FF2B5EF4-FFF2-40B4-BE49-F238E27FC236}">
                <a16:creationId xmlns:a16="http://schemas.microsoft.com/office/drawing/2014/main" id="{DF4ED3CC-88D9-47EC-4E1A-4745A24D6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7" y="0"/>
            <a:ext cx="9016999" cy="6870916"/>
          </a:xfrm>
        </p:spPr>
      </p:pic>
    </p:spTree>
    <p:extLst>
      <p:ext uri="{BB962C8B-B14F-4D97-AF65-F5344CB8AC3E}">
        <p14:creationId xmlns:p14="http://schemas.microsoft.com/office/powerpoint/2010/main" val="118527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0387-0BBE-31BD-46ED-137570B0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McEachern Tract at Antioch Bay</a:t>
            </a:r>
          </a:p>
        </p:txBody>
      </p:sp>
      <p:pic>
        <p:nvPicPr>
          <p:cNvPr id="5" name="Content Placeholder 4" descr="A tree in the woods&#10;&#10;AI-generated content may be incorrect.">
            <a:extLst>
              <a:ext uri="{FF2B5EF4-FFF2-40B4-BE49-F238E27FC236}">
                <a16:creationId xmlns:a16="http://schemas.microsoft.com/office/drawing/2014/main" id="{3A21AE04-B3CF-53ED-DDD5-B62794351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25043" y="3004609"/>
            <a:ext cx="4021665" cy="3016248"/>
          </a:xfrm>
        </p:spPr>
      </p:pic>
      <p:pic>
        <p:nvPicPr>
          <p:cNvPr id="7" name="Picture 6" descr="A satellite image of a land&#10;&#10;AI-generated content may be incorrect.">
            <a:extLst>
              <a:ext uri="{FF2B5EF4-FFF2-40B4-BE49-F238E27FC236}">
                <a16:creationId xmlns:a16="http://schemas.microsoft.com/office/drawing/2014/main" id="{1F06195F-9DE6-B7BC-CF85-809ABEBBB0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67467"/>
            <a:ext cx="6068891" cy="4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0289-AA0E-DB63-3057-307C18E5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66" y="181503"/>
            <a:ext cx="3238567" cy="2874963"/>
          </a:xfrm>
        </p:spPr>
        <p:txBody>
          <a:bodyPr/>
          <a:lstStyle/>
          <a:p>
            <a:r>
              <a:rPr lang="en-US" dirty="0"/>
              <a:t>Ives- 305 acres to State Parks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835485-2AED-03BF-CE75-D5803EEED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94935"/>
              </p:ext>
            </p:extLst>
          </p:nvPr>
        </p:nvGraphicFramePr>
        <p:xfrm>
          <a:off x="3818467" y="0"/>
          <a:ext cx="5325533" cy="411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440" progId="Acrobat.Document.DC">
                  <p:embed/>
                </p:oleObj>
              </mc:Choice>
              <mc:Fallback>
                <p:oleObj name="Acrobat Document" r:id="rId2" imgW="6035040" imgH="466344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A835485-2AED-03BF-CE75-D5803EEED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8467" y="0"/>
                        <a:ext cx="5325533" cy="411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7545EA-B89F-38B5-87F0-E4A05BE13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56917"/>
              </p:ext>
            </p:extLst>
          </p:nvPr>
        </p:nvGraphicFramePr>
        <p:xfrm>
          <a:off x="3818467" y="3429000"/>
          <a:ext cx="5325533" cy="411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035040" imgH="4663440" progId="Acrobat.Document.DC">
                  <p:embed/>
                </p:oleObj>
              </mc:Choice>
              <mc:Fallback>
                <p:oleObj name="Acrobat Document" r:id="rId4" imgW="6035040" imgH="466344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37545EA-B89F-38B5-87F0-E4A05BE13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8467" y="3429000"/>
                        <a:ext cx="5325533" cy="411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path through a forest&#10;&#10;AI-generated content may be incorrect.">
            <a:extLst>
              <a:ext uri="{FF2B5EF4-FFF2-40B4-BE49-F238E27FC236}">
                <a16:creationId xmlns:a16="http://schemas.microsoft.com/office/drawing/2014/main" id="{E7BBCA04-2DDF-32B8-2354-7CF9A133D2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6" y="3801535"/>
            <a:ext cx="3652704" cy="2742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9A0D40-29D3-6272-EFB0-F3B69DF6DA62}"/>
              </a:ext>
            </a:extLst>
          </p:cNvPr>
          <p:cNvSpPr txBox="1"/>
          <p:nvPr/>
        </p:nvSpPr>
        <p:spPr>
          <a:xfrm>
            <a:off x="2447172" y="6113336"/>
            <a:ext cx="13035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Paint Hill Farm- </a:t>
            </a:r>
          </a:p>
          <a:p>
            <a:r>
              <a:rPr lang="en-US" sz="1100" dirty="0"/>
              <a:t>photo Matt Greene</a:t>
            </a:r>
          </a:p>
        </p:txBody>
      </p:sp>
    </p:spTree>
    <p:extLst>
      <p:ext uri="{BB962C8B-B14F-4D97-AF65-F5344CB8AC3E}">
        <p14:creationId xmlns:p14="http://schemas.microsoft.com/office/powerpoint/2010/main" val="193123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6F3F-3B95-EE16-49AD-C5403D8A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" y="0"/>
            <a:ext cx="8559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Shutt and United Methodist Foundation</a:t>
            </a:r>
          </a:p>
        </p:txBody>
      </p:sp>
      <p:pic>
        <p:nvPicPr>
          <p:cNvPr id="8" name="Picture 7" descr="A green frog on a leaf&#10;&#10;AI-generated content may be incorrect.">
            <a:extLst>
              <a:ext uri="{FF2B5EF4-FFF2-40B4-BE49-F238E27FC236}">
                <a16:creationId xmlns:a16="http://schemas.microsoft.com/office/drawing/2014/main" id="{09339A82-9DF1-F84D-789F-957593F13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503" y="4059764"/>
            <a:ext cx="1735667" cy="2603501"/>
          </a:xfrm>
          <a:prstGeom prst="rect">
            <a:avLst/>
          </a:prstGeom>
        </p:spPr>
      </p:pic>
      <p:pic>
        <p:nvPicPr>
          <p:cNvPr id="10" name="Picture 9" descr="A close up of a flower&#10;&#10;AI-generated content may be incorrect.">
            <a:extLst>
              <a:ext uri="{FF2B5EF4-FFF2-40B4-BE49-F238E27FC236}">
                <a16:creationId xmlns:a16="http://schemas.microsoft.com/office/drawing/2014/main" id="{C6C9F391-8EAA-0BD4-0849-21E14BF4A8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390" y="1323371"/>
            <a:ext cx="1742744" cy="2548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A7A015-C923-15BD-AAF2-0B968CE7D889}"/>
              </a:ext>
            </a:extLst>
          </p:cNvPr>
          <p:cNvSpPr txBox="1"/>
          <p:nvPr/>
        </p:nvSpPr>
        <p:spPr>
          <a:xfrm>
            <a:off x="7216233" y="6253543"/>
            <a:ext cx="1555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Pine Barrens Tree Frog-</a:t>
            </a:r>
          </a:p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Brady Beck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94A2C-32D6-8CE6-1589-B92D3FDD1C7B}"/>
              </a:ext>
            </a:extLst>
          </p:cNvPr>
          <p:cNvSpPr txBox="1"/>
          <p:nvPr/>
        </p:nvSpPr>
        <p:spPr>
          <a:xfrm>
            <a:off x="7347721" y="3470659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Sandhills Lily</a:t>
            </a:r>
          </a:p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Jeff Marcus</a:t>
            </a:r>
          </a:p>
        </p:txBody>
      </p:sp>
      <p:pic>
        <p:nvPicPr>
          <p:cNvPr id="9" name="Content Placeholder 8" descr="A map of land with green areas&#10;&#10;AI-generated content may be incorrect.">
            <a:extLst>
              <a:ext uri="{FF2B5EF4-FFF2-40B4-BE49-F238E27FC236}">
                <a16:creationId xmlns:a16="http://schemas.microsoft.com/office/drawing/2014/main" id="{4AF8B627-5679-9CF7-14B8-115C2F603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3425"/>
            <a:ext cx="7052836" cy="545100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3DEDBD-5A7D-3F80-DC5E-5DD57CB80544}"/>
              </a:ext>
            </a:extLst>
          </p:cNvPr>
          <p:cNvSpPr txBox="1"/>
          <p:nvPr/>
        </p:nvSpPr>
        <p:spPr>
          <a:xfrm>
            <a:off x="2446867" y="4741333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UMF 492ac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D09D0-45E2-C3A1-BB42-0A6006B7BEEF}"/>
              </a:ext>
            </a:extLst>
          </p:cNvPr>
          <p:cNvSpPr txBox="1"/>
          <p:nvPr/>
        </p:nvSpPr>
        <p:spPr>
          <a:xfrm>
            <a:off x="5689600" y="2028779"/>
            <a:ext cx="13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Shutt 125ac</a:t>
            </a:r>
          </a:p>
        </p:txBody>
      </p:sp>
    </p:spTree>
    <p:extLst>
      <p:ext uri="{BB962C8B-B14F-4D97-AF65-F5344CB8AC3E}">
        <p14:creationId xmlns:p14="http://schemas.microsoft.com/office/powerpoint/2010/main" val="319725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743D-0CE8-92F6-2138-17B4EDC1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666878"/>
            <a:ext cx="7886700" cy="1325563"/>
          </a:xfrm>
        </p:spPr>
        <p:txBody>
          <a:bodyPr/>
          <a:lstStyle/>
          <a:p>
            <a:r>
              <a:rPr lang="en-US" dirty="0"/>
              <a:t>Greene CE</a:t>
            </a:r>
            <a:br>
              <a:rPr lang="en-US" dirty="0"/>
            </a:br>
            <a:r>
              <a:rPr lang="en-US" dirty="0"/>
              <a:t>phase 1-3</a:t>
            </a:r>
          </a:p>
        </p:txBody>
      </p:sp>
      <p:pic>
        <p:nvPicPr>
          <p:cNvPr id="5" name="Content Placeholder 4" descr="Aerial view of a land&#10;&#10;AI-generated content may be incorrect.">
            <a:extLst>
              <a:ext uri="{FF2B5EF4-FFF2-40B4-BE49-F238E27FC236}">
                <a16:creationId xmlns:a16="http://schemas.microsoft.com/office/drawing/2014/main" id="{9FDC137F-18F4-3BAE-7A78-78A69631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290" y="-186770"/>
            <a:ext cx="4567060" cy="3529092"/>
          </a:xfrm>
        </p:spPr>
      </p:pic>
      <p:pic>
        <p:nvPicPr>
          <p:cNvPr id="7" name="Picture 6" descr="A map of a forest&#10;&#10;AI-generated content may be incorrect.">
            <a:extLst>
              <a:ext uri="{FF2B5EF4-FFF2-40B4-BE49-F238E27FC236}">
                <a16:creationId xmlns:a16="http://schemas.microsoft.com/office/drawing/2014/main" id="{40B5A2E7-A2C5-16BE-DC79-A9042CC1CD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01" y="3221128"/>
            <a:ext cx="4816199" cy="3721608"/>
          </a:xfrm>
          <a:prstGeom prst="rect">
            <a:avLst/>
          </a:prstGeom>
        </p:spPr>
      </p:pic>
      <p:pic>
        <p:nvPicPr>
          <p:cNvPr id="9" name="Picture 8" descr="A aerial view of a land&#10;&#10;AI-generated content may be incorrect.">
            <a:extLst>
              <a:ext uri="{FF2B5EF4-FFF2-40B4-BE49-F238E27FC236}">
                <a16:creationId xmlns:a16="http://schemas.microsoft.com/office/drawing/2014/main" id="{AD6B9C7A-F8E1-7A56-3B05-4D9EE0E32C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21128"/>
            <a:ext cx="4925857" cy="38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659D-7D89-3CD6-D314-3E6C8D31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land with a red line&#10;&#10;AI-generated content may be incorrect.">
            <a:extLst>
              <a:ext uri="{FF2B5EF4-FFF2-40B4-BE49-F238E27FC236}">
                <a16:creationId xmlns:a16="http://schemas.microsoft.com/office/drawing/2014/main" id="{2877FBEB-CA5C-6EF4-9994-7DFC9B0F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72" y="-134874"/>
            <a:ext cx="9224143" cy="7127748"/>
          </a:xfrm>
        </p:spPr>
      </p:pic>
    </p:spTree>
    <p:extLst>
      <p:ext uri="{BB962C8B-B14F-4D97-AF65-F5344CB8AC3E}">
        <p14:creationId xmlns:p14="http://schemas.microsoft.com/office/powerpoint/2010/main" val="39247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D653-9968-3AF0-9E47-DA106A8F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21192"/>
            <a:ext cx="7886700" cy="1325563"/>
          </a:xfrm>
        </p:spPr>
        <p:txBody>
          <a:bodyPr/>
          <a:lstStyle/>
          <a:p>
            <a:r>
              <a:rPr lang="en-US" dirty="0"/>
              <a:t>Camp Island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07925-6965-13EE-E2AC-976CC7FAD5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616" y="0"/>
            <a:ext cx="53033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A443F-A05E-1E6B-7F1D-41E275542D0D}"/>
              </a:ext>
            </a:extLst>
          </p:cNvPr>
          <p:cNvSpPr txBox="1"/>
          <p:nvPr/>
        </p:nvSpPr>
        <p:spPr>
          <a:xfrm>
            <a:off x="349250" y="1456267"/>
            <a:ext cx="3266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1400 acres purchased by Open Space Institute and transferred to Lumbee Tribe</a:t>
            </a:r>
          </a:p>
        </p:txBody>
      </p:sp>
    </p:spTree>
    <p:extLst>
      <p:ext uri="{BB962C8B-B14F-4D97-AF65-F5344CB8AC3E}">
        <p14:creationId xmlns:p14="http://schemas.microsoft.com/office/powerpoint/2010/main" val="399556645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2103</TotalTime>
  <Words>254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Depth</vt:lpstr>
      <vt:lpstr>Acrobat Document</vt:lpstr>
      <vt:lpstr>NC Sandhills Conservation Partnership </vt:lpstr>
      <vt:lpstr>Partnership meetings</vt:lpstr>
      <vt:lpstr>PowerPoint Presentation</vt:lpstr>
      <vt:lpstr>McEachern Tract at Antioch Bay</vt:lpstr>
      <vt:lpstr>Ives- 305 acres to State Parks</vt:lpstr>
      <vt:lpstr>Shutt and United Methodist Foundation</vt:lpstr>
      <vt:lpstr>Greene CE phase 1-3</vt:lpstr>
      <vt:lpstr>PowerPoint Presentation</vt:lpstr>
      <vt:lpstr>Camp Island</vt:lpstr>
      <vt:lpstr>Staff Turnover</vt:lpstr>
      <vt:lpstr>Red cockaded Woodpecker monitoring- where do we go from here?</vt:lpstr>
      <vt:lpstr>Carolina Bays Conservation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Marcus</dc:creator>
  <cp:lastModifiedBy>Lydie Costes (CONTRACTOR)</cp:lastModifiedBy>
  <cp:revision>4</cp:revision>
  <dcterms:created xsi:type="dcterms:W3CDTF">2025-11-28T17:16:42Z</dcterms:created>
  <dcterms:modified xsi:type="dcterms:W3CDTF">2025-12-08T20:50:38Z</dcterms:modified>
</cp:coreProperties>
</file>