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D316-4108-4C68-9EAC-8ABB5D4C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C66F-5141-4682-915D-E93721D6C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3E7C-F785-48E2-B5C6-43CFA416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1BF7-93F0-4FBD-ACDB-4B55E01F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E438-B28B-4D16-A8CA-6A429552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2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C79D-1DC5-4DC0-BD18-99995ADB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BD0C7-849F-4D3A-B7F3-AF2F67FC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4A78-0854-484F-9316-49E8C6DF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C822E-4B6E-4806-820E-D6F62C3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314F-B3EE-4256-B024-1317019B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DE10-F2F3-4FE5-B4F5-3CCD6012A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0835D-3CFE-448B-9F0E-89707D50D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4A90-7D05-4DE5-A9FB-83D79CAC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7119-E9A6-489F-9F8C-6E313529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8C0D-E725-42CA-A1AC-BF26A499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5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B71B-C892-438A-9A7D-B4590B7F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CA7E-AA62-463B-A1DE-A56B0659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B439-6529-496A-A0AB-5FD52F22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BFCEB-8D37-46AC-B2C4-8C36C8E7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DF86-1085-4487-A481-5A6D8D1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00C5-4383-4ADC-AC9E-D7F93E3F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668A3-EC4D-41A5-BFE6-C0309608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BB9B-E246-45D5-8BAD-5E71B733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27A2C-C087-42F5-98AE-D41E631F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FEAE-D387-4CBD-8CCA-FCD9EC9C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10C3-F470-4DF8-B75A-2199D5D0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817FE-F4CF-4C25-9F99-E84F9BA19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8FB7-A471-4B59-A874-73286FD4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DF14-BC15-456B-95B7-5DB80A17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AFA19-2352-4150-82D8-C5C2537D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27350-323B-4ADB-88EC-69257485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4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9B00-FB45-4282-B470-501E5720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7B92D-50C2-45D2-9E62-486844CDA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AD434-F025-46F3-BC45-0B14EB9DF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55443-F6C4-4D22-9AAA-186CDA38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2F7B6-5A00-426C-83FA-41881859F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C6AB5-9821-4C7E-AFB9-FFB0697C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410E7-C2E6-45D7-B96A-2B75B1C2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0F3B9-E3D3-4481-8C0C-70CC0C39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0C08-673D-4DA9-9743-29A93FB8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DCB9A-A24C-4E0C-BAC5-D1F95457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DF5E8-83C3-496A-80D3-B853978B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3527-9896-4E6C-A539-2AD108A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813F3-CCA5-4497-86B6-BB44BF1D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F574C-2E4A-45C7-901A-47113417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1A17B-7FC5-407E-80D4-E5DAF946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1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F61C-6B8D-48E6-AE4E-B62398B5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2451-FDB8-4FBF-8DD7-91254D46F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4F9C9-37DA-4D2C-84D1-75C8D2953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EF219-8EE2-4982-B185-33CF2D69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E10ED-7F72-4F37-96FE-79A57FF5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43634-EFD5-4B10-8050-955EC019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9A4-AA1D-4BB4-AB68-DC018DAB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B4634-7421-47B8-9689-A0432C5C6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A8C2F-DAE9-47B5-81BA-9F456AAAB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97970-32FB-4BDF-AECA-29BF658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8E538-CBEA-41DA-A9A1-35B83ED2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CFCEA-1331-4BAD-A6B3-50286749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EC2F3-F0A7-4AC1-9C13-C3F165CA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169E-3DE6-44D6-9C81-EF3149AF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D1E0-7B31-4749-AE58-149D76789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9804-F820-4C3E-80BE-882EBE8B9332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EE91-46D3-4BEA-96BB-487D834BA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C7B0-613C-4444-A380-194F03C4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5B4C-1CC2-4D23-A752-2C0030B3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6F57B9-A145-4493-97BC-369498917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471" y="1394082"/>
            <a:ext cx="1483057" cy="1033296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2000" b="1" dirty="0"/>
              <a:t>BLATCO, INC</a:t>
            </a:r>
          </a:p>
          <a:p>
            <a:r>
              <a:rPr lang="en-GB" sz="2000" b="1" dirty="0"/>
              <a:t> Fee Simple</a:t>
            </a:r>
          </a:p>
          <a:p>
            <a:endParaRPr lang="en-GB" sz="9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1331FFA-30B8-4C37-8713-7BCFD8034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77" y="0"/>
            <a:ext cx="5272423" cy="68580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B0AD057-DBE5-441E-AB79-242AB755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4"/>
            <a:ext cx="5354472" cy="6929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C21840-67C0-43F1-8834-8B29111700C7}"/>
              </a:ext>
            </a:extLst>
          </p:cNvPr>
          <p:cNvSpPr txBox="1"/>
          <p:nvPr/>
        </p:nvSpPr>
        <p:spPr>
          <a:xfrm>
            <a:off x="5629274" y="2427378"/>
            <a:ext cx="12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34.82. ac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1328F-682D-4ADD-91B9-D2DF8F31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22" y="4135272"/>
            <a:ext cx="363030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D4FEF4A-215A-4DDC-80C7-5E2CEAC0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5" y="0"/>
            <a:ext cx="5299364" cy="68580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4BA2686-FB95-4455-A354-CE5C4C1C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99363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E55A0-367C-4C3C-89F9-0961041FA9DE}"/>
              </a:ext>
            </a:extLst>
          </p:cNvPr>
          <p:cNvSpPr txBox="1"/>
          <p:nvPr/>
        </p:nvSpPr>
        <p:spPr>
          <a:xfrm>
            <a:off x="5525004" y="2390445"/>
            <a:ext cx="11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118.76 ac.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9BEEF-C590-49EC-9686-93E192C5FE44}"/>
              </a:ext>
            </a:extLst>
          </p:cNvPr>
          <p:cNvSpPr txBox="1"/>
          <p:nvPr/>
        </p:nvSpPr>
        <p:spPr>
          <a:xfrm>
            <a:off x="5427002" y="1805670"/>
            <a:ext cx="133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Conservation Easement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2C826-1E05-492A-B8C3-991D27A30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258" y="3924946"/>
            <a:ext cx="367620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Sturgill</dc:creator>
  <cp:lastModifiedBy>Rhonda Sturgill</cp:lastModifiedBy>
  <cp:revision>3</cp:revision>
  <dcterms:created xsi:type="dcterms:W3CDTF">2022-12-07T16:19:19Z</dcterms:created>
  <dcterms:modified xsi:type="dcterms:W3CDTF">2022-12-07T17:29:04Z</dcterms:modified>
</cp:coreProperties>
</file>