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sldIdLst>
    <p:sldId id="256" r:id="rId2"/>
    <p:sldId id="257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19E9-248C-45B9-AEC0-6CB164C37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Sandhills Conservation Partnership</a:t>
            </a:r>
            <a:br>
              <a:rPr lang="en-US" dirty="0"/>
            </a:br>
            <a:r>
              <a:rPr lang="en-US" dirty="0"/>
              <a:t>Land Protection Work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F03F5-35D9-44E9-BA3A-F96377189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14, 2022</a:t>
            </a:r>
          </a:p>
          <a:p>
            <a:r>
              <a:rPr lang="en-US" dirty="0"/>
              <a:t>Jeff Marcus, Crystal Cockman, Emily </a:t>
            </a:r>
            <a:r>
              <a:rPr lang="en-US" dirty="0" err="1"/>
              <a:t>Callicut</a:t>
            </a:r>
            <a:r>
              <a:rPr lang="en-US" dirty="0"/>
              <a:t>, Brady Beck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F0A30D2-77A4-4669-A344-4C4B9AB56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67804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C7A-9184-49FC-921E-ADE10A4E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4" y="132143"/>
            <a:ext cx="7729728" cy="1188720"/>
          </a:xfrm>
        </p:spPr>
        <p:txBody>
          <a:bodyPr/>
          <a:lstStyle/>
          <a:p>
            <a:r>
              <a:rPr lang="en-US" dirty="0"/>
              <a:t>Huff conservation easement</a:t>
            </a:r>
          </a:p>
        </p:txBody>
      </p:sp>
      <p:pic>
        <p:nvPicPr>
          <p:cNvPr id="7" name="Content Placeholder 6" descr="Diagram, map&#10;&#10;Description automatically generated">
            <a:extLst>
              <a:ext uri="{FF2B5EF4-FFF2-40B4-BE49-F238E27FC236}">
                <a16:creationId xmlns:a16="http://schemas.microsoft.com/office/drawing/2014/main" id="{59BB8DA0-DF0B-4F25-A533-8E0AA942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3" y="1784464"/>
            <a:ext cx="6237045" cy="4819535"/>
          </a:xfr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AC4683A-D84A-4AB7-BEE2-6EBA49EEB5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784463"/>
            <a:ext cx="6237044" cy="481953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FF23D5E-CC72-4377-8F38-B099E67956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60" y="254001"/>
            <a:ext cx="3926066" cy="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arge green field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278FD71-E90F-42D5-AA9A-65B6DC477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3806613"/>
          </a:xfrm>
        </p:spPr>
      </p:pic>
      <p:pic>
        <p:nvPicPr>
          <p:cNvPr id="13" name="Picture 12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1C6B7D62-AE50-4411-B3F7-2F14055236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4120" y="857250"/>
            <a:ext cx="6858000" cy="5143500"/>
          </a:xfrm>
          <a:prstGeom prst="rect">
            <a:avLst/>
          </a:prstGeom>
        </p:spPr>
      </p:pic>
      <p:pic>
        <p:nvPicPr>
          <p:cNvPr id="15" name="Picture 1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4FA59A1-B146-4802-9920-0362476AF1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14" y="3429000"/>
            <a:ext cx="4632089" cy="3088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D16996-9427-42AE-9001-F5471F6AFCC4}"/>
              </a:ext>
            </a:extLst>
          </p:cNvPr>
          <p:cNvSpPr txBox="1"/>
          <p:nvPr/>
        </p:nvSpPr>
        <p:spPr>
          <a:xfrm>
            <a:off x="4038117" y="651705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Ralph Huff</a:t>
            </a:r>
          </a:p>
        </p:txBody>
      </p:sp>
    </p:spTree>
    <p:extLst>
      <p:ext uri="{BB962C8B-B14F-4D97-AF65-F5344CB8AC3E}">
        <p14:creationId xmlns:p14="http://schemas.microsoft.com/office/powerpoint/2010/main" val="329129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4E44-913B-489B-BB3C-74E7EFEC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18" y="870911"/>
            <a:ext cx="7729728" cy="1188720"/>
          </a:xfrm>
        </p:spPr>
        <p:txBody>
          <a:bodyPr/>
          <a:lstStyle/>
          <a:p>
            <a:r>
              <a:rPr lang="en-US" dirty="0"/>
              <a:t>TNC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4A64-97E1-4857-8032-C0263C46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918" y="2624189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/>
              <a:t>3 projects set to close soon: Creed CE, Caddell, BLATCO</a:t>
            </a:r>
          </a:p>
          <a:p>
            <a:r>
              <a:rPr lang="en-US" sz="2400" dirty="0"/>
              <a:t>5 year extension granted for Cooperative Agreement with Fort Bragg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FA1DF53-A25E-412E-9A44-A4E5CD28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35" y="1060458"/>
            <a:ext cx="21431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44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186</TotalTime>
  <Words>53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Sandhills Conservation Partnership Land Protection Work Group</vt:lpstr>
      <vt:lpstr>Huff conservation easement</vt:lpstr>
      <vt:lpstr>PowerPoint Presentation</vt:lpstr>
      <vt:lpstr>TNC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Sandhills Conservation Partnership Land Protection Work Group</dc:title>
  <dc:creator>Jeffrey Marcus</dc:creator>
  <cp:lastModifiedBy>Jeffrey Marcus</cp:lastModifiedBy>
  <cp:revision>17</cp:revision>
  <dcterms:created xsi:type="dcterms:W3CDTF">2021-03-16T17:58:45Z</dcterms:created>
  <dcterms:modified xsi:type="dcterms:W3CDTF">2022-09-12T19:31:18Z</dcterms:modified>
</cp:coreProperties>
</file>