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3" r:id="rId3"/>
    <p:sldId id="330" r:id="rId4"/>
    <p:sldId id="338" r:id="rId5"/>
    <p:sldId id="331" r:id="rId6"/>
    <p:sldId id="268" r:id="rId7"/>
    <p:sldId id="270" r:id="rId8"/>
    <p:sldId id="332" r:id="rId9"/>
    <p:sldId id="335" r:id="rId10"/>
    <p:sldId id="336" r:id="rId11"/>
    <p:sldId id="337" r:id="rId12"/>
    <p:sldId id="348" r:id="rId13"/>
    <p:sldId id="350" r:id="rId14"/>
    <p:sldId id="356" r:id="rId15"/>
    <p:sldId id="343" r:id="rId16"/>
    <p:sldId id="319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A9965-E652-4A0C-B765-75E2E34B384A}" v="1" dt="2026-09-17T21:00:24.944"/>
    <p1510:client id="{F4AA7F57-6DDE-4F84-A709-DF5C7F56FAF5}" v="30" dt="2026-09-17T20:57:45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e Costes" userId="33578528976_tp_box_2" providerId="OAuth2" clId="{ED592A6A-EA8E-4F1A-8315-1D377832BE62}"/>
    <pc:docChg chg="undo custSel delSld modSld sldOrd">
      <pc:chgData name="Lydie Costes" userId="33578528976_tp_box_2" providerId="OAuth2" clId="{ED592A6A-EA8E-4F1A-8315-1D377832BE62}" dt="2026-09-17T21:01:00.249" v="50" actId="2696"/>
      <pc:docMkLst>
        <pc:docMk/>
      </pc:docMkLst>
      <pc:sldChg chg="del">
        <pc:chgData name="Lydie Costes" userId="33578528976_tp_box_2" providerId="OAuth2" clId="{ED592A6A-EA8E-4F1A-8315-1D377832BE62}" dt="2026-09-17T21:01:00.249" v="50" actId="2696"/>
        <pc:sldMkLst>
          <pc:docMk/>
          <pc:sldMk cId="1415867524" sldId="333"/>
        </pc:sldMkLst>
      </pc:sldChg>
      <pc:sldChg chg="del">
        <pc:chgData name="Lydie Costes" userId="33578528976_tp_box_2" providerId="OAuth2" clId="{ED592A6A-EA8E-4F1A-8315-1D377832BE62}" dt="2026-09-17T20:59:59.945" v="48" actId="2696"/>
        <pc:sldMkLst>
          <pc:docMk/>
          <pc:sldMk cId="3168099989" sldId="334"/>
        </pc:sldMkLst>
      </pc:sldChg>
      <pc:sldChg chg="del">
        <pc:chgData name="Lydie Costes" userId="33578528976_tp_box_2" providerId="OAuth2" clId="{ED592A6A-EA8E-4F1A-8315-1D377832BE62}" dt="2026-09-17T21:01:00.249" v="50" actId="2696"/>
        <pc:sldMkLst>
          <pc:docMk/>
          <pc:sldMk cId="2574029386" sldId="339"/>
        </pc:sldMkLst>
      </pc:sldChg>
      <pc:sldChg chg="del">
        <pc:chgData name="Lydie Costes" userId="33578528976_tp_box_2" providerId="OAuth2" clId="{ED592A6A-EA8E-4F1A-8315-1D377832BE62}" dt="2026-09-17T21:01:00.249" v="50" actId="2696"/>
        <pc:sldMkLst>
          <pc:docMk/>
          <pc:sldMk cId="2192745713" sldId="340"/>
        </pc:sldMkLst>
      </pc:sldChg>
      <pc:sldChg chg="del">
        <pc:chgData name="Lydie Costes" userId="33578528976_tp_box_2" providerId="OAuth2" clId="{ED592A6A-EA8E-4F1A-8315-1D377832BE62}" dt="2026-09-17T21:00:49.642" v="49" actId="2696"/>
        <pc:sldMkLst>
          <pc:docMk/>
          <pc:sldMk cId="3278205418" sldId="342"/>
        </pc:sldMkLst>
      </pc:sldChg>
      <pc:sldChg chg="addSp modSp mod ord modAnim modShow">
        <pc:chgData name="Lydie Costes" userId="33578528976_tp_box_2" providerId="OAuth2" clId="{ED592A6A-EA8E-4F1A-8315-1D377832BE62}" dt="2026-09-17T20:57:45.908" v="47"/>
        <pc:sldMkLst>
          <pc:docMk/>
          <pc:sldMk cId="30202599" sldId="343"/>
        </pc:sldMkLst>
        <pc:spChg chg="add mod">
          <ac:chgData name="Lydie Costes" userId="33578528976_tp_box_2" providerId="OAuth2" clId="{ED592A6A-EA8E-4F1A-8315-1D377832BE62}" dt="2026-09-17T20:43:13.570" v="0"/>
          <ac:spMkLst>
            <pc:docMk/>
            <pc:sldMk cId="30202599" sldId="343"/>
            <ac:spMk id="3" creationId="{22101AAB-8E0E-61C8-17C8-26A513073AA8}"/>
          </ac:spMkLst>
        </pc:spChg>
        <pc:spChg chg="add">
          <ac:chgData name="Lydie Costes" userId="33578528976_tp_box_2" providerId="OAuth2" clId="{ED592A6A-EA8E-4F1A-8315-1D377832BE62}" dt="2026-09-17T20:43:22.292" v="1" actId="22"/>
          <ac:spMkLst>
            <pc:docMk/>
            <pc:sldMk cId="30202599" sldId="343"/>
            <ac:spMk id="8" creationId="{62FBED45-60FE-D96D-C801-9BD60863510F}"/>
          </ac:spMkLst>
        </pc:spChg>
        <pc:spChg chg="add">
          <ac:chgData name="Lydie Costes" userId="33578528976_tp_box_2" providerId="OAuth2" clId="{ED592A6A-EA8E-4F1A-8315-1D377832BE62}" dt="2026-09-17T20:43:29.873" v="2" actId="22"/>
          <ac:spMkLst>
            <pc:docMk/>
            <pc:sldMk cId="30202599" sldId="343"/>
            <ac:spMk id="10" creationId="{D4D9F388-EB18-4F42-5ACA-8FA2B1B82FDB}"/>
          </ac:spMkLst>
        </pc:spChg>
        <pc:spChg chg="add mod">
          <ac:chgData name="Lydie Costes" userId="33578528976_tp_box_2" providerId="OAuth2" clId="{ED592A6A-EA8E-4F1A-8315-1D377832BE62}" dt="2026-09-17T20:44:39.061" v="5"/>
          <ac:spMkLst>
            <pc:docMk/>
            <pc:sldMk cId="30202599" sldId="343"/>
            <ac:spMk id="11" creationId="{AED44BB8-EB7C-9134-87DE-86F911A2EA62}"/>
          </ac:spMkLst>
        </pc:spChg>
        <pc:spChg chg="add mod">
          <ac:chgData name="Lydie Costes" userId="33578528976_tp_box_2" providerId="OAuth2" clId="{ED592A6A-EA8E-4F1A-8315-1D377832BE62}" dt="2026-09-17T20:44:39.061" v="5"/>
          <ac:spMkLst>
            <pc:docMk/>
            <pc:sldMk cId="30202599" sldId="343"/>
            <ac:spMk id="12" creationId="{775FE98A-A853-DBEE-7C6B-D385F1DFC46F}"/>
          </ac:spMkLst>
        </pc:spChg>
        <pc:spChg chg="add mod">
          <ac:chgData name="Lydie Costes" userId="33578528976_tp_box_2" providerId="OAuth2" clId="{ED592A6A-EA8E-4F1A-8315-1D377832BE62}" dt="2026-09-17T20:44:39.061" v="5"/>
          <ac:spMkLst>
            <pc:docMk/>
            <pc:sldMk cId="30202599" sldId="343"/>
            <ac:spMk id="14" creationId="{270C577D-B16C-36D2-6E8E-CD52E179B7E9}"/>
          </ac:spMkLst>
        </pc:spChg>
        <pc:cxnChg chg="add mod">
          <ac:chgData name="Lydie Costes" userId="33578528976_tp_box_2" providerId="OAuth2" clId="{ED592A6A-EA8E-4F1A-8315-1D377832BE62}" dt="2026-09-17T20:43:13.570" v="0"/>
          <ac:cxnSpMkLst>
            <pc:docMk/>
            <pc:sldMk cId="30202599" sldId="343"/>
            <ac:cxnSpMk id="4" creationId="{2BC06FDB-E875-F4B8-EC5A-0022CFB9CBA2}"/>
          </ac:cxnSpMkLst>
        </pc:cxnChg>
        <pc:cxnChg chg="add mod">
          <ac:chgData name="Lydie Costes" userId="33578528976_tp_box_2" providerId="OAuth2" clId="{ED592A6A-EA8E-4F1A-8315-1D377832BE62}" dt="2026-09-17T20:44:39.061" v="5"/>
          <ac:cxnSpMkLst>
            <pc:docMk/>
            <pc:sldMk cId="30202599" sldId="343"/>
            <ac:cxnSpMk id="13" creationId="{955A05F5-4F99-5B59-E203-160657CD9A2E}"/>
          </ac:cxnSpMkLst>
        </pc:cxnChg>
      </pc:sldChg>
      <pc:sldChg chg="del">
        <pc:chgData name="Lydie Costes" userId="33578528976_tp_box_2" providerId="OAuth2" clId="{ED592A6A-EA8E-4F1A-8315-1D377832BE62}" dt="2026-09-17T20:44:22.737" v="4" actId="2696"/>
        <pc:sldMkLst>
          <pc:docMk/>
          <pc:sldMk cId="1984692926" sldId="344"/>
        </pc:sldMkLst>
      </pc:sldChg>
      <pc:sldChg chg="del">
        <pc:chgData name="Lydie Costes" userId="33578528976_tp_box_2" providerId="OAuth2" clId="{ED592A6A-EA8E-4F1A-8315-1D377832BE62}" dt="2026-09-17T20:46:34.901" v="8" actId="47"/>
        <pc:sldMkLst>
          <pc:docMk/>
          <pc:sldMk cId="1984558972" sldId="345"/>
        </pc:sldMkLst>
      </pc:sldChg>
      <pc:sldChg chg="del">
        <pc:chgData name="Lydie Costes" userId="33578528976_tp_box_2" providerId="OAuth2" clId="{ED592A6A-EA8E-4F1A-8315-1D377832BE62}" dt="2026-09-17T20:57:13.087" v="44" actId="2696"/>
        <pc:sldMkLst>
          <pc:docMk/>
          <pc:sldMk cId="153687310" sldId="346"/>
        </pc:sldMkLst>
      </pc:sldChg>
      <pc:sldChg chg="del modAnim">
        <pc:chgData name="Lydie Costes" userId="33578528976_tp_box_2" providerId="OAuth2" clId="{ED592A6A-EA8E-4F1A-8315-1D377832BE62}" dt="2026-09-17T20:57:09.170" v="43" actId="2696"/>
        <pc:sldMkLst>
          <pc:docMk/>
          <pc:sldMk cId="3904672626" sldId="347"/>
        </pc:sldMkLst>
      </pc:sldChg>
      <pc:sldChg chg="addSp delSp modSp mod modAnim">
        <pc:chgData name="Lydie Costes" userId="33578528976_tp_box_2" providerId="OAuth2" clId="{ED592A6A-EA8E-4F1A-8315-1D377832BE62}" dt="2026-09-17T20:57:32.284" v="45"/>
        <pc:sldMkLst>
          <pc:docMk/>
          <pc:sldMk cId="4207357153" sldId="348"/>
        </pc:sldMkLst>
        <pc:spChg chg="add">
          <ac:chgData name="Lydie Costes" userId="33578528976_tp_box_2" providerId="OAuth2" clId="{ED592A6A-EA8E-4F1A-8315-1D377832BE62}" dt="2026-09-17T20:54:16.384" v="36" actId="22"/>
          <ac:spMkLst>
            <pc:docMk/>
            <pc:sldMk cId="4207357153" sldId="348"/>
            <ac:spMk id="5" creationId="{9D7C807F-1D46-1037-D238-BBBE7567D782}"/>
          </ac:spMkLst>
        </pc:spChg>
        <pc:spChg chg="add del">
          <ac:chgData name="Lydie Costes" userId="33578528976_tp_box_2" providerId="OAuth2" clId="{ED592A6A-EA8E-4F1A-8315-1D377832BE62}" dt="2026-09-17T20:55:04.133" v="39" actId="22"/>
          <ac:spMkLst>
            <pc:docMk/>
            <pc:sldMk cId="4207357153" sldId="348"/>
            <ac:spMk id="9" creationId="{C1830826-45EC-7163-98FE-7464E7A38C49}"/>
          </ac:spMkLst>
        </pc:spChg>
        <pc:spChg chg="add mod">
          <ac:chgData name="Lydie Costes" userId="33578528976_tp_box_2" providerId="OAuth2" clId="{ED592A6A-EA8E-4F1A-8315-1D377832BE62}" dt="2026-09-17T20:55:52.450" v="40"/>
          <ac:spMkLst>
            <pc:docMk/>
            <pc:sldMk cId="4207357153" sldId="348"/>
            <ac:spMk id="10" creationId="{AF2287B5-C54D-F550-4F73-C85F0320A69D}"/>
          </ac:spMkLst>
        </pc:spChg>
        <pc:spChg chg="add mod">
          <ac:chgData name="Lydie Costes" userId="33578528976_tp_box_2" providerId="OAuth2" clId="{ED592A6A-EA8E-4F1A-8315-1D377832BE62}" dt="2026-09-17T20:55:52.450" v="40"/>
          <ac:spMkLst>
            <pc:docMk/>
            <pc:sldMk cId="4207357153" sldId="348"/>
            <ac:spMk id="12" creationId="{FBCC1480-DA75-53FD-076F-A53ADB44F91F}"/>
          </ac:spMkLst>
        </pc:spChg>
        <pc:spChg chg="add mod">
          <ac:chgData name="Lydie Costes" userId="33578528976_tp_box_2" providerId="OAuth2" clId="{ED592A6A-EA8E-4F1A-8315-1D377832BE62}" dt="2026-09-17T20:55:52.450" v="40"/>
          <ac:spMkLst>
            <pc:docMk/>
            <pc:sldMk cId="4207357153" sldId="348"/>
            <ac:spMk id="29" creationId="{9EECED3B-21CA-4CF4-0949-B3E90EB2FF37}"/>
          </ac:spMkLst>
        </pc:spChg>
        <pc:spChg chg="add mod">
          <ac:chgData name="Lydie Costes" userId="33578528976_tp_box_2" providerId="OAuth2" clId="{ED592A6A-EA8E-4F1A-8315-1D377832BE62}" dt="2026-09-17T20:55:52.450" v="40"/>
          <ac:spMkLst>
            <pc:docMk/>
            <pc:sldMk cId="4207357153" sldId="348"/>
            <ac:spMk id="30" creationId="{26A32253-AF9C-16A2-45FD-89AC889E6174}"/>
          </ac:spMkLst>
        </pc:spChg>
        <pc:spChg chg="add mod">
          <ac:chgData name="Lydie Costes" userId="33578528976_tp_box_2" providerId="OAuth2" clId="{ED592A6A-EA8E-4F1A-8315-1D377832BE62}" dt="2026-09-17T20:55:52.450" v="40"/>
          <ac:spMkLst>
            <pc:docMk/>
            <pc:sldMk cId="4207357153" sldId="348"/>
            <ac:spMk id="32" creationId="{9F7454C9-05E8-C576-A92E-490DF02F4E66}"/>
          </ac:spMkLst>
        </pc:spChg>
        <pc:spChg chg="add mod">
          <ac:chgData name="Lydie Costes" userId="33578528976_tp_box_2" providerId="OAuth2" clId="{ED592A6A-EA8E-4F1A-8315-1D377832BE62}" dt="2026-09-17T20:55:52.450" v="40"/>
          <ac:spMkLst>
            <pc:docMk/>
            <pc:sldMk cId="4207357153" sldId="348"/>
            <ac:spMk id="34" creationId="{4580F004-E9F4-DA3F-3219-FFE75A54BA2E}"/>
          </ac:spMkLst>
        </pc:spChg>
        <pc:grpChg chg="add mod">
          <ac:chgData name="Lydie Costes" userId="33578528976_tp_box_2" providerId="OAuth2" clId="{ED592A6A-EA8E-4F1A-8315-1D377832BE62}" dt="2026-09-17T20:55:52.450" v="40"/>
          <ac:grpSpMkLst>
            <pc:docMk/>
            <pc:sldMk cId="4207357153" sldId="348"/>
            <ac:grpSpMk id="14" creationId="{927E6B93-9AF3-791F-0103-39EFC8FA1D11}"/>
          </ac:grpSpMkLst>
        </pc:grpChg>
        <pc:inkChg chg="mod">
          <ac:chgData name="Lydie Costes" userId="33578528976_tp_box_2" providerId="OAuth2" clId="{ED592A6A-EA8E-4F1A-8315-1D377832BE62}" dt="2026-09-17T20:55:52.450" v="40"/>
          <ac:inkMkLst>
            <pc:docMk/>
            <pc:sldMk cId="4207357153" sldId="348"/>
            <ac:inkMk id="18" creationId="{473BB626-E015-DE53-6E92-E86A0375742B}"/>
          </ac:inkMkLst>
        </pc:inkChg>
        <pc:inkChg chg="mod">
          <ac:chgData name="Lydie Costes" userId="33578528976_tp_box_2" providerId="OAuth2" clId="{ED592A6A-EA8E-4F1A-8315-1D377832BE62}" dt="2026-09-17T20:55:52.450" v="40"/>
          <ac:inkMkLst>
            <pc:docMk/>
            <pc:sldMk cId="4207357153" sldId="348"/>
            <ac:inkMk id="27" creationId="{ED987758-613E-FA73-5BE4-F91BD881116D}"/>
          </ac:inkMkLst>
        </pc:inkChg>
        <pc:inkChg chg="mod">
          <ac:chgData name="Lydie Costes" userId="33578528976_tp_box_2" providerId="OAuth2" clId="{ED592A6A-EA8E-4F1A-8315-1D377832BE62}" dt="2026-09-17T20:55:52.450" v="40"/>
          <ac:inkMkLst>
            <pc:docMk/>
            <pc:sldMk cId="4207357153" sldId="348"/>
            <ac:inkMk id="28" creationId="{F98F78B0-6B7F-5925-B894-793191356FD6}"/>
          </ac:inkMkLst>
        </pc:inkChg>
      </pc:sldChg>
      <pc:sldChg chg="del">
        <pc:chgData name="Lydie Costes" userId="33578528976_tp_box_2" providerId="OAuth2" clId="{ED592A6A-EA8E-4F1A-8315-1D377832BE62}" dt="2026-09-17T20:50:06.438" v="25" actId="2696"/>
        <pc:sldMkLst>
          <pc:docMk/>
          <pc:sldMk cId="350018668" sldId="349"/>
        </pc:sldMkLst>
      </pc:sldChg>
      <pc:sldChg chg="modAnim">
        <pc:chgData name="Lydie Costes" userId="33578528976_tp_box_2" providerId="OAuth2" clId="{ED592A6A-EA8E-4F1A-8315-1D377832BE62}" dt="2026-09-17T20:49:57.161" v="24"/>
        <pc:sldMkLst>
          <pc:docMk/>
          <pc:sldMk cId="2291775982" sldId="350"/>
        </pc:sldMkLst>
      </pc:sldChg>
      <pc:sldChg chg="del">
        <pc:chgData name="Lydie Costes" userId="33578528976_tp_box_2" providerId="OAuth2" clId="{ED592A6A-EA8E-4F1A-8315-1D377832BE62}" dt="2026-09-17T20:49:07.678" v="21" actId="47"/>
        <pc:sldMkLst>
          <pc:docMk/>
          <pc:sldMk cId="2643699319" sldId="351"/>
        </pc:sldMkLst>
      </pc:sldChg>
      <pc:sldChg chg="del">
        <pc:chgData name="Lydie Costes" userId="33578528976_tp_box_2" providerId="OAuth2" clId="{ED592A6A-EA8E-4F1A-8315-1D377832BE62}" dt="2026-09-17T20:49:10.516" v="22" actId="47"/>
        <pc:sldMkLst>
          <pc:docMk/>
          <pc:sldMk cId="2169021913" sldId="352"/>
        </pc:sldMkLst>
      </pc:sldChg>
      <pc:sldChg chg="del">
        <pc:chgData name="Lydie Costes" userId="33578528976_tp_box_2" providerId="OAuth2" clId="{ED592A6A-EA8E-4F1A-8315-1D377832BE62}" dt="2026-09-17T20:49:12.668" v="23" actId="47"/>
        <pc:sldMkLst>
          <pc:docMk/>
          <pc:sldMk cId="1292790821" sldId="353"/>
        </pc:sldMkLst>
      </pc:sldChg>
      <pc:sldChg chg="del">
        <pc:chgData name="Lydie Costes" userId="33578528976_tp_box_2" providerId="OAuth2" clId="{ED592A6A-EA8E-4F1A-8315-1D377832BE62}" dt="2026-09-17T20:52:16.566" v="29" actId="47"/>
        <pc:sldMkLst>
          <pc:docMk/>
          <pc:sldMk cId="1605700547" sldId="355"/>
        </pc:sldMkLst>
      </pc:sldChg>
      <pc:sldChg chg="modSp mod modAnim">
        <pc:chgData name="Lydie Costes" userId="33578528976_tp_box_2" providerId="OAuth2" clId="{ED592A6A-EA8E-4F1A-8315-1D377832BE62}" dt="2026-09-17T20:53:08.328" v="33"/>
        <pc:sldMkLst>
          <pc:docMk/>
          <pc:sldMk cId="3022474749" sldId="356"/>
        </pc:sldMkLst>
        <pc:picChg chg="mod">
          <ac:chgData name="Lydie Costes" userId="33578528976_tp_box_2" providerId="OAuth2" clId="{ED592A6A-EA8E-4F1A-8315-1D377832BE62}" dt="2026-09-17T20:52:43.300" v="31" actId="1076"/>
          <ac:picMkLst>
            <pc:docMk/>
            <pc:sldMk cId="3022474749" sldId="356"/>
            <ac:picMk id="3" creationId="{5B1775DD-7068-4132-A1E9-C41ADD00782B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48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3633 1,'13'0,"174"7,-164-3,0 0,0 1,-1 1,0 2,0 0,23 12,125 80,-40-22,-88-53,-1 1,-1 2,-2 2,36 36,-40-33,2-2,1-1,1-2,1-1,2-3,0-1,2-2,0-2,1-2,71 18,-104-33,0 0,0 1,0 1,-1 0,14 7,-19-8,0 1,-1-1,1 1,-1 1,0-1,0 0,0 1,0 0,-1 0,0 0,4 10,31 66,-4 1,29 106,3-5,-7-68,1 2,-12-11,-25-60,24 73,-33-76,0-2,-2 0,9 55,-16-72,1-1,1 0,2 0,0-1,1 0,1 0,0-1,19 23,13 19,4-3,56 58,-78-96,0-1,2-1,0-2,1 0,1-2,36 14,-50-22,-1 0,1 0,-2 2,1 0,-1 0,15 16,64 80,-53-58,0 2,53 90,-11 28,-64-139,2 0,1-2,40 44,-11-14,50 79,40 48,-89-133,-28-29,32 40,-48-54,0 0,-1 1,0 0,0 0,-1 1,0 0,-1-1,0 1,2 11,43 202,-41-187,-2 1,2 47,-6-51,2 0,1 0,11 38,9 48,-19-85,2-1,17 53,34 88,-52-146,0-1,-2 1,0 0,-2 43,-1 114,-4 100,-1-264,0 0,-2-1,0 0,-1 0,-1 0,-1-1,0 0,-23 33,14-22,-27 59,18 6,21-68,-17 47,-6 16,21-62,0-1,-20 41,-18 32,29-59,-38 65,15-29,36-64,-2-1,0 1,0-1,-1-1,0 1,-1-1,0 0,-1-1,-1 0,-19 17,-22 3,-1-2,-102 39,34-16,78-33,16-7,1 1,-44 27,62-33,-1 0,1 0,0 1,0 0,1 0,0 1,0-1,1 1,0 1,0-1,0 1,-3 10,1 2,-1 0,-1-1,-1 0,-1 0,-17 22,22-34,-1 0,0-1,-1 0,1 0,-1-1,-1 1,1-2,-1 0,0 0,0 0,-1-1,1-1,-17 5,-57 8,51-10,-1 1,-45 16,36-9,-1-2,-1-2,0-1,-1-3,1-1,-1-3,0-2,-50-5,81 2,-1 1,1-2,0 0,1-1,-1 0,1-1,-19-11,-88-64,80 52,-44-32,-89-82,158 131,0 1,-1 1,0 0,0 1,-1 1,-22-7,-25-14,3-7,3-2,1-3,-91-86,11 10,-232-203,254 216,82 75,4 2,0 1,-2 2,-51-31,63 43,1 2,-2 0,1 2,-2 0,1 1,-1 1,1 1,-2 1,1 0,-30 1,-50 4,-161-5,228 1,1-2,0-2,1 0,0-2,-58-25,0-10,3-4,1-4,3-4,2-3,3-4,2-3,3-3,-89-112,142 150,2 0,1-1,2-1,1 0,-19-68,18 55,8 19,1 0,2 0,0 0,0-39,4 44,-1 0,-1 0,0 0,-2 0,-1 1,-1 0,-15-39,-5 13,-3 2,-46-57,-18-27,71 96,-2 0,-2 2,0 1,-2 2,-1 0,-2 2,0 1,-51-30,-64-40,-196-122,325 207,0 0,1-1,1-1,0 0,0-1,1-1,1 0,0-1,1 0,1-1,0-1,1 1,1-2,-8-20,-6-29,-4 1,-2 1,-56-92,66 133,-1 1,-1 0,-1 2,-1 0,-1 2,-1 0,0 2,-39-20,47 27,3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49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1 1,'54'2,"0"2,0 2,82 22,151 61,-180-53,-61-24,1-2,88 8,-94-15,-2 2,1 1,0 3,69 23,-48-6,0 3,-2 2,-2 3,104 79,60 58,-184-146,2-2,0-2,1-2,56 18,-69-29,-1 2,0 0,0 1,38 25,304 188,-250-153,-68-42,-1 1,-1 2,59 54,-99-77,0 0,-1 1,0 0,0 0,-1 1,0-1,5 17,26 86,-26-77,11 35,-15-52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50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4728 0,'7'1,"-1"-1,0 1,0 1,0-1,0 1,0 0,0 1,0-1,-1 1,1 0,-1 1,0-1,0 1,0 0,7 7,7 9,-2 2,22 30,-4-4,264 350,-260-349,2-2,3-2,78 64,-5-4,72 95,-181-192,-1 1,0 0,0 0,-1 1,-1 0,1 0,-2 1,1-1,-1 1,2 12,4 17,5 61,-9-52,7 37,4-1,30 90,-31-127,-2 1,-2 0,9 75,-19-108,1-1,1 1,8 21,-7-22,0-1,-1 1,-1 0,2 17,-4-9,0-1,2 1,1-1,0 1,2-1,0-1,1 1,2-1,0-1,22 38,-23-46,0 2,-1-1,0 1,-1 0,-1 0,0 1,-1 0,-1 0,0 0,1 18,-1 17,-8 90,4-126,-23 226,19-200,-3 1,-19 63,7-29,16-57,-1 1,-1 0,0-1,-1 0,-1-1,-1 0,0 0,-1 0,-1-2,-1 1,0-1,0-1,-2 0,0-1,0-1,-1 0,-33 19,15-10,-31 25,33-22,-39 20,33-23,-1-2,0-2,-2-1,0-2,0-2,-57 9,21-11,-105 1,52-9,-151-9,261 3,-1 0,1-2,1 0,-1-2,1 0,0-1,-30-20,-24-12,-104-60,-29-13,142 87,10 4,1-3,-64-40,19 1,-122-85,165 109,-90-89,138 123,0 0,0 0,1 0,0 0,1-1,0 0,0 0,0 0,1 0,1-1,-1 1,-2-17,3 0,1 0,1 1,4-31,0-13,-4 61,-1 0,0 1,0-1,0 0,-1 1,0-1,0 1,-1 0,0 0,0 0,0 0,-1 0,0 1,0 0,-6-7,-9-8,-1 1,-30-22,36 30,-39-28,-2 3,-1 2,-2 2,-1 4,-1 2,-125-36,146 53,-78-5,89 12,0 0,1-2,0-1,0-2,-51-18,48 8,1-1,0-2,1-1,1-1,-33-35,-16-12,-93-66,-23-19,152 118,0-3,-50-63,-105-175,162 232,-42-43,18 22,16 17,-2 2,-3 2,-88-67,93 81,-134-106,149 113,0-2,1 0,2-1,-24-37,30 37,-2 1,-1 1,-1 1,-34-31,44 45,-1 1,1 0,-2 1,1 1,-1 0,0 0,-1 1,0 1,0 0,0 1,-26-3,-12 0,31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51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0 1,'0'4,"4"9,5 7,5 4,0-3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52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0 1,'2'3,"0"0,1-1,-1 1,1 0,-1-1,1 1,0-1,0 0,-1 0,2 0,-1 0,0-1,0 1,4 0,0 1,230 94,3 1,-131-39,151 69,-228-116,1-1,0-2,1-1,0-1,0-2,50 0,50-9,-64 0,73 6,-128 2,0 0,-1 0,1 2,-1-1,0 2,0 0,-1 1,0 0,21 19,26 13,185 133,-142-96,-38-24,95 98,-75-66,-71-71,0-1,1 0,0-1,1 0,1-2,31 16,-22-15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53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2975 0,'17'1,"0"1,0 1,0 0,0 1,-1 1,0 0,0 2,0 0,0 0,26 19,10 11,76 70,-88-71,290 230,-78-66,-243-193,0 1,-1 1,0-1,0 1,-1 0,0 1,-1 0,0 0,0 0,-1 1,-1 0,0 0,0 0,-1 0,0 1,-1 0,0-1,0 13,-2-22,19 333,-21-222,4 127,-1-226,1 0,0 0,1 0,1 0,0-1,0 0,2 0,10 20,6 3,39 50,16 24,-69-97,-1 1,0 0,-1 1,-1-1,0 1,4 25,-5-19,-1-1,-1 1,-2 0,0 0,0 0,-7 33,6-46,-1-1,0 0,0 0,-1 0,0 0,0 0,-1-1,0 0,0 1,0-1,-1 0,1-1,-2 1,1-1,0 0,-1-1,0 1,0-1,0 0,-1-1,1 1,-8 2,-54 20,-149 51,177-65,0-3,0-1,-68 4,85-11,-1 0,1-1,-1-2,1 0,0-2,0 0,0-2,1 0,0-2,0 0,-29-16,-164-109,129 82,43 28,2-3,-58-46,-209-166,186 150,-159-150,260 218,-1 0,0 1,-2 2,0 0,0 2,-2 1,0 0,-44-14,-2 15,57 11,1 0,0 0,0-1,0-1,-15-7,-290-153,246 120,2-4,-76-67,-11-42,108 104,-2 2,-65-50,-157-117,239 193,12 6,-1 1,-1 2,-1 0,0 2,-1 1,0 1,-32-9,47 17,0 0,0 0,0-1,0 0,1-1,0-1,-18-13,3-2,-35-39,4 4,38 39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7T20:55:52.454"/>
    </inkml:context>
    <inkml:brush xml:id="br0">
      <inkml:brushProperty name="width" value="0.05" units="cm"/>
      <inkml:brushProperty name="height" value="0.05" units="cm"/>
      <inkml:brushProperty name="color" value="#B1AE2A"/>
      <inkml:brushProperty name="ignorePressure" value="1"/>
    </inkml:brush>
  </inkml:definitions>
  <inkml:trace contextRef="#ctx0" brushRef="#br0">1 2,'4'-1,"6"9,7 12,18 28,40 71,24 35,-72-124,0 0,2-2,1-2,55 39,-34-27,24 29,-59-53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11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5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0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6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8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6D679-4D34-453B-9447-CFA662807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440" y="13136"/>
            <a:ext cx="2128058" cy="70397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F08AC6-13BA-4ECF-A96A-64399F1172C7}"/>
              </a:ext>
            </a:extLst>
          </p:cNvPr>
          <p:cNvCxnSpPr>
            <a:cxnSpLocks/>
          </p:cNvCxnSpPr>
          <p:nvPr userDrawn="1"/>
        </p:nvCxnSpPr>
        <p:spPr>
          <a:xfrm>
            <a:off x="0" y="681037"/>
            <a:ext cx="91440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38C2E06-4C85-4AA4-BCF1-FA6EF1748CA7}"/>
              </a:ext>
            </a:extLst>
          </p:cNvPr>
          <p:cNvSpPr txBox="1"/>
          <p:nvPr userDrawn="1"/>
        </p:nvSpPr>
        <p:spPr>
          <a:xfrm>
            <a:off x="149029" y="225623"/>
            <a:ext cx="6800411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chemeClr val="accent6">
                    <a:lumMod val="7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Open Space &amp; Tree Protection Development Ordinance Amendments</a:t>
            </a:r>
          </a:p>
        </p:txBody>
      </p:sp>
    </p:spTree>
    <p:extLst>
      <p:ext uri="{BB962C8B-B14F-4D97-AF65-F5344CB8AC3E}">
        <p14:creationId xmlns:p14="http://schemas.microsoft.com/office/powerpoint/2010/main" val="366235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0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90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63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321F7-CDF7-484F-8150-28DA26A6B4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23FB1-E31C-4120-B817-086077242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4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4.png"/><Relationship Id="rId2" Type="http://schemas.openxmlformats.org/officeDocument/2006/relationships/image" Target="../media/image21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3.png"/><Relationship Id="rId4" Type="http://schemas.openxmlformats.org/officeDocument/2006/relationships/image" Target="../media/image200.png"/><Relationship Id="rId9" Type="http://schemas.openxmlformats.org/officeDocument/2006/relationships/customXml" Target="../ink/ink4.xml"/><Relationship Id="rId1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CD56E4-4004-4BA4-A825-054D183C9FD8}"/>
              </a:ext>
            </a:extLst>
          </p:cNvPr>
          <p:cNvSpPr/>
          <p:nvPr/>
        </p:nvSpPr>
        <p:spPr>
          <a:xfrm>
            <a:off x="0" y="0"/>
            <a:ext cx="6180667" cy="6841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E649D5-53CC-4313-B69A-013E7EDBE611}"/>
              </a:ext>
            </a:extLst>
          </p:cNvPr>
          <p:cNvSpPr txBox="1"/>
          <p:nvPr/>
        </p:nvSpPr>
        <p:spPr>
          <a:xfrm>
            <a:off x="-19984" y="609132"/>
            <a:ext cx="5675717" cy="50013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 dirty="0">
                <a:solidFill>
                  <a:srgbClr val="00B050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Southern Pines Update</a:t>
            </a:r>
          </a:p>
          <a:p>
            <a:pPr algn="ctr">
              <a:spcAft>
                <a:spcPts val="600"/>
              </a:spcAft>
            </a:pPr>
            <a:endParaRPr lang="en-US" sz="3600" dirty="0"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3600" dirty="0">
                <a:latin typeface="Gadugi" panose="020B0502040204020203" pitchFamily="34" charset="0"/>
                <a:ea typeface="Gadugi" panose="020B0502040204020203" pitchFamily="34" charset="0"/>
              </a:rPr>
              <a:t>Tree Protection and </a:t>
            </a:r>
          </a:p>
          <a:p>
            <a:pPr algn="ctr">
              <a:spcAft>
                <a:spcPts val="600"/>
              </a:spcAft>
            </a:pPr>
            <a:r>
              <a:rPr lang="en-US" sz="3600" dirty="0">
                <a:latin typeface="Gadugi" panose="020B0502040204020203" pitchFamily="34" charset="0"/>
                <a:ea typeface="Gadugi" panose="020B0502040204020203" pitchFamily="34" charset="0"/>
              </a:rPr>
              <a:t>Open Space </a:t>
            </a:r>
          </a:p>
          <a:p>
            <a:pPr algn="ctr">
              <a:spcAft>
                <a:spcPts val="600"/>
              </a:spcAft>
            </a:pPr>
            <a:r>
              <a:rPr lang="en-US" sz="3600" dirty="0">
                <a:latin typeface="Gadugi" panose="020B0502040204020203" pitchFamily="34" charset="0"/>
                <a:ea typeface="Gadugi" panose="020B0502040204020203" pitchFamily="34" charset="0"/>
              </a:rPr>
              <a:t>Ordinance Amendments</a:t>
            </a:r>
          </a:p>
          <a:p>
            <a:pPr algn="ctr">
              <a:spcAft>
                <a:spcPts val="600"/>
              </a:spcAft>
            </a:pPr>
            <a:endParaRPr lang="en-US" sz="3600" b="1" dirty="0">
              <a:solidFill>
                <a:schemeClr val="accent2">
                  <a:lumMod val="75000"/>
                </a:schemeClr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NCSCP Quarterly Meeting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6.10.2026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94FD3A-20F4-4B40-93CB-CCB0207565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1" y="6084834"/>
            <a:ext cx="2260419" cy="747765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C67A75-9955-4E14-935D-77EF0D6D7A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416" y="-6709"/>
            <a:ext cx="3550583" cy="25636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30EF71-A128-44E5-B76F-6420EB0265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6467" y="2193471"/>
            <a:ext cx="3550583" cy="24710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36D74F-FB9D-4E7D-B268-13DC0925C0C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6467" y="4448552"/>
            <a:ext cx="3550583" cy="240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6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14328A-8CCB-4751-95EB-C26356602F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73" y="1289615"/>
            <a:ext cx="1882530" cy="22409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Timeline.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B73FC1-CA89-48B9-92E6-0F0F6FBE602A}"/>
              </a:ext>
            </a:extLst>
          </p:cNvPr>
          <p:cNvSpPr txBox="1"/>
          <p:nvPr/>
        </p:nvSpPr>
        <p:spPr>
          <a:xfrm>
            <a:off x="146805" y="4172066"/>
            <a:ext cx="3426125" cy="20313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Town Comprehensive Plan Phase I key 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policies: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“Define Open Space as a meaningful component of development, protect natural character, and minimize tree loss during development.”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EC1453-69AB-41F5-B520-D8E312CB5FC4}"/>
              </a:ext>
            </a:extLst>
          </p:cNvPr>
          <p:cNvSpPr txBox="1"/>
          <p:nvPr/>
        </p:nvSpPr>
        <p:spPr>
          <a:xfrm>
            <a:off x="694026" y="3666667"/>
            <a:ext cx="1045023" cy="3693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 ‘23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328469B-5C7D-422A-A1E6-07CF7B8B832B}"/>
              </a:ext>
            </a:extLst>
          </p:cNvPr>
          <p:cNvCxnSpPr>
            <a:stCxn id="14" idx="3"/>
          </p:cNvCxnSpPr>
          <p:nvPr/>
        </p:nvCxnSpPr>
        <p:spPr>
          <a:xfrm>
            <a:off x="1739049" y="3851333"/>
            <a:ext cx="70408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9614E7-FE4E-433E-BBC0-57440F5A9A12}"/>
              </a:ext>
            </a:extLst>
          </p:cNvPr>
          <p:cNvCxnSpPr>
            <a:stCxn id="3" idx="2"/>
            <a:endCxn id="14" idx="0"/>
          </p:cNvCxnSpPr>
          <p:nvPr/>
        </p:nvCxnSpPr>
        <p:spPr>
          <a:xfrm>
            <a:off x="1216538" y="3530600"/>
            <a:ext cx="0" cy="1360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DA2DE3-C109-4ABB-A7C6-D0FEBD27BB50}"/>
              </a:ext>
            </a:extLst>
          </p:cNvPr>
          <p:cNvCxnSpPr/>
          <p:nvPr/>
        </p:nvCxnSpPr>
        <p:spPr>
          <a:xfrm>
            <a:off x="1216537" y="4035999"/>
            <a:ext cx="0" cy="1360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5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Timeline.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D94935-613B-48D5-87C7-BCFD7BE4291E}"/>
              </a:ext>
            </a:extLst>
          </p:cNvPr>
          <p:cNvSpPr txBox="1"/>
          <p:nvPr/>
        </p:nvSpPr>
        <p:spPr>
          <a:xfrm>
            <a:off x="694026" y="3666667"/>
            <a:ext cx="1045023" cy="3693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 ‘23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563E66-3E01-4C56-A98F-7E7548BCD9CF}"/>
              </a:ext>
            </a:extLst>
          </p:cNvPr>
          <p:cNvCxnSpPr>
            <a:stCxn id="9" idx="3"/>
          </p:cNvCxnSpPr>
          <p:nvPr/>
        </p:nvCxnSpPr>
        <p:spPr>
          <a:xfrm>
            <a:off x="1739049" y="3851333"/>
            <a:ext cx="70408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C29CDD-1A7F-49B9-BAAC-CE75EF59ABFF}"/>
              </a:ext>
            </a:extLst>
          </p:cNvPr>
          <p:cNvSpPr txBox="1"/>
          <p:nvPr/>
        </p:nvSpPr>
        <p:spPr>
          <a:xfrm>
            <a:off x="2249471" y="3666667"/>
            <a:ext cx="1045023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Dec ‘24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4B07FCCE-0139-4F41-B2DC-FE64993BE1F2}"/>
              </a:ext>
            </a:extLst>
          </p:cNvPr>
          <p:cNvSpPr/>
          <p:nvPr/>
        </p:nvSpPr>
        <p:spPr>
          <a:xfrm rot="16200000">
            <a:off x="1896178" y="3745254"/>
            <a:ext cx="308556" cy="91440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C44438-C639-4FAF-A42E-29159AC3BD80}"/>
              </a:ext>
            </a:extLst>
          </p:cNvPr>
          <p:cNvSpPr txBox="1"/>
          <p:nvPr/>
        </p:nvSpPr>
        <p:spPr>
          <a:xfrm>
            <a:off x="734552" y="4466999"/>
            <a:ext cx="2631805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OA-03-24: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Tree protection and Landscaping amendment project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DC8488-C4A1-447E-9239-4DB93834249E}"/>
              </a:ext>
            </a:extLst>
          </p:cNvPr>
          <p:cNvSpPr txBox="1"/>
          <p:nvPr/>
        </p:nvSpPr>
        <p:spPr>
          <a:xfrm>
            <a:off x="2228755" y="1560538"/>
            <a:ext cx="1882530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Senate Bill 382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(Down-Zoning Provision) adopted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8B4F16-7E3E-43DF-8AA7-7B643B5B568A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V="1">
            <a:off x="2771983" y="2760867"/>
            <a:ext cx="398037" cy="905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 Brace 17">
            <a:extLst>
              <a:ext uri="{FF2B5EF4-FFF2-40B4-BE49-F238E27FC236}">
                <a16:creationId xmlns:a16="http://schemas.microsoft.com/office/drawing/2014/main" id="{F9D2D16D-DAAD-478B-A9EB-056C53572F00}"/>
              </a:ext>
            </a:extLst>
          </p:cNvPr>
          <p:cNvSpPr/>
          <p:nvPr/>
        </p:nvSpPr>
        <p:spPr>
          <a:xfrm rot="5400000">
            <a:off x="4188221" y="2240236"/>
            <a:ext cx="308556" cy="2498565"/>
          </a:xfrm>
          <a:prstGeom prst="leftBrace">
            <a:avLst>
              <a:gd name="adj1" fmla="val 8333"/>
              <a:gd name="adj2" fmla="val 33057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6C5276-6E41-4132-936D-9AD81BC3F3BB}"/>
              </a:ext>
            </a:extLst>
          </p:cNvPr>
          <p:cNvSpPr txBox="1"/>
          <p:nvPr/>
        </p:nvSpPr>
        <p:spPr>
          <a:xfrm>
            <a:off x="4202954" y="2585141"/>
            <a:ext cx="1256387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OA-03-24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FD04CD-57A4-4A4C-8EB3-25354375F558}"/>
              </a:ext>
            </a:extLst>
          </p:cNvPr>
          <p:cNvSpPr txBox="1"/>
          <p:nvPr/>
        </p:nvSpPr>
        <p:spPr>
          <a:xfrm>
            <a:off x="5579532" y="3615388"/>
            <a:ext cx="1045024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 / Feb ‘26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DD3E0E1-AAA1-47FC-8D66-B507D312C20B}"/>
              </a:ext>
            </a:extLst>
          </p:cNvPr>
          <p:cNvCxnSpPr>
            <a:cxnSpLocks/>
          </p:cNvCxnSpPr>
          <p:nvPr/>
        </p:nvCxnSpPr>
        <p:spPr>
          <a:xfrm>
            <a:off x="6113236" y="4261719"/>
            <a:ext cx="0" cy="3547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D2608CBA-BCCA-48A8-BC15-1D08B979A1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73" y="1289615"/>
            <a:ext cx="1882530" cy="22409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B367D7E-E7D0-4524-AE71-B4CF5B5CDFEB}"/>
              </a:ext>
            </a:extLst>
          </p:cNvPr>
          <p:cNvSpPr txBox="1"/>
          <p:nvPr/>
        </p:nvSpPr>
        <p:spPr>
          <a:xfrm>
            <a:off x="4726378" y="4551493"/>
            <a:ext cx="2773716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Staff revisit the plan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Town Council adopts a small portion, instructs staff to start a new version</a:t>
            </a:r>
          </a:p>
        </p:txBody>
      </p:sp>
    </p:spTree>
    <p:extLst>
      <p:ext uri="{BB962C8B-B14F-4D97-AF65-F5344CB8AC3E}">
        <p14:creationId xmlns:p14="http://schemas.microsoft.com/office/powerpoint/2010/main" val="116815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828886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Down-Zoning Provision</a:t>
            </a:r>
          </a:p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(Senate Bill 382, now NC G.S. §160D-601(d))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08B2C3-CB4D-4ECC-BD3D-0E7B14A85A18}"/>
              </a:ext>
            </a:extLst>
          </p:cNvPr>
          <p:cNvSpPr txBox="1"/>
          <p:nvPr/>
        </p:nvSpPr>
        <p:spPr>
          <a:xfrm>
            <a:off x="152400" y="1862667"/>
            <a:ext cx="8542866" cy="4745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(d) Down-Zoning. - No amendment to zoning regulations or a zoning map that down-zones property shall be initiated, enacted, or enforced without the written consent of all property owners whose property is the subject of the down-zoning amendment. For purposes of this section, "down-zoning" means a zoning ordinance that affects an area of land in one of the following ways:</a:t>
            </a:r>
          </a:p>
          <a:p>
            <a:pPr marL="11430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(1) By decreasing the development density of the land to be less dense than was allowed under its previous usage.</a:t>
            </a:r>
          </a:p>
          <a:p>
            <a:pPr marL="11430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(2) By reducing the permitted uses of the land that are specified in a zoning ordinance or land development regulation to fewer uses than were allowed under its previous usage.</a:t>
            </a:r>
          </a:p>
          <a:p>
            <a:pPr marL="1143000" marR="0" indent="-457200" algn="just">
              <a:spcBef>
                <a:spcPts val="0"/>
              </a:spcBef>
              <a:spcAft>
                <a:spcPts val="0"/>
              </a:spcAft>
            </a:pP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(3) 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</a:rPr>
              <a:t>By creating any type of nonconformity on land not in a residential zoning district, including a nonconforming use, nonconforming lot, nonconforming structure, nonconforming improvement, or nonconforming site element.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93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Timeline.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D94935-613B-48D5-87C7-BCFD7BE4291E}"/>
              </a:ext>
            </a:extLst>
          </p:cNvPr>
          <p:cNvSpPr txBox="1"/>
          <p:nvPr/>
        </p:nvSpPr>
        <p:spPr>
          <a:xfrm>
            <a:off x="694026" y="3666667"/>
            <a:ext cx="1045023" cy="3693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 ‘23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563E66-3E01-4C56-A98F-7E7548BCD9CF}"/>
              </a:ext>
            </a:extLst>
          </p:cNvPr>
          <p:cNvCxnSpPr>
            <a:stCxn id="9" idx="3"/>
          </p:cNvCxnSpPr>
          <p:nvPr/>
        </p:nvCxnSpPr>
        <p:spPr>
          <a:xfrm>
            <a:off x="1739049" y="3851333"/>
            <a:ext cx="70408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C29CDD-1A7F-49B9-BAAC-CE75EF59ABFF}"/>
              </a:ext>
            </a:extLst>
          </p:cNvPr>
          <p:cNvSpPr txBox="1"/>
          <p:nvPr/>
        </p:nvSpPr>
        <p:spPr>
          <a:xfrm>
            <a:off x="2249471" y="3666667"/>
            <a:ext cx="1045023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Dec ‘24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FD04CD-57A4-4A4C-8EB3-25354375F558}"/>
              </a:ext>
            </a:extLst>
          </p:cNvPr>
          <p:cNvSpPr txBox="1"/>
          <p:nvPr/>
        </p:nvSpPr>
        <p:spPr>
          <a:xfrm>
            <a:off x="5057022" y="3652058"/>
            <a:ext cx="1045024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 / Feb ‘26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FA0A604E-44DA-4893-8A33-D5E342E47DEF}"/>
              </a:ext>
            </a:extLst>
          </p:cNvPr>
          <p:cNvSpPr/>
          <p:nvPr/>
        </p:nvSpPr>
        <p:spPr>
          <a:xfrm rot="5400000">
            <a:off x="6507131" y="2543116"/>
            <a:ext cx="308556" cy="1877770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06B50E-6E47-448C-81BC-A10BA5EA67D7}"/>
              </a:ext>
            </a:extLst>
          </p:cNvPr>
          <p:cNvSpPr txBox="1"/>
          <p:nvPr/>
        </p:nvSpPr>
        <p:spPr>
          <a:xfrm>
            <a:off x="4512733" y="2127394"/>
            <a:ext cx="4267199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OA-02-24: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Staff work with the Tree Protection focus group and legal consultants to draft a new version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488CA2-C6A2-4C62-AE5A-3CC303D790E5}"/>
              </a:ext>
            </a:extLst>
          </p:cNvPr>
          <p:cNvSpPr txBox="1"/>
          <p:nvPr/>
        </p:nvSpPr>
        <p:spPr>
          <a:xfrm>
            <a:off x="7077782" y="3636279"/>
            <a:ext cx="1045024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May ‘26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F27A62-6D24-4C44-AF40-6181B8D1AAE0}"/>
              </a:ext>
            </a:extLst>
          </p:cNvPr>
          <p:cNvSpPr txBox="1"/>
          <p:nvPr/>
        </p:nvSpPr>
        <p:spPr>
          <a:xfrm>
            <a:off x="7357532" y="4514612"/>
            <a:ext cx="1422399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June 9 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TC Hearing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C732807-D241-43DF-B99E-C2FE801BEA1B}"/>
              </a:ext>
            </a:extLst>
          </p:cNvPr>
          <p:cNvCxnSpPr>
            <a:cxnSpLocks/>
          </p:cNvCxnSpPr>
          <p:nvPr/>
        </p:nvCxnSpPr>
        <p:spPr>
          <a:xfrm flipH="1">
            <a:off x="8117613" y="4005612"/>
            <a:ext cx="1" cy="509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B2A7CFE-EF7E-4B65-8CC3-4B7EB2F92B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73" y="1289615"/>
            <a:ext cx="1882530" cy="22409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14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228600" y="736846"/>
            <a:ext cx="883073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b="1" u="sng" dirty="0">
                <a:latin typeface="Arial" panose="020B0604020202020204" pitchFamily="34" charset="0"/>
                <a:cs typeface="Arial" panose="020B0604020202020204" pitchFamily="34" charset="0"/>
              </a:rPr>
              <a:t>Main Components: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No change to the </a:t>
            </a:r>
            <a:r>
              <a:rPr lang="en-US" sz="3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requirement (usually 10% open space required).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 Specified types of Open Space – in order of priority: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Sensitive Natural Areas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Tree Protection Areas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Undisturbed Buffers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“Usable” Open Space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Planted Buffers</a:t>
            </a:r>
          </a:p>
          <a:p>
            <a:pPr marL="914400" lvl="1" indent="-457200">
              <a:buFont typeface="+mj-lt"/>
              <a:buAutoNum type="arabicPeriod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conflict with 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G.S. §160D-601(d)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80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The 5 Open Space Types.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309F5-4C23-439E-A038-23D200E50B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1533" y="3218336"/>
            <a:ext cx="4072467" cy="36396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11A7D1-F845-44D6-895C-F415B85D72EB}"/>
              </a:ext>
            </a:extLst>
          </p:cNvPr>
          <p:cNvSpPr txBox="1"/>
          <p:nvPr/>
        </p:nvSpPr>
        <p:spPr>
          <a:xfrm>
            <a:off x="143850" y="2224860"/>
            <a:ext cx="5952150" cy="138499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Wetlands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Flood Hazard Areas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 Specimen Trees &amp; Root Zones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BFC943A1-BD57-40D3-AC5A-0E023FEA6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186" y="3700434"/>
            <a:ext cx="2368174" cy="315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 descr="68d3e2cd-191d-4379-8631-b1072287f138@southernpines">
            <a:extLst>
              <a:ext uri="{FF2B5EF4-FFF2-40B4-BE49-F238E27FC236}">
                <a16:creationId xmlns:a16="http://schemas.microsoft.com/office/drawing/2014/main" id="{FC6E2715-5488-4EC1-B41B-B9B55CC6E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308663" y="4094627"/>
            <a:ext cx="3157568" cy="236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059EA-5FF6-44E4-AA30-1F4CCAC4C9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8733" y="1232697"/>
            <a:ext cx="3615267" cy="19406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3026CF-E993-441B-9412-408DECA6D306}"/>
              </a:ext>
            </a:extLst>
          </p:cNvPr>
          <p:cNvSpPr txBox="1"/>
          <p:nvPr/>
        </p:nvSpPr>
        <p:spPr>
          <a:xfrm>
            <a:off x="76115" y="1701640"/>
            <a:ext cx="4394286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1. Sensitive Natural Areas:</a:t>
            </a:r>
          </a:p>
        </p:txBody>
      </p:sp>
    </p:spTree>
    <p:extLst>
      <p:ext uri="{BB962C8B-B14F-4D97-AF65-F5344CB8AC3E}">
        <p14:creationId xmlns:p14="http://schemas.microsoft.com/office/powerpoint/2010/main" val="27903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The 5 Open Space Types.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11A7D1-F845-44D6-895C-F415B85D72EB}"/>
              </a:ext>
            </a:extLst>
          </p:cNvPr>
          <p:cNvSpPr txBox="1"/>
          <p:nvPr/>
        </p:nvSpPr>
        <p:spPr>
          <a:xfrm>
            <a:off x="-2" y="5321405"/>
            <a:ext cx="5140171" cy="1477328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*Density: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1-inch diameter per 100 square feet of Open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*Minimum Width: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20-feet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*Maturity: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minimum 6-inches diameter to count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026CF-E993-441B-9412-408DECA6D306}"/>
              </a:ext>
            </a:extLst>
          </p:cNvPr>
          <p:cNvSpPr txBox="1"/>
          <p:nvPr/>
        </p:nvSpPr>
        <p:spPr>
          <a:xfrm>
            <a:off x="109982" y="1701640"/>
            <a:ext cx="4360418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2. Tree Protection Areas*: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561D50-4412-4FF5-943B-9B1BDF466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169" y="1933785"/>
            <a:ext cx="3859981" cy="48649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76E392-986F-4F4D-AE92-76F1308D3FF2}"/>
              </a:ext>
            </a:extLst>
          </p:cNvPr>
          <p:cNvSpPr txBox="1"/>
          <p:nvPr/>
        </p:nvSpPr>
        <p:spPr>
          <a:xfrm>
            <a:off x="203200" y="2429933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Mature tree stands that comprise minimum density and dimensional requirements. </a:t>
            </a:r>
          </a:p>
        </p:txBody>
      </p:sp>
    </p:spTree>
    <p:extLst>
      <p:ext uri="{BB962C8B-B14F-4D97-AF65-F5344CB8AC3E}">
        <p14:creationId xmlns:p14="http://schemas.microsoft.com/office/powerpoint/2010/main" val="52274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711A7D1-F845-44D6-895C-F415B85D72EB}"/>
              </a:ext>
            </a:extLst>
          </p:cNvPr>
          <p:cNvSpPr txBox="1"/>
          <p:nvPr/>
        </p:nvSpPr>
        <p:spPr>
          <a:xfrm>
            <a:off x="3793067" y="1242360"/>
            <a:ext cx="5350933" cy="11541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- Same TPA Requirements</a:t>
            </a: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- Serve the buffer function</a:t>
            </a:r>
          </a:p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- Mix with planted buffers when needed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026CF-E993-441B-9412-408DECA6D306}"/>
              </a:ext>
            </a:extLst>
          </p:cNvPr>
          <p:cNvSpPr txBox="1"/>
          <p:nvPr/>
        </p:nvSpPr>
        <p:spPr>
          <a:xfrm>
            <a:off x="5417" y="1406292"/>
            <a:ext cx="3796118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3. Undisturbed Buffers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F15CA-A820-48BF-B223-E4E9FD79C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293977"/>
            <a:ext cx="3743847" cy="455358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8654525-DBA1-4DA6-953D-963E8C68D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798" y="2304415"/>
            <a:ext cx="6710202" cy="45535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The 5 Open Space Types.</a:t>
            </a:r>
          </a:p>
        </p:txBody>
      </p:sp>
    </p:spTree>
    <p:extLst>
      <p:ext uri="{BB962C8B-B14F-4D97-AF65-F5344CB8AC3E}">
        <p14:creationId xmlns:p14="http://schemas.microsoft.com/office/powerpoint/2010/main" val="28804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8F8530-84B1-4067-8EE0-89DCA33D9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624133"/>
            <a:ext cx="5672668" cy="32338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D2AAE9-5597-4F22-9E03-6FA2FB30CE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146382" y="2860382"/>
            <a:ext cx="4030133" cy="39651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3026CF-E993-441B-9412-408DECA6D306}"/>
              </a:ext>
            </a:extLst>
          </p:cNvPr>
          <p:cNvSpPr txBox="1"/>
          <p:nvPr/>
        </p:nvSpPr>
        <p:spPr>
          <a:xfrm>
            <a:off x="13883" y="1406292"/>
            <a:ext cx="3903217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4. Usable Open Space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The 5 Open Space Types.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11A7D1-F845-44D6-895C-F415B85D72EB}"/>
              </a:ext>
            </a:extLst>
          </p:cNvPr>
          <p:cNvSpPr txBox="1"/>
          <p:nvPr/>
        </p:nvSpPr>
        <p:spPr>
          <a:xfrm>
            <a:off x="30814" y="1945453"/>
            <a:ext cx="4888319" cy="1154162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- Recreation type open space like playgrounds, trails, picnic areas, and ball fields.</a:t>
            </a:r>
          </a:p>
        </p:txBody>
      </p:sp>
      <p:pic>
        <p:nvPicPr>
          <p:cNvPr id="6" name="Picture 7" descr="3f1833d7-b761-421e-9b09-a0e7c858732d@southernpines">
            <a:extLst>
              <a:ext uri="{FF2B5EF4-FFF2-40B4-BE49-F238E27FC236}">
                <a16:creationId xmlns:a16="http://schemas.microsoft.com/office/drawing/2014/main" id="{8AE12416-06D2-4540-BF7F-4E15B6A68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2559" y="3793067"/>
            <a:ext cx="2764233" cy="21404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43622D-671D-4EAC-9548-82E792848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844" y="1344004"/>
            <a:ext cx="4368156" cy="268141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Picture 8" descr="0f1f165a-2a49-440e-954c-6f7d08ea3194@southernpines">
            <a:extLst>
              <a:ext uri="{FF2B5EF4-FFF2-40B4-BE49-F238E27FC236}">
                <a16:creationId xmlns:a16="http://schemas.microsoft.com/office/drawing/2014/main" id="{471F97C5-3C29-40FD-A323-077C3AAEA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741757" y="4237199"/>
            <a:ext cx="2904848" cy="23367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10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33026CF-E993-441B-9412-408DECA6D306}"/>
              </a:ext>
            </a:extLst>
          </p:cNvPr>
          <p:cNvSpPr txBox="1"/>
          <p:nvPr/>
        </p:nvSpPr>
        <p:spPr>
          <a:xfrm>
            <a:off x="22350" y="1406292"/>
            <a:ext cx="3220384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5. Planted Buffers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514017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The 5 Open Space Types.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11A7D1-F845-44D6-895C-F415B85D72EB}"/>
              </a:ext>
            </a:extLst>
          </p:cNvPr>
          <p:cNvSpPr txBox="1"/>
          <p:nvPr/>
        </p:nvSpPr>
        <p:spPr>
          <a:xfrm>
            <a:off x="4064001" y="1321622"/>
            <a:ext cx="2921000" cy="446276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DBA4DC-C309-479F-B444-E5C639519B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48999"/>
            <a:ext cx="8128000" cy="440900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88DAC8-C7C6-4BA1-AE28-1B3136F48D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5410" y="736848"/>
            <a:ext cx="3588589" cy="367428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192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566036-BCBB-426C-963C-DE139D0A5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5001"/>
            <a:ext cx="9144000" cy="5592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1E93E7-FD02-4ABB-89F9-82EEB2356433}"/>
              </a:ext>
            </a:extLst>
          </p:cNvPr>
          <p:cNvSpPr txBox="1"/>
          <p:nvPr/>
        </p:nvSpPr>
        <p:spPr>
          <a:xfrm>
            <a:off x="-1" y="736847"/>
            <a:ext cx="51401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Example 1: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5244FCC-172F-4418-811A-89A1956B3E24}"/>
              </a:ext>
            </a:extLst>
          </p:cNvPr>
          <p:cNvCxnSpPr>
            <a:cxnSpLocks/>
          </p:cNvCxnSpPr>
          <p:nvPr/>
        </p:nvCxnSpPr>
        <p:spPr>
          <a:xfrm flipV="1">
            <a:off x="2201333" y="1540933"/>
            <a:ext cx="4995334" cy="65193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29893D-5985-4A46-8467-A315F68F60D8}"/>
              </a:ext>
            </a:extLst>
          </p:cNvPr>
          <p:cNvCxnSpPr>
            <a:cxnSpLocks/>
          </p:cNvCxnSpPr>
          <p:nvPr/>
        </p:nvCxnSpPr>
        <p:spPr>
          <a:xfrm flipH="1">
            <a:off x="2082800" y="2192867"/>
            <a:ext cx="118533" cy="36068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0E3E1C-31D5-4D4F-B94D-827DE9264761}"/>
              </a:ext>
            </a:extLst>
          </p:cNvPr>
          <p:cNvCxnSpPr>
            <a:cxnSpLocks/>
          </p:cNvCxnSpPr>
          <p:nvPr/>
        </p:nvCxnSpPr>
        <p:spPr>
          <a:xfrm flipV="1">
            <a:off x="2039465" y="4453467"/>
            <a:ext cx="5054601" cy="13462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1EC0E99-776A-41F8-A47B-6002EF52DD5A}"/>
              </a:ext>
            </a:extLst>
          </p:cNvPr>
          <p:cNvCxnSpPr>
            <a:cxnSpLocks/>
          </p:cNvCxnSpPr>
          <p:nvPr/>
        </p:nvCxnSpPr>
        <p:spPr>
          <a:xfrm flipH="1">
            <a:off x="7120467" y="1513033"/>
            <a:ext cx="76201" cy="294043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80C065F-A1DE-47D7-8C59-4869A43854AD}"/>
              </a:ext>
            </a:extLst>
          </p:cNvPr>
          <p:cNvSpPr txBox="1"/>
          <p:nvPr/>
        </p:nvSpPr>
        <p:spPr>
          <a:xfrm>
            <a:off x="59267" y="1540933"/>
            <a:ext cx="21420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5-acres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10% = 21,780 sf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Zoning - GB</a:t>
            </a:r>
          </a:p>
          <a:p>
            <a:pPr algn="ctr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Undisturbed Buffer</a:t>
            </a:r>
          </a:p>
          <a:p>
            <a:pPr algn="ctr"/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(Type 3)             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88C02C-620C-4E9E-9A32-A0B8D760E044}"/>
              </a:ext>
            </a:extLst>
          </p:cNvPr>
          <p:cNvSpPr/>
          <p:nvPr/>
        </p:nvSpPr>
        <p:spPr>
          <a:xfrm rot="20754647">
            <a:off x="2366991" y="4547011"/>
            <a:ext cx="4780927" cy="287484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C1B422-9FF5-41EF-93E5-41C359D35E6C}"/>
              </a:ext>
            </a:extLst>
          </p:cNvPr>
          <p:cNvSpPr txBox="1"/>
          <p:nvPr/>
        </p:nvSpPr>
        <p:spPr>
          <a:xfrm rot="20763940">
            <a:off x="3196335" y="4043571"/>
            <a:ext cx="3005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40’ x 544.5’ = 21,780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C5D383-F263-45F9-95D9-32F9078B1802}"/>
              </a:ext>
            </a:extLst>
          </p:cNvPr>
          <p:cNvCxnSpPr>
            <a:cxnSpLocks/>
          </p:cNvCxnSpPr>
          <p:nvPr/>
        </p:nvCxnSpPr>
        <p:spPr>
          <a:xfrm>
            <a:off x="4639733" y="4453467"/>
            <a:ext cx="718456" cy="114655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CE9C5E-1D80-45CF-808C-5F2881A5D0A9}"/>
              </a:ext>
            </a:extLst>
          </p:cNvPr>
          <p:cNvCxnSpPr/>
          <p:nvPr/>
        </p:nvCxnSpPr>
        <p:spPr>
          <a:xfrm flipV="1">
            <a:off x="0" y="5173134"/>
            <a:ext cx="5630333" cy="14308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4559B29-F0A7-422A-A1CB-E9E3E5761CD1}"/>
              </a:ext>
            </a:extLst>
          </p:cNvPr>
          <p:cNvCxnSpPr>
            <a:cxnSpLocks/>
          </p:cNvCxnSpPr>
          <p:nvPr/>
        </p:nvCxnSpPr>
        <p:spPr>
          <a:xfrm flipV="1">
            <a:off x="6493933" y="4171867"/>
            <a:ext cx="2658715" cy="7402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4DD9445-3871-48BA-BA27-E7CFDDC413E8}"/>
              </a:ext>
            </a:extLst>
          </p:cNvPr>
          <p:cNvSpPr txBox="1"/>
          <p:nvPr/>
        </p:nvSpPr>
        <p:spPr>
          <a:xfrm rot="20708493">
            <a:off x="5705735" y="4767062"/>
            <a:ext cx="1591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Road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7C807F-1D46-1037-D238-BBBE7567D782}"/>
              </a:ext>
            </a:extLst>
          </p:cNvPr>
          <p:cNvSpPr txBox="1"/>
          <p:nvPr/>
        </p:nvSpPr>
        <p:spPr>
          <a:xfrm>
            <a:off x="59267" y="1540933"/>
            <a:ext cx="2142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5-acres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10% = 21,780 sf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Zoning - GB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287B5-C54D-F550-4F73-C85F0320A69D}"/>
              </a:ext>
            </a:extLst>
          </p:cNvPr>
          <p:cNvSpPr txBox="1"/>
          <p:nvPr/>
        </p:nvSpPr>
        <p:spPr>
          <a:xfrm>
            <a:off x="59267" y="1540933"/>
            <a:ext cx="21420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5-acres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10% = 21,780sf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Wetlands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(Type 1)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+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</a:rPr>
              <a:t>TPA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</a:rPr>
              <a:t>(Type 2)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FBCC1480-DA75-53FD-076F-A53ADB44F91F}"/>
              </a:ext>
            </a:extLst>
          </p:cNvPr>
          <p:cNvSpPr/>
          <p:nvPr/>
        </p:nvSpPr>
        <p:spPr>
          <a:xfrm rot="4151085">
            <a:off x="1403406" y="2664206"/>
            <a:ext cx="1178994" cy="1757472"/>
          </a:xfrm>
          <a:prstGeom prst="arc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7E6B93-9AF3-791F-0103-39EFC8FA1D11}"/>
              </a:ext>
            </a:extLst>
          </p:cNvPr>
          <p:cNvGrpSpPr/>
          <p:nvPr/>
        </p:nvGrpSpPr>
        <p:grpSpPr>
          <a:xfrm>
            <a:off x="46653" y="1320547"/>
            <a:ext cx="2688080" cy="2728800"/>
            <a:chOff x="46653" y="1320547"/>
            <a:chExt cx="2740320" cy="272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73BB626-E015-DE53-6E92-E86A0375742B}"/>
                    </a:ext>
                  </a:extLst>
                </p14:cNvPr>
                <p14:cNvContentPartPr/>
                <p14:nvPr/>
              </p14:nvContentPartPr>
              <p14:xfrm>
                <a:off x="46653" y="1320547"/>
                <a:ext cx="2740320" cy="27288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151E4F6-D9FF-416A-966E-1EB931F6B9C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478" y="1311907"/>
                  <a:ext cx="2758303" cy="27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F8B648F-917A-B186-B34D-8E97B3C76541}"/>
                    </a:ext>
                  </a:extLst>
                </p14:cNvPr>
                <p14:cNvContentPartPr/>
                <p14:nvPr/>
              </p14:nvContentPartPr>
              <p14:xfrm>
                <a:off x="753333" y="1362667"/>
                <a:ext cx="1140120" cy="601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2B157C2-BBD2-4527-AACB-54DDE4BDC3B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4526" y="1354027"/>
                  <a:ext cx="1158101" cy="61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88ED8EC-28FB-AF56-6C22-A01E07FA7899}"/>
                    </a:ext>
                  </a:extLst>
                </p14:cNvPr>
                <p14:cNvContentPartPr/>
                <p14:nvPr/>
              </p14:nvContentPartPr>
              <p14:xfrm>
                <a:off x="313773" y="2260507"/>
                <a:ext cx="2278800" cy="14317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2ADCEA7-479D-4A1B-BB7C-907E034E88B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966" y="2251507"/>
                  <a:ext cx="2296781" cy="144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BCACFCF-66C2-B405-AECA-5BA90EC48979}"/>
                    </a:ext>
                  </a:extLst>
                </p14:cNvPr>
                <p14:cNvContentPartPr/>
                <p14:nvPr/>
              </p14:nvContentPartPr>
              <p14:xfrm>
                <a:off x="76173" y="1913107"/>
                <a:ext cx="15480" cy="29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166E7BA-9B64-4778-B9C1-B6392AF2EC5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959" y="1904467"/>
                  <a:ext cx="335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06D757E-4FD4-9A2A-6005-2822374B56B9}"/>
                    </a:ext>
                  </a:extLst>
                </p14:cNvPr>
                <p14:cNvContentPartPr/>
                <p14:nvPr/>
              </p14:nvContentPartPr>
              <p14:xfrm>
                <a:off x="516453" y="1481467"/>
                <a:ext cx="944640" cy="4467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AAFDCFA-D6E7-431D-B4AB-31D068AE13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07278" y="1472827"/>
                  <a:ext cx="962623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D987758-613E-FA73-5BE4-F91BD881116D}"/>
                    </a:ext>
                  </a:extLst>
                </p14:cNvPr>
                <p14:cNvContentPartPr/>
                <p14:nvPr/>
              </p14:nvContentPartPr>
              <p14:xfrm>
                <a:off x="754053" y="2362027"/>
                <a:ext cx="1602000" cy="924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BF650A0-91ED-4564-9768-49ED7B1EC50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4878" y="2353027"/>
                  <a:ext cx="1619984" cy="9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98F78B0-6B7F-5925-B894-793191356FD6}"/>
                    </a:ext>
                  </a:extLst>
                </p14:cNvPr>
                <p14:cNvContentPartPr/>
                <p14:nvPr/>
              </p14:nvContentPartPr>
              <p14:xfrm>
                <a:off x="126933" y="1379227"/>
                <a:ext cx="213480" cy="233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A1DBF7F-A0F6-406D-A0EE-48ACAF0C26D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8115" y="1370587"/>
                  <a:ext cx="231484" cy="250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EECED3B-21CA-4CF4-0949-B3E90EB2FF37}"/>
              </a:ext>
            </a:extLst>
          </p:cNvPr>
          <p:cNvSpPr/>
          <p:nvPr/>
        </p:nvSpPr>
        <p:spPr>
          <a:xfrm rot="5400000">
            <a:off x="5716328" y="2838847"/>
            <a:ext cx="2647410" cy="19473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A32253-AF9C-16A2-45FD-89AC889E6174}"/>
              </a:ext>
            </a:extLst>
          </p:cNvPr>
          <p:cNvSpPr txBox="1"/>
          <p:nvPr/>
        </p:nvSpPr>
        <p:spPr>
          <a:xfrm>
            <a:off x="4903101" y="2209262"/>
            <a:ext cx="1980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~9,000 sf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(20’ x 300’)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8429388-901C-37CA-30CA-87FC5EF05D4B}"/>
              </a:ext>
            </a:extLst>
          </p:cNvPr>
          <p:cNvCxnSpPr>
            <a:cxnSpLocks/>
          </p:cNvCxnSpPr>
          <p:nvPr/>
        </p:nvCxnSpPr>
        <p:spPr>
          <a:xfrm>
            <a:off x="6383867" y="2525619"/>
            <a:ext cx="481994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F7454C9-05E8-C576-A92E-490DF02F4E66}"/>
              </a:ext>
            </a:extLst>
          </p:cNvPr>
          <p:cNvSpPr txBox="1"/>
          <p:nvPr/>
        </p:nvSpPr>
        <p:spPr>
          <a:xfrm>
            <a:off x="3335868" y="2752417"/>
            <a:ext cx="1980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~12,780 sf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2F0CA0-3DCF-7C56-9824-20872552A5F3}"/>
              </a:ext>
            </a:extLst>
          </p:cNvPr>
          <p:cNvCxnSpPr>
            <a:cxnSpLocks/>
          </p:cNvCxnSpPr>
          <p:nvPr/>
        </p:nvCxnSpPr>
        <p:spPr>
          <a:xfrm flipH="1">
            <a:off x="2964776" y="3040259"/>
            <a:ext cx="486218" cy="10330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580F004-E9F4-DA3F-3219-FFE75A54BA2E}"/>
              </a:ext>
            </a:extLst>
          </p:cNvPr>
          <p:cNvSpPr txBox="1"/>
          <p:nvPr/>
        </p:nvSpPr>
        <p:spPr>
          <a:xfrm rot="2091084">
            <a:off x="898815" y="2664430"/>
            <a:ext cx="1980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Wetlands</a:t>
            </a:r>
          </a:p>
        </p:txBody>
      </p:sp>
    </p:spTree>
    <p:extLst>
      <p:ext uri="{BB962C8B-B14F-4D97-AF65-F5344CB8AC3E}">
        <p14:creationId xmlns:p14="http://schemas.microsoft.com/office/powerpoint/2010/main" val="420735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7" grpId="0"/>
      <p:bldP spid="17" grpId="1"/>
      <p:bldP spid="10" grpId="0"/>
      <p:bldP spid="12" grpId="0" animBg="1"/>
      <p:bldP spid="29" grpId="0" animBg="1"/>
      <p:bldP spid="30" grpId="0"/>
      <p:bldP spid="32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7A6F4D-4475-40DB-8822-7A19A33DDD94}"/>
              </a:ext>
            </a:extLst>
          </p:cNvPr>
          <p:cNvSpPr txBox="1"/>
          <p:nvPr/>
        </p:nvSpPr>
        <p:spPr>
          <a:xfrm>
            <a:off x="0" y="702980"/>
            <a:ext cx="51401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Example 2: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A6C68A-4DA8-4EA1-B082-E25F5EAD8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198"/>
            <a:ext cx="9144000" cy="577780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F89D2D-7B9D-4C4E-95B6-727E40B0FEDC}"/>
              </a:ext>
            </a:extLst>
          </p:cNvPr>
          <p:cNvCxnSpPr>
            <a:cxnSpLocks/>
          </p:cNvCxnSpPr>
          <p:nvPr/>
        </p:nvCxnSpPr>
        <p:spPr>
          <a:xfrm>
            <a:off x="5829300" y="2890838"/>
            <a:ext cx="1595438" cy="86677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174C9F-2911-44FA-B308-C33890E5CCA2}"/>
              </a:ext>
            </a:extLst>
          </p:cNvPr>
          <p:cNvCxnSpPr>
            <a:cxnSpLocks/>
          </p:cNvCxnSpPr>
          <p:nvPr/>
        </p:nvCxnSpPr>
        <p:spPr>
          <a:xfrm flipH="1">
            <a:off x="4400550" y="2890838"/>
            <a:ext cx="1428751" cy="256222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37A697-6644-401C-9AE3-2D4E5DE2AA10}"/>
              </a:ext>
            </a:extLst>
          </p:cNvPr>
          <p:cNvCxnSpPr>
            <a:cxnSpLocks/>
          </p:cNvCxnSpPr>
          <p:nvPr/>
        </p:nvCxnSpPr>
        <p:spPr>
          <a:xfrm>
            <a:off x="4367212" y="5453063"/>
            <a:ext cx="1709738" cy="75812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CC53C4-301B-434F-8E0D-0709E5A0632E}"/>
              </a:ext>
            </a:extLst>
          </p:cNvPr>
          <p:cNvCxnSpPr>
            <a:cxnSpLocks/>
          </p:cNvCxnSpPr>
          <p:nvPr/>
        </p:nvCxnSpPr>
        <p:spPr>
          <a:xfrm flipV="1">
            <a:off x="6038850" y="3724275"/>
            <a:ext cx="1385888" cy="248691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D485F2-0896-4ABE-8772-7AB2FFD10815}"/>
              </a:ext>
            </a:extLst>
          </p:cNvPr>
          <p:cNvCxnSpPr>
            <a:cxnSpLocks/>
          </p:cNvCxnSpPr>
          <p:nvPr/>
        </p:nvCxnSpPr>
        <p:spPr>
          <a:xfrm flipV="1">
            <a:off x="19050" y="3969099"/>
            <a:ext cx="1625600" cy="252413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D89638E-86D5-433D-91D1-D59F313A0C1E}"/>
              </a:ext>
            </a:extLst>
          </p:cNvPr>
          <p:cNvSpPr txBox="1"/>
          <p:nvPr/>
        </p:nvSpPr>
        <p:spPr>
          <a:xfrm rot="17893630">
            <a:off x="1437967" y="3363424"/>
            <a:ext cx="939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Hwy 999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3A4D2E-1D57-492D-AAB3-9AFE8F180FA5}"/>
              </a:ext>
            </a:extLst>
          </p:cNvPr>
          <p:cNvSpPr txBox="1"/>
          <p:nvPr/>
        </p:nvSpPr>
        <p:spPr>
          <a:xfrm rot="17893630">
            <a:off x="1063591" y="3221577"/>
            <a:ext cx="939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Hwy 999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BC595A-A4ED-4EDF-854F-2C6E54941105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-15081" y="3789246"/>
            <a:ext cx="1326181" cy="203612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F20007-644E-4936-9FBD-1DFA3445AB40}"/>
              </a:ext>
            </a:extLst>
          </p:cNvPr>
          <p:cNvCxnSpPr>
            <a:cxnSpLocks/>
          </p:cNvCxnSpPr>
          <p:nvPr/>
        </p:nvCxnSpPr>
        <p:spPr>
          <a:xfrm flipV="1">
            <a:off x="1681162" y="1143868"/>
            <a:ext cx="1042988" cy="196128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4AE3C1C-8D3C-48F2-85AD-70F8045019B0}"/>
              </a:ext>
            </a:extLst>
          </p:cNvPr>
          <p:cNvCxnSpPr>
            <a:cxnSpLocks/>
          </p:cNvCxnSpPr>
          <p:nvPr/>
        </p:nvCxnSpPr>
        <p:spPr>
          <a:xfrm flipV="1">
            <a:off x="2118185" y="1164645"/>
            <a:ext cx="1042988" cy="196128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D0F2C81-395C-4166-B52E-BE717B0F96A8}"/>
              </a:ext>
            </a:extLst>
          </p:cNvPr>
          <p:cNvCxnSpPr>
            <a:cxnSpLocks/>
          </p:cNvCxnSpPr>
          <p:nvPr/>
        </p:nvCxnSpPr>
        <p:spPr>
          <a:xfrm>
            <a:off x="1549888" y="4432300"/>
            <a:ext cx="1571009" cy="635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231E30A-5263-4066-A1A2-5BE2CF9E7551}"/>
              </a:ext>
            </a:extLst>
          </p:cNvPr>
          <p:cNvSpPr txBox="1"/>
          <p:nvPr/>
        </p:nvSpPr>
        <p:spPr>
          <a:xfrm rot="1155136">
            <a:off x="3110353" y="5055312"/>
            <a:ext cx="690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Road 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F0F9B0-3315-4EE4-BEA3-9F4B737A778D}"/>
              </a:ext>
            </a:extLst>
          </p:cNvPr>
          <p:cNvCxnSpPr>
            <a:cxnSpLocks/>
          </p:cNvCxnSpPr>
          <p:nvPr/>
        </p:nvCxnSpPr>
        <p:spPr>
          <a:xfrm>
            <a:off x="3729168" y="5329498"/>
            <a:ext cx="1179382" cy="44830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B434EE6-2AE9-4F92-A2B8-EB779EFD6765}"/>
              </a:ext>
            </a:extLst>
          </p:cNvPr>
          <p:cNvCxnSpPr>
            <a:cxnSpLocks/>
          </p:cNvCxnSpPr>
          <p:nvPr/>
        </p:nvCxnSpPr>
        <p:spPr>
          <a:xfrm>
            <a:off x="4908550" y="5777802"/>
            <a:ext cx="1234459" cy="6032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15A7AB8-8253-4F22-A7C5-78D799E60FE2}"/>
              </a:ext>
            </a:extLst>
          </p:cNvPr>
          <p:cNvCxnSpPr>
            <a:cxnSpLocks/>
          </p:cNvCxnSpPr>
          <p:nvPr/>
        </p:nvCxnSpPr>
        <p:spPr>
          <a:xfrm flipH="1">
            <a:off x="5862639" y="3862030"/>
            <a:ext cx="1665921" cy="293247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B7C4541-A7A9-44D5-8386-627B774849E3}"/>
              </a:ext>
            </a:extLst>
          </p:cNvPr>
          <p:cNvSpPr txBox="1"/>
          <p:nvPr/>
        </p:nvSpPr>
        <p:spPr>
          <a:xfrm rot="18062010">
            <a:off x="7300966" y="3400523"/>
            <a:ext cx="690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Road 3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6221C1C-197D-4B3C-8C4F-34947949419E}"/>
              </a:ext>
            </a:extLst>
          </p:cNvPr>
          <p:cNvCxnSpPr>
            <a:cxnSpLocks/>
            <a:endCxn id="43" idx="3"/>
          </p:cNvCxnSpPr>
          <p:nvPr/>
        </p:nvCxnSpPr>
        <p:spPr>
          <a:xfrm flipH="1">
            <a:off x="7824179" y="1371600"/>
            <a:ext cx="1135951" cy="18869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B0AEAB8-5035-4F28-8AED-37648A7E7990}"/>
              </a:ext>
            </a:extLst>
          </p:cNvPr>
          <p:cNvCxnSpPr>
            <a:cxnSpLocks/>
          </p:cNvCxnSpPr>
          <p:nvPr/>
        </p:nvCxnSpPr>
        <p:spPr>
          <a:xfrm flipH="1">
            <a:off x="4110398" y="3560767"/>
            <a:ext cx="1098973" cy="190513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39377CB-9B2C-4B7C-9DBB-030C76708FAF}"/>
              </a:ext>
            </a:extLst>
          </p:cNvPr>
          <p:cNvSpPr txBox="1"/>
          <p:nvPr/>
        </p:nvSpPr>
        <p:spPr>
          <a:xfrm rot="18062010">
            <a:off x="4980835" y="3099260"/>
            <a:ext cx="690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Road 2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62EA9E1-8C9B-4506-9232-EDE804FAB5C6}"/>
              </a:ext>
            </a:extLst>
          </p:cNvPr>
          <p:cNvCxnSpPr>
            <a:cxnSpLocks/>
          </p:cNvCxnSpPr>
          <p:nvPr/>
        </p:nvCxnSpPr>
        <p:spPr>
          <a:xfrm flipH="1">
            <a:off x="5519288" y="1107105"/>
            <a:ext cx="1049886" cy="185022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9F31B70-46DE-4A43-83DA-B9E94587B19B}"/>
              </a:ext>
            </a:extLst>
          </p:cNvPr>
          <p:cNvCxnSpPr>
            <a:cxnSpLocks/>
          </p:cNvCxnSpPr>
          <p:nvPr/>
        </p:nvCxnSpPr>
        <p:spPr>
          <a:xfrm>
            <a:off x="8549640" y="1107105"/>
            <a:ext cx="594360" cy="37117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F6EAFAB0-3CBA-4A73-8D36-9D74417364FA}"/>
              </a:ext>
            </a:extLst>
          </p:cNvPr>
          <p:cNvSpPr/>
          <p:nvPr/>
        </p:nvSpPr>
        <p:spPr>
          <a:xfrm>
            <a:off x="4814133" y="5257054"/>
            <a:ext cx="370579" cy="38767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E9EBF67-72C6-4D05-8476-24A5C62F6902}"/>
              </a:ext>
            </a:extLst>
          </p:cNvPr>
          <p:cNvSpPr/>
          <p:nvPr/>
        </p:nvSpPr>
        <p:spPr>
          <a:xfrm rot="1557148">
            <a:off x="5231537" y="5383440"/>
            <a:ext cx="196839" cy="40060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2CAF0E3-4DE0-4AAC-ABD7-CE287EDB9FF9}"/>
              </a:ext>
            </a:extLst>
          </p:cNvPr>
          <p:cNvSpPr/>
          <p:nvPr/>
        </p:nvSpPr>
        <p:spPr>
          <a:xfrm rot="7120464">
            <a:off x="6473279" y="2589562"/>
            <a:ext cx="173557" cy="1709695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45DC4E2-0A21-4A33-94C8-92EC21588A48}"/>
              </a:ext>
            </a:extLst>
          </p:cNvPr>
          <p:cNvSpPr txBox="1"/>
          <p:nvPr/>
        </p:nvSpPr>
        <p:spPr>
          <a:xfrm>
            <a:off x="7082789" y="5292908"/>
            <a:ext cx="2063864" cy="120032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92D050"/>
                </a:solidFill>
                <a:latin typeface="Calibri" panose="020F0502020204030204"/>
              </a:rPr>
              <a:t>5,000 sf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Planted Buffer (Type 5)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5ACC7DF-644E-4813-ABF9-6CD1B7E457D1}"/>
              </a:ext>
            </a:extLst>
          </p:cNvPr>
          <p:cNvSpPr txBox="1"/>
          <p:nvPr/>
        </p:nvSpPr>
        <p:spPr>
          <a:xfrm>
            <a:off x="1864665" y="5648590"/>
            <a:ext cx="2063864" cy="120032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1,000 sf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Picnic Area (Type 4)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04AEDD6-2746-447A-B643-44DFBB6551A2}"/>
              </a:ext>
            </a:extLst>
          </p:cNvPr>
          <p:cNvSpPr txBox="1"/>
          <p:nvPr/>
        </p:nvSpPr>
        <p:spPr>
          <a:xfrm>
            <a:off x="1232252" y="4269269"/>
            <a:ext cx="2063864" cy="120032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FF00"/>
                </a:solidFill>
                <a:latin typeface="Calibri" panose="020F0502020204030204"/>
              </a:rPr>
              <a:t>534 sf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Specimen Tree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00"/>
                </a:solidFill>
                <a:latin typeface="Calibri" panose="020F0502020204030204"/>
              </a:rPr>
              <a:t>(Type 1)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AD94A0D-3B84-4147-8FCA-F9019373328F}"/>
              </a:ext>
            </a:extLst>
          </p:cNvPr>
          <p:cNvCxnSpPr>
            <a:stCxn id="65" idx="3"/>
            <a:endCxn id="60" idx="2"/>
          </p:cNvCxnSpPr>
          <p:nvPr/>
        </p:nvCxnSpPr>
        <p:spPr>
          <a:xfrm>
            <a:off x="3296116" y="4869434"/>
            <a:ext cx="1518017" cy="581456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EB64665-C099-443E-8256-C443952503C9}"/>
              </a:ext>
            </a:extLst>
          </p:cNvPr>
          <p:cNvCxnSpPr>
            <a:cxnSpLocks/>
            <a:stCxn id="64" idx="3"/>
            <a:endCxn id="61" idx="2"/>
          </p:cNvCxnSpPr>
          <p:nvPr/>
        </p:nvCxnSpPr>
        <p:spPr>
          <a:xfrm flipV="1">
            <a:off x="3928529" y="5763846"/>
            <a:ext cx="1313770" cy="484909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CE02D4D-3932-49B6-8269-5AC5C0CCF8AA}"/>
              </a:ext>
            </a:extLst>
          </p:cNvPr>
          <p:cNvCxnSpPr>
            <a:cxnSpLocks/>
            <a:stCxn id="63" idx="0"/>
            <a:endCxn id="62" idx="3"/>
          </p:cNvCxnSpPr>
          <p:nvPr/>
        </p:nvCxnSpPr>
        <p:spPr>
          <a:xfrm flipH="1" flipV="1">
            <a:off x="6518418" y="3520545"/>
            <a:ext cx="1596303" cy="177236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C27196AE-6D98-4ED1-A9B2-6DC592E1B02D}"/>
              </a:ext>
            </a:extLst>
          </p:cNvPr>
          <p:cNvSpPr txBox="1"/>
          <p:nvPr/>
        </p:nvSpPr>
        <p:spPr>
          <a:xfrm>
            <a:off x="113888" y="1107105"/>
            <a:ext cx="2610262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1.5-acres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10% = 6,534 sf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Zoning - Industrial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F8E16F-B7E5-44E9-978B-343D22635616}"/>
              </a:ext>
            </a:extLst>
          </p:cNvPr>
          <p:cNvSpPr txBox="1"/>
          <p:nvPr/>
        </p:nvSpPr>
        <p:spPr>
          <a:xfrm rot="1584279">
            <a:off x="6046950" y="3046893"/>
            <a:ext cx="1356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(25’ x 200’)</a:t>
            </a:r>
          </a:p>
        </p:txBody>
      </p:sp>
    </p:spTree>
    <p:extLst>
      <p:ext uri="{BB962C8B-B14F-4D97-AF65-F5344CB8AC3E}">
        <p14:creationId xmlns:p14="http://schemas.microsoft.com/office/powerpoint/2010/main" val="229177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1775DD-7068-4132-A1E9-C41ADD007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1013844"/>
            <a:ext cx="8102600" cy="58441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C48B52-3BF7-4BA0-8ED6-8A99EA338CB4}"/>
              </a:ext>
            </a:extLst>
          </p:cNvPr>
          <p:cNvSpPr txBox="1"/>
          <p:nvPr/>
        </p:nvSpPr>
        <p:spPr>
          <a:xfrm>
            <a:off x="294217" y="644512"/>
            <a:ext cx="4584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Example </a:t>
            </a:r>
            <a:r>
              <a:rPr lang="en-US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</a:t>
            </a:r>
            <a:endParaRPr kumimoji="0" lang="en-US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B90754-6155-4EEC-B9C0-AE613BC7C49D}"/>
              </a:ext>
            </a:extLst>
          </p:cNvPr>
          <p:cNvCxnSpPr>
            <a:cxnSpLocks/>
          </p:cNvCxnSpPr>
          <p:nvPr/>
        </p:nvCxnSpPr>
        <p:spPr>
          <a:xfrm flipH="1">
            <a:off x="4848225" y="1710531"/>
            <a:ext cx="565945" cy="22780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93C4E5-A1CD-4C29-B101-F4AC09004D26}"/>
              </a:ext>
            </a:extLst>
          </p:cNvPr>
          <p:cNvCxnSpPr>
            <a:cxnSpLocks/>
          </p:cNvCxnSpPr>
          <p:nvPr/>
        </p:nvCxnSpPr>
        <p:spPr>
          <a:xfrm>
            <a:off x="5392739" y="1710531"/>
            <a:ext cx="1050924" cy="29210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7C393D-A6FE-420E-AF93-6957FBD6258A}"/>
              </a:ext>
            </a:extLst>
          </p:cNvPr>
          <p:cNvCxnSpPr>
            <a:cxnSpLocks/>
          </p:cNvCxnSpPr>
          <p:nvPr/>
        </p:nvCxnSpPr>
        <p:spPr>
          <a:xfrm>
            <a:off x="4848225" y="1915318"/>
            <a:ext cx="406400" cy="12533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47E75B-1D48-4D6E-A7BB-0D9414F94520}"/>
              </a:ext>
            </a:extLst>
          </p:cNvPr>
          <p:cNvCxnSpPr>
            <a:cxnSpLocks/>
          </p:cNvCxnSpPr>
          <p:nvPr/>
        </p:nvCxnSpPr>
        <p:spPr>
          <a:xfrm flipH="1">
            <a:off x="4352925" y="3145630"/>
            <a:ext cx="901701" cy="48974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2992F4-BB6C-4ECB-AD52-ACFB75964760}"/>
              </a:ext>
            </a:extLst>
          </p:cNvPr>
          <p:cNvCxnSpPr>
            <a:cxnSpLocks/>
          </p:cNvCxnSpPr>
          <p:nvPr/>
        </p:nvCxnSpPr>
        <p:spPr>
          <a:xfrm>
            <a:off x="4352925" y="3617119"/>
            <a:ext cx="847725" cy="2564606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EBED76-50B7-436B-B68B-F640BF7C91B5}"/>
              </a:ext>
            </a:extLst>
          </p:cNvPr>
          <p:cNvCxnSpPr>
            <a:cxnSpLocks/>
          </p:cNvCxnSpPr>
          <p:nvPr/>
        </p:nvCxnSpPr>
        <p:spPr>
          <a:xfrm flipH="1">
            <a:off x="5181601" y="4595813"/>
            <a:ext cx="1288255" cy="158591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7317012-F120-4699-8B5C-A514F3B11D6E}"/>
              </a:ext>
            </a:extLst>
          </p:cNvPr>
          <p:cNvCxnSpPr>
            <a:cxnSpLocks/>
          </p:cNvCxnSpPr>
          <p:nvPr/>
        </p:nvCxnSpPr>
        <p:spPr>
          <a:xfrm flipH="1">
            <a:off x="5542040" y="2631162"/>
            <a:ext cx="176102" cy="605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42500F6-079B-41F5-B5F7-1A8608423C50}"/>
              </a:ext>
            </a:extLst>
          </p:cNvPr>
          <p:cNvCxnSpPr>
            <a:cxnSpLocks/>
          </p:cNvCxnSpPr>
          <p:nvPr/>
        </p:nvCxnSpPr>
        <p:spPr>
          <a:xfrm>
            <a:off x="5688806" y="2631281"/>
            <a:ext cx="464502" cy="130464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74F27D2-2626-437C-8465-FF3FC6FC6736}"/>
              </a:ext>
            </a:extLst>
          </p:cNvPr>
          <p:cNvSpPr txBox="1"/>
          <p:nvPr/>
        </p:nvSpPr>
        <p:spPr>
          <a:xfrm>
            <a:off x="6225593" y="2788106"/>
            <a:ext cx="1394407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Undisturbed Buffer </a:t>
            </a:r>
          </a:p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40’ x 300’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=12,000sf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399AE8B-C8A0-4FDA-A3C5-770C5706EBAC}"/>
              </a:ext>
            </a:extLst>
          </p:cNvPr>
          <p:cNvCxnSpPr>
            <a:cxnSpLocks/>
          </p:cNvCxnSpPr>
          <p:nvPr/>
        </p:nvCxnSpPr>
        <p:spPr>
          <a:xfrm>
            <a:off x="5523177" y="2675141"/>
            <a:ext cx="475933" cy="1315834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8C70C51-ADF8-41C6-8A81-842575C1A71D}"/>
              </a:ext>
            </a:extLst>
          </p:cNvPr>
          <p:cNvCxnSpPr>
            <a:cxnSpLocks/>
          </p:cNvCxnSpPr>
          <p:nvPr/>
        </p:nvCxnSpPr>
        <p:spPr>
          <a:xfrm flipH="1">
            <a:off x="5977206" y="3902917"/>
            <a:ext cx="176102" cy="60531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CC83FF5-C74E-4CE4-BCB8-D762AF73FBC2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5918201" y="3226643"/>
            <a:ext cx="307392" cy="100072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A27AC3D-0845-4BE5-BEAA-238FEAFA281C}"/>
              </a:ext>
            </a:extLst>
          </p:cNvPr>
          <p:cNvCxnSpPr>
            <a:cxnSpLocks/>
          </p:cNvCxnSpPr>
          <p:nvPr/>
        </p:nvCxnSpPr>
        <p:spPr>
          <a:xfrm flipH="1">
            <a:off x="4856329" y="1751434"/>
            <a:ext cx="536409" cy="21716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85DA299-8BEA-4B44-B588-6CB1AC08749E}"/>
              </a:ext>
            </a:extLst>
          </p:cNvPr>
          <p:cNvCxnSpPr>
            <a:cxnSpLocks/>
            <a:endCxn id="50" idx="1"/>
          </p:cNvCxnSpPr>
          <p:nvPr/>
        </p:nvCxnSpPr>
        <p:spPr>
          <a:xfrm flipV="1">
            <a:off x="5392738" y="1728396"/>
            <a:ext cx="676146" cy="11560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301113F-1A05-4538-BE99-B6A2ABAD6885}"/>
              </a:ext>
            </a:extLst>
          </p:cNvPr>
          <p:cNvCxnSpPr>
            <a:cxnSpLocks/>
          </p:cNvCxnSpPr>
          <p:nvPr/>
        </p:nvCxnSpPr>
        <p:spPr>
          <a:xfrm>
            <a:off x="5366546" y="1751434"/>
            <a:ext cx="80168" cy="185127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FA7D0DC-7336-4D3E-B45F-C6A74FAE88D8}"/>
              </a:ext>
            </a:extLst>
          </p:cNvPr>
          <p:cNvCxnSpPr>
            <a:cxnSpLocks/>
          </p:cNvCxnSpPr>
          <p:nvPr/>
        </p:nvCxnSpPr>
        <p:spPr>
          <a:xfrm>
            <a:off x="4878917" y="1941716"/>
            <a:ext cx="69321" cy="18721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534A8F2-94E3-4B63-9D8D-0B87550F2E25}"/>
              </a:ext>
            </a:extLst>
          </p:cNvPr>
          <p:cNvCxnSpPr>
            <a:cxnSpLocks/>
          </p:cNvCxnSpPr>
          <p:nvPr/>
        </p:nvCxnSpPr>
        <p:spPr>
          <a:xfrm flipH="1">
            <a:off x="4924749" y="1900532"/>
            <a:ext cx="536409" cy="21716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8CCE4A7-EAF5-4FEB-A16A-01AA53569B86}"/>
              </a:ext>
            </a:extLst>
          </p:cNvPr>
          <p:cNvCxnSpPr>
            <a:cxnSpLocks/>
          </p:cNvCxnSpPr>
          <p:nvPr/>
        </p:nvCxnSpPr>
        <p:spPr>
          <a:xfrm>
            <a:off x="4471987" y="3581173"/>
            <a:ext cx="258920" cy="75320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788B3A6-38B6-4F1A-A6AC-6DA81000F91F}"/>
              </a:ext>
            </a:extLst>
          </p:cNvPr>
          <p:cNvCxnSpPr>
            <a:cxnSpLocks/>
          </p:cNvCxnSpPr>
          <p:nvPr/>
        </p:nvCxnSpPr>
        <p:spPr>
          <a:xfrm>
            <a:off x="4378670" y="3624263"/>
            <a:ext cx="249765" cy="746065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9172D0E-6A8F-4922-83B4-F14046D5E675}"/>
              </a:ext>
            </a:extLst>
          </p:cNvPr>
          <p:cNvCxnSpPr>
            <a:cxnSpLocks/>
          </p:cNvCxnSpPr>
          <p:nvPr/>
        </p:nvCxnSpPr>
        <p:spPr>
          <a:xfrm flipV="1">
            <a:off x="4352477" y="3603115"/>
            <a:ext cx="146930" cy="441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611DF21-B56D-4F06-9BA0-12DECF2B41FF}"/>
              </a:ext>
            </a:extLst>
          </p:cNvPr>
          <p:cNvCxnSpPr>
            <a:cxnSpLocks/>
          </p:cNvCxnSpPr>
          <p:nvPr/>
        </p:nvCxnSpPr>
        <p:spPr>
          <a:xfrm flipV="1">
            <a:off x="4599895" y="4308189"/>
            <a:ext cx="146930" cy="441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939DE56-FB02-4E3D-B0F1-606B4086472B}"/>
              </a:ext>
            </a:extLst>
          </p:cNvPr>
          <p:cNvCxnSpPr>
            <a:cxnSpLocks/>
          </p:cNvCxnSpPr>
          <p:nvPr/>
        </p:nvCxnSpPr>
        <p:spPr>
          <a:xfrm flipV="1">
            <a:off x="3944791" y="3957777"/>
            <a:ext cx="527196" cy="44841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684197B2-B6B2-4D26-9675-EE5A349234C8}"/>
              </a:ext>
            </a:extLst>
          </p:cNvPr>
          <p:cNvSpPr txBox="1"/>
          <p:nvPr/>
        </p:nvSpPr>
        <p:spPr>
          <a:xfrm>
            <a:off x="2569925" y="3914773"/>
            <a:ext cx="1394407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</a:rPr>
              <a:t>20’ Planted Buffer 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</a:rPr>
              <a:t>185’ x 20’</a:t>
            </a:r>
          </a:p>
          <a:p>
            <a:pPr algn="ctr"/>
            <a:r>
              <a:rPr lang="en-US" sz="1600" b="1" dirty="0">
                <a:solidFill>
                  <a:srgbClr val="7030A0"/>
                </a:solidFill>
              </a:rPr>
              <a:t>~3,700sf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1465500-FED7-42E8-A630-8A161CA93F88}"/>
              </a:ext>
            </a:extLst>
          </p:cNvPr>
          <p:cNvSpPr/>
          <p:nvPr/>
        </p:nvSpPr>
        <p:spPr>
          <a:xfrm rot="19803283">
            <a:off x="5158063" y="3500209"/>
            <a:ext cx="269291" cy="16192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952F2CF-2C69-4665-8E20-4313891C87B5}"/>
              </a:ext>
            </a:extLst>
          </p:cNvPr>
          <p:cNvSpPr txBox="1"/>
          <p:nvPr/>
        </p:nvSpPr>
        <p:spPr>
          <a:xfrm>
            <a:off x="6219243" y="5054821"/>
            <a:ext cx="1877946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</a:rPr>
              <a:t>~2,000 sf</a:t>
            </a: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Usable Open Space (picnic area)</a:t>
            </a:r>
            <a:endParaRPr lang="en-US" sz="1600" dirty="0">
              <a:solidFill>
                <a:srgbClr val="002060"/>
              </a:solidFill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F95D45F-D565-4F5D-8110-E96A0C118A3E}"/>
              </a:ext>
            </a:extLst>
          </p:cNvPr>
          <p:cNvCxnSpPr>
            <a:cxnSpLocks/>
            <a:stCxn id="77" idx="0"/>
            <a:endCxn id="76" idx="2"/>
          </p:cNvCxnSpPr>
          <p:nvPr/>
        </p:nvCxnSpPr>
        <p:spPr>
          <a:xfrm flipH="1" flipV="1">
            <a:off x="5333123" y="3651325"/>
            <a:ext cx="1825093" cy="140349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E3947783-C1AE-4797-ACCA-23D88EAD96B6}"/>
              </a:ext>
            </a:extLst>
          </p:cNvPr>
          <p:cNvSpPr txBox="1"/>
          <p:nvPr/>
        </p:nvSpPr>
        <p:spPr>
          <a:xfrm>
            <a:off x="584980" y="5581560"/>
            <a:ext cx="3149819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2060"/>
                </a:solidFill>
                <a:latin typeface="Calibri" panose="020F0502020204030204"/>
              </a:rPr>
              <a:t>Industrial abutting industrial required width = 10’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3AC61F-2387-429A-8145-3A171F5569C1}"/>
              </a:ext>
            </a:extLst>
          </p:cNvPr>
          <p:cNvCxnSpPr>
            <a:cxnSpLocks/>
          </p:cNvCxnSpPr>
          <p:nvPr/>
        </p:nvCxnSpPr>
        <p:spPr>
          <a:xfrm flipV="1">
            <a:off x="3944791" y="1036705"/>
            <a:ext cx="1904830" cy="8426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D9DCC7D-7AA5-44A3-BBC6-B7A8F6E59EA2}"/>
              </a:ext>
            </a:extLst>
          </p:cNvPr>
          <p:cNvSpPr txBox="1"/>
          <p:nvPr/>
        </p:nvSpPr>
        <p:spPr>
          <a:xfrm rot="20193303">
            <a:off x="3324631" y="1865888"/>
            <a:ext cx="787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Hwy 00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1D09293-9D21-471B-8BD8-EE52FBF50068}"/>
              </a:ext>
            </a:extLst>
          </p:cNvPr>
          <p:cNvCxnSpPr>
            <a:cxnSpLocks/>
          </p:cNvCxnSpPr>
          <p:nvPr/>
        </p:nvCxnSpPr>
        <p:spPr>
          <a:xfrm flipV="1">
            <a:off x="3286926" y="1044606"/>
            <a:ext cx="1862114" cy="81998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0F53F97-44FB-4CB8-82ED-B6E44AC71DED}"/>
              </a:ext>
            </a:extLst>
          </p:cNvPr>
          <p:cNvCxnSpPr>
            <a:cxnSpLocks/>
          </p:cNvCxnSpPr>
          <p:nvPr/>
        </p:nvCxnSpPr>
        <p:spPr>
          <a:xfrm flipV="1">
            <a:off x="4948238" y="1036706"/>
            <a:ext cx="1877292" cy="70349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9F109B8-42B5-4FDE-AFB3-20D4CF710AB3}"/>
              </a:ext>
            </a:extLst>
          </p:cNvPr>
          <p:cNvSpPr txBox="1"/>
          <p:nvPr/>
        </p:nvSpPr>
        <p:spPr>
          <a:xfrm rot="20193303">
            <a:off x="4319419" y="1700772"/>
            <a:ext cx="697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Road 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EFE68C7-5D75-40EA-A43A-BF014916797E}"/>
              </a:ext>
            </a:extLst>
          </p:cNvPr>
          <p:cNvCxnSpPr>
            <a:cxnSpLocks/>
            <a:endCxn id="47" idx="1"/>
          </p:cNvCxnSpPr>
          <p:nvPr/>
        </p:nvCxnSpPr>
        <p:spPr>
          <a:xfrm flipV="1">
            <a:off x="3309297" y="1993438"/>
            <a:ext cx="1038918" cy="5533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5B9083B-DC2C-497F-897C-40B6EC74C661}"/>
              </a:ext>
            </a:extLst>
          </p:cNvPr>
          <p:cNvSpPr txBox="1"/>
          <p:nvPr/>
        </p:nvSpPr>
        <p:spPr>
          <a:xfrm>
            <a:off x="6068884" y="1312897"/>
            <a:ext cx="1394407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</a:rPr>
              <a:t>50’ Planted HCO Buffer </a:t>
            </a:r>
          </a:p>
          <a:p>
            <a:pPr algn="ctr"/>
            <a:r>
              <a:rPr lang="en-US" sz="1600" b="1" dirty="0">
                <a:solidFill>
                  <a:srgbClr val="00B050"/>
                </a:solidFill>
              </a:rPr>
              <a:t>~6,000sf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5C7A109-818C-4B09-93E1-FFA7E17C4DEF}"/>
              </a:ext>
            </a:extLst>
          </p:cNvPr>
          <p:cNvCxnSpPr>
            <a:cxnSpLocks/>
          </p:cNvCxnSpPr>
          <p:nvPr/>
        </p:nvCxnSpPr>
        <p:spPr>
          <a:xfrm flipV="1">
            <a:off x="517870" y="3104503"/>
            <a:ext cx="1688536" cy="10433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2F299F8-4082-409D-A88B-ED69BDD3C947}"/>
              </a:ext>
            </a:extLst>
          </p:cNvPr>
          <p:cNvCxnSpPr>
            <a:cxnSpLocks/>
          </p:cNvCxnSpPr>
          <p:nvPr/>
        </p:nvCxnSpPr>
        <p:spPr>
          <a:xfrm flipV="1">
            <a:off x="544081" y="3104504"/>
            <a:ext cx="1208005" cy="68263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A26D741-13B2-498F-A48B-5894CF150F8F}"/>
              </a:ext>
            </a:extLst>
          </p:cNvPr>
          <p:cNvCxnSpPr>
            <a:cxnSpLocks/>
          </p:cNvCxnSpPr>
          <p:nvPr/>
        </p:nvCxnSpPr>
        <p:spPr>
          <a:xfrm flipV="1">
            <a:off x="517869" y="2997383"/>
            <a:ext cx="259371" cy="1545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3AF2889-E5DE-492D-83F9-6C8D4C5D0E1F}"/>
              </a:ext>
            </a:extLst>
          </p:cNvPr>
          <p:cNvCxnSpPr>
            <a:cxnSpLocks/>
          </p:cNvCxnSpPr>
          <p:nvPr/>
        </p:nvCxnSpPr>
        <p:spPr>
          <a:xfrm flipV="1">
            <a:off x="2828925" y="1064202"/>
            <a:ext cx="1366838" cy="61854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ED3505C-DD51-4552-9EE9-BE9E1ED53456}"/>
              </a:ext>
            </a:extLst>
          </p:cNvPr>
          <p:cNvCxnSpPr>
            <a:cxnSpLocks/>
          </p:cNvCxnSpPr>
          <p:nvPr/>
        </p:nvCxnSpPr>
        <p:spPr>
          <a:xfrm flipV="1">
            <a:off x="1168396" y="2541510"/>
            <a:ext cx="1555754" cy="89624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73F8BB8-D9C3-449B-92E1-5AE2572EB77C}"/>
              </a:ext>
            </a:extLst>
          </p:cNvPr>
          <p:cNvCxnSpPr>
            <a:cxnSpLocks/>
          </p:cNvCxnSpPr>
          <p:nvPr/>
        </p:nvCxnSpPr>
        <p:spPr>
          <a:xfrm flipV="1">
            <a:off x="517869" y="2270113"/>
            <a:ext cx="1313755" cy="88179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B4C55C5-7E60-4D90-948A-AAC51C4D7F91}"/>
              </a:ext>
            </a:extLst>
          </p:cNvPr>
          <p:cNvCxnSpPr>
            <a:cxnSpLocks/>
          </p:cNvCxnSpPr>
          <p:nvPr/>
        </p:nvCxnSpPr>
        <p:spPr>
          <a:xfrm flipV="1">
            <a:off x="1389421" y="1848900"/>
            <a:ext cx="1959036" cy="11038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258298E-765D-4441-9D22-E052A9E2FB7E}"/>
              </a:ext>
            </a:extLst>
          </p:cNvPr>
          <p:cNvCxnSpPr>
            <a:cxnSpLocks/>
          </p:cNvCxnSpPr>
          <p:nvPr/>
        </p:nvCxnSpPr>
        <p:spPr>
          <a:xfrm flipV="1">
            <a:off x="550854" y="2952750"/>
            <a:ext cx="838566" cy="5553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B10A872-B67A-43F4-9CA7-60EE0698EFFB}"/>
              </a:ext>
            </a:extLst>
          </p:cNvPr>
          <p:cNvCxnSpPr>
            <a:cxnSpLocks/>
          </p:cNvCxnSpPr>
          <p:nvPr/>
        </p:nvCxnSpPr>
        <p:spPr>
          <a:xfrm flipV="1">
            <a:off x="547018" y="3429000"/>
            <a:ext cx="644221" cy="45380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C805B8D-68A0-42BC-AFE7-DAF3775B9FF5}"/>
              </a:ext>
            </a:extLst>
          </p:cNvPr>
          <p:cNvCxnSpPr>
            <a:cxnSpLocks/>
          </p:cNvCxnSpPr>
          <p:nvPr/>
        </p:nvCxnSpPr>
        <p:spPr>
          <a:xfrm flipV="1">
            <a:off x="2685313" y="2135282"/>
            <a:ext cx="759562" cy="406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B56F5C8-3834-4D5F-BCF9-192ACED1BC49}"/>
              </a:ext>
            </a:extLst>
          </p:cNvPr>
          <p:cNvSpPr txBox="1"/>
          <p:nvPr/>
        </p:nvSpPr>
        <p:spPr>
          <a:xfrm>
            <a:off x="113888" y="1107105"/>
            <a:ext cx="2610262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5.44-acres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10% = 23,700 sf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Zoning - Industrial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9D333E7-2764-43B7-A50E-566B8D91DC23}"/>
              </a:ext>
            </a:extLst>
          </p:cNvPr>
          <p:cNvCxnSpPr>
            <a:cxnSpLocks/>
          </p:cNvCxnSpPr>
          <p:nvPr/>
        </p:nvCxnSpPr>
        <p:spPr>
          <a:xfrm flipH="1" flipV="1">
            <a:off x="3145379" y="2128932"/>
            <a:ext cx="1531396" cy="131834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47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73" grpId="0" animBg="1"/>
      <p:bldP spid="76" grpId="0" animBg="1"/>
      <p:bldP spid="77" grpId="0" animBg="1"/>
      <p:bldP spid="81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0D9CDE-6619-4D62-8099-1947342300D3}"/>
              </a:ext>
            </a:extLst>
          </p:cNvPr>
          <p:cNvSpPr txBox="1"/>
          <p:nvPr/>
        </p:nvSpPr>
        <p:spPr>
          <a:xfrm>
            <a:off x="-1" y="736847"/>
            <a:ext cx="755226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Administrative Minor Modifications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E6870F-121D-4582-8F19-1936DC96F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267" y="1765154"/>
            <a:ext cx="5274733" cy="5092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1394D-8F42-403E-9326-E9F54C95A9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1732600"/>
            <a:ext cx="3742267" cy="5125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101AAB-8E0E-61C8-17C8-26A513073AA8}"/>
              </a:ext>
            </a:extLst>
          </p:cNvPr>
          <p:cNvSpPr txBox="1"/>
          <p:nvPr/>
        </p:nvSpPr>
        <p:spPr>
          <a:xfrm>
            <a:off x="6834195" y="2967335"/>
            <a:ext cx="2364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2D050"/>
                </a:solidFill>
              </a:rPr>
              <a:t>Type 1: Specimen Trees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BC06FDB-E875-F4B8-EC5A-0022CFB9CBA2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8016614" y="3798332"/>
            <a:ext cx="29481" cy="922582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2FBED45-60FE-D96D-C801-9BD60863510F}"/>
              </a:ext>
            </a:extLst>
          </p:cNvPr>
          <p:cNvSpPr/>
          <p:nvPr/>
        </p:nvSpPr>
        <p:spPr>
          <a:xfrm>
            <a:off x="7313728" y="4720914"/>
            <a:ext cx="1464733" cy="64604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4D9F388-EB18-4F42-5ACA-8FA2B1B82FDB}"/>
              </a:ext>
            </a:extLst>
          </p:cNvPr>
          <p:cNvSpPr/>
          <p:nvPr/>
        </p:nvSpPr>
        <p:spPr>
          <a:xfrm rot="2964759">
            <a:off x="1554706" y="4177593"/>
            <a:ext cx="1464733" cy="86480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ED44BB8-EB7C-9134-87DE-86F911A2EA62}"/>
              </a:ext>
            </a:extLst>
          </p:cNvPr>
          <p:cNvSpPr/>
          <p:nvPr/>
        </p:nvSpPr>
        <p:spPr>
          <a:xfrm rot="20993447">
            <a:off x="4235644" y="4559031"/>
            <a:ext cx="1901696" cy="646044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5FE98A-A853-DBEE-7C6B-D385F1DFC46F}"/>
              </a:ext>
            </a:extLst>
          </p:cNvPr>
          <p:cNvSpPr txBox="1"/>
          <p:nvPr/>
        </p:nvSpPr>
        <p:spPr>
          <a:xfrm>
            <a:off x="3776133" y="2305941"/>
            <a:ext cx="2305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</a:rPr>
              <a:t>Type 3: Undisturbed &amp; Planted Buffer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5A05F5-4F99-5B59-E203-160657CD9A2E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>
            <a:off x="4929072" y="3506270"/>
            <a:ext cx="200722" cy="105777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270C577D-B16C-36D2-6E8E-CD52E179B7E9}"/>
              </a:ext>
            </a:extLst>
          </p:cNvPr>
          <p:cNvSpPr/>
          <p:nvPr/>
        </p:nvSpPr>
        <p:spPr>
          <a:xfrm rot="18146996">
            <a:off x="-322814" y="2794717"/>
            <a:ext cx="2609181" cy="102014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 animBg="1"/>
      <p:bldP spid="8" grpId="1" animBg="1"/>
      <p:bldP spid="10" grpId="0" animBg="1"/>
      <p:bldP spid="10" grpId="1" animBg="1"/>
      <p:bldP spid="11" grpId="0" animBg="1"/>
      <p:bldP spid="12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7F0C1A-2429-4D85-96F6-9A73114CD9FA}"/>
              </a:ext>
            </a:extLst>
          </p:cNvPr>
          <p:cNvSpPr txBox="1"/>
          <p:nvPr/>
        </p:nvSpPr>
        <p:spPr>
          <a:xfrm>
            <a:off x="192819" y="876770"/>
            <a:ext cx="8758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Questions for Southern Pines?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003D4-104F-4D91-AF85-37E06180E7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597" y="1916639"/>
            <a:ext cx="5092404" cy="3307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E8FB76-A766-4CF6-8DC3-DF624EF8E3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916639"/>
            <a:ext cx="4159912" cy="3307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8D0C40-9D4F-431F-981B-2AF098B9C4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598" y="4886202"/>
            <a:ext cx="1656401" cy="19717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289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13963</TotalTime>
  <Words>713</Words>
  <Application>Microsoft Office PowerPoint</Application>
  <PresentationFormat>On-screen Show (4:3)</PresentationFormat>
  <Paragraphs>134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Gadugi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Broadwell</dc:creator>
  <cp:lastModifiedBy>Lydie Costes (CONTRACTOR)</cp:lastModifiedBy>
  <cp:revision>191</cp:revision>
  <cp:lastPrinted>2025-10-24T18:40:38Z</cp:lastPrinted>
  <dcterms:created xsi:type="dcterms:W3CDTF">2025-03-18T15:09:27Z</dcterms:created>
  <dcterms:modified xsi:type="dcterms:W3CDTF">2026-09-17T21:01:02Z</dcterms:modified>
</cp:coreProperties>
</file>