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12"/>
  </p:notesMasterIdLst>
  <p:handoutMasterIdLst>
    <p:handoutMasterId r:id="rId13"/>
  </p:handoutMasterIdLst>
  <p:sldIdLst>
    <p:sldId id="256" r:id="rId5"/>
    <p:sldId id="1598" r:id="rId6"/>
    <p:sldId id="1594" r:id="rId7"/>
    <p:sldId id="1595" r:id="rId8"/>
    <p:sldId id="1596" r:id="rId9"/>
    <p:sldId id="1597" r:id="rId10"/>
    <p:sldId id="274" r:id="rId1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costanzo, Joseph N." initials="DJN" lastIdx="1" clrIdx="0">
    <p:extLst>
      <p:ext uri="{19B8F6BF-5375-455C-9EA6-DF929625EA0E}">
        <p15:presenceInfo xmlns:p15="http://schemas.microsoft.com/office/powerpoint/2012/main" userId="S-1-5-21-1666655704-2001763472-1691616715-22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13"/>
    <a:srgbClr val="3333CC"/>
    <a:srgbClr val="0066FF"/>
    <a:srgbClr val="000000"/>
    <a:srgbClr val="E6E6E6"/>
    <a:srgbClr val="00003A"/>
    <a:srgbClr val="FFFFFF"/>
    <a:srgbClr val="B00D26"/>
    <a:srgbClr val="191C22"/>
    <a:srgbClr val="5C637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CE270C-AF2B-404B-829C-CD4C77301E82}" v="1" dt="2025-12-08T20:47:55.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30" autoAdjust="0"/>
    <p:restoredTop sz="94617" autoAdjust="0"/>
  </p:normalViewPr>
  <p:slideViewPr>
    <p:cSldViewPr snapToGrid="0">
      <p:cViewPr varScale="1">
        <p:scale>
          <a:sx n="68" d="100"/>
          <a:sy n="68" d="100"/>
        </p:scale>
        <p:origin x="1085"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ek CIV Martin G" userId="5216f451-684e-4478-9d92-c88bc948cd0e" providerId="ADAL" clId="{E7174DB9-1CB6-4F89-8B0B-3C823EE5485F}"/>
    <pc:docChg chg="undo custSel addSld delSld modSld sldOrd delMainMaster modMainMaster modNotesMaster modHandout">
      <pc:chgData name="Korenek CIV Martin G" userId="5216f451-684e-4478-9d92-c88bc948cd0e" providerId="ADAL" clId="{E7174DB9-1CB6-4F89-8B0B-3C823EE5485F}" dt="2025-12-02T14:20:41.967" v="1088" actId="1037"/>
      <pc:docMkLst>
        <pc:docMk/>
      </pc:docMkLst>
      <pc:sldChg chg="addSp delSp modSp mod">
        <pc:chgData name="Korenek CIV Martin G" userId="5216f451-684e-4478-9d92-c88bc948cd0e" providerId="ADAL" clId="{E7174DB9-1CB6-4F89-8B0B-3C823EE5485F}" dt="2025-12-02T14:20:06.615" v="1067" actId="478"/>
        <pc:sldMkLst>
          <pc:docMk/>
          <pc:sldMk cId="431178859" sldId="256"/>
        </pc:sldMkLst>
        <pc:spChg chg="mod">
          <ac:chgData name="Korenek CIV Martin G" userId="5216f451-684e-4478-9d92-c88bc948cd0e" providerId="ADAL" clId="{E7174DB9-1CB6-4F89-8B0B-3C823EE5485F}" dt="2025-11-24T15:49:34.977" v="838" actId="27636"/>
          <ac:spMkLst>
            <pc:docMk/>
            <pc:sldMk cId="431178859" sldId="256"/>
            <ac:spMk id="3" creationId="{00000000-0000-0000-0000-000000000000}"/>
          </ac:spMkLst>
        </pc:spChg>
        <pc:spChg chg="mod">
          <ac:chgData name="Korenek CIV Martin G" userId="5216f451-684e-4478-9d92-c88bc948cd0e" providerId="ADAL" clId="{E7174DB9-1CB6-4F89-8B0B-3C823EE5485F}" dt="2025-11-20T19:54:20.219" v="432" actId="20577"/>
          <ac:spMkLst>
            <pc:docMk/>
            <pc:sldMk cId="431178859" sldId="256"/>
            <ac:spMk id="5" creationId="{2178AD36-222B-C665-2F4E-ADA9353C30F5}"/>
          </ac:spMkLst>
        </pc:spChg>
      </pc:sldChg>
      <pc:sldChg chg="addSp delSp modSp mod">
        <pc:chgData name="Korenek CIV Martin G" userId="5216f451-684e-4478-9d92-c88bc948cd0e" providerId="ADAL" clId="{E7174DB9-1CB6-4F89-8B0B-3C823EE5485F}" dt="2025-11-24T14:01:44.075" v="711" actId="1076"/>
        <pc:sldMkLst>
          <pc:docMk/>
          <pc:sldMk cId="1143980458" sldId="274"/>
        </pc:sldMkLst>
        <pc:spChg chg="mod">
          <ac:chgData name="Korenek CIV Martin G" userId="5216f451-684e-4478-9d92-c88bc948cd0e" providerId="ADAL" clId="{E7174DB9-1CB6-4F89-8B0B-3C823EE5485F}" dt="2025-11-24T14:01:44.075" v="711" actId="1076"/>
          <ac:spMkLst>
            <pc:docMk/>
            <pc:sldMk cId="1143980458" sldId="274"/>
            <ac:spMk id="2" creationId="{00000000-0000-0000-0000-000000000000}"/>
          </ac:spMkLst>
        </pc:spChg>
        <pc:spChg chg="add mod">
          <ac:chgData name="Korenek CIV Martin G" userId="5216f451-684e-4478-9d92-c88bc948cd0e" providerId="ADAL" clId="{E7174DB9-1CB6-4F89-8B0B-3C823EE5485F}" dt="2025-11-24T14:01:35.386" v="710" actId="208"/>
          <ac:spMkLst>
            <pc:docMk/>
            <pc:sldMk cId="1143980458" sldId="274"/>
            <ac:spMk id="10" creationId="{CAFEB0E6-7D90-1B49-649A-194A491FF4DA}"/>
          </ac:spMkLst>
        </pc:spChg>
        <pc:picChg chg="add mod ord modCrop">
          <ac:chgData name="Korenek CIV Martin G" userId="5216f451-684e-4478-9d92-c88bc948cd0e" providerId="ADAL" clId="{E7174DB9-1CB6-4F89-8B0B-3C823EE5485F}" dt="2025-11-20T14:15:39.455" v="160" actId="1440"/>
          <ac:picMkLst>
            <pc:docMk/>
            <pc:sldMk cId="1143980458" sldId="274"/>
            <ac:picMk id="9" creationId="{1EC8A77F-0221-8530-06F6-44C457DE1E55}"/>
          </ac:picMkLst>
        </pc:picChg>
      </pc:sldChg>
      <pc:sldChg chg="modSp del mod">
        <pc:chgData name="Korenek CIV Martin G" userId="5216f451-684e-4478-9d92-c88bc948cd0e" providerId="ADAL" clId="{E7174DB9-1CB6-4F89-8B0B-3C823EE5485F}" dt="2025-11-20T19:44:26.051" v="218" actId="47"/>
        <pc:sldMkLst>
          <pc:docMk/>
          <pc:sldMk cId="2720709892" sldId="1591"/>
        </pc:sldMkLst>
      </pc:sldChg>
      <pc:sldChg chg="del">
        <pc:chgData name="Korenek CIV Martin G" userId="5216f451-684e-4478-9d92-c88bc948cd0e" providerId="ADAL" clId="{E7174DB9-1CB6-4F89-8B0B-3C823EE5485F}" dt="2025-11-24T14:01:11.737" v="708" actId="47"/>
        <pc:sldMkLst>
          <pc:docMk/>
          <pc:sldMk cId="1415531093" sldId="1592"/>
        </pc:sldMkLst>
      </pc:sldChg>
      <pc:sldChg chg="del">
        <pc:chgData name="Korenek CIV Martin G" userId="5216f451-684e-4478-9d92-c88bc948cd0e" providerId="ADAL" clId="{E7174DB9-1CB6-4F89-8B0B-3C823EE5485F}" dt="2025-11-20T14:20:09.623" v="183" actId="47"/>
        <pc:sldMkLst>
          <pc:docMk/>
          <pc:sldMk cId="4233632693" sldId="1593"/>
        </pc:sldMkLst>
      </pc:sldChg>
      <pc:sldChg chg="addSp delSp modSp mod">
        <pc:chgData name="Korenek CIV Martin G" userId="5216f451-684e-4478-9d92-c88bc948cd0e" providerId="ADAL" clId="{E7174DB9-1CB6-4F89-8B0B-3C823EE5485F}" dt="2025-12-02T13:59:38.314" v="1049" actId="113"/>
        <pc:sldMkLst>
          <pc:docMk/>
          <pc:sldMk cId="3450676966" sldId="1594"/>
        </pc:sldMkLst>
        <pc:spChg chg="add mod">
          <ac:chgData name="Korenek CIV Martin G" userId="5216f451-684e-4478-9d92-c88bc948cd0e" providerId="ADAL" clId="{E7174DB9-1CB6-4F89-8B0B-3C823EE5485F}" dt="2025-11-20T19:51:34.712" v="376"/>
          <ac:spMkLst>
            <pc:docMk/>
            <pc:sldMk cId="3450676966" sldId="1594"/>
            <ac:spMk id="4" creationId="{82CF8F2B-9895-7DC6-1865-262CAD026A2E}"/>
          </ac:spMkLst>
        </pc:spChg>
        <pc:spChg chg="mod">
          <ac:chgData name="Korenek CIV Martin G" userId="5216f451-684e-4478-9d92-c88bc948cd0e" providerId="ADAL" clId="{E7174DB9-1CB6-4F89-8B0B-3C823EE5485F}" dt="2025-12-02T13:59:38.314" v="1049" actId="113"/>
          <ac:spMkLst>
            <pc:docMk/>
            <pc:sldMk cId="3450676966" sldId="1594"/>
            <ac:spMk id="7" creationId="{89E53380-CF0B-B692-C526-EBDAE0CBCAE4}"/>
          </ac:spMkLst>
        </pc:spChg>
        <pc:picChg chg="add mod">
          <ac:chgData name="Korenek CIV Martin G" userId="5216f451-684e-4478-9d92-c88bc948cd0e" providerId="ADAL" clId="{E7174DB9-1CB6-4F89-8B0B-3C823EE5485F}" dt="2025-11-24T14:00:44.823" v="658" actId="1038"/>
          <ac:picMkLst>
            <pc:docMk/>
            <pc:sldMk cId="3450676966" sldId="1594"/>
            <ac:picMk id="8" creationId="{8DA868F5-9C22-0DC9-2477-73CEBCA36EA3}"/>
          </ac:picMkLst>
        </pc:picChg>
      </pc:sldChg>
      <pc:sldChg chg="addSp delSp modSp new mod">
        <pc:chgData name="Korenek CIV Martin G" userId="5216f451-684e-4478-9d92-c88bc948cd0e" providerId="ADAL" clId="{E7174DB9-1CB6-4F89-8B0B-3C823EE5485F}" dt="2025-12-02T13:59:50.027" v="1051" actId="113"/>
        <pc:sldMkLst>
          <pc:docMk/>
          <pc:sldMk cId="2858060673" sldId="1595"/>
        </pc:sldMkLst>
        <pc:spChg chg="add mod">
          <ac:chgData name="Korenek CIV Martin G" userId="5216f451-684e-4478-9d92-c88bc948cd0e" providerId="ADAL" clId="{E7174DB9-1CB6-4F89-8B0B-3C823EE5485F}" dt="2025-12-02T13:59:50.027" v="1051" actId="113"/>
          <ac:spMkLst>
            <pc:docMk/>
            <pc:sldMk cId="2858060673" sldId="1595"/>
            <ac:spMk id="6" creationId="{1A7F29A2-6450-B1F9-4CC5-84A7E6DE0E35}"/>
          </ac:spMkLst>
        </pc:spChg>
        <pc:spChg chg="add mod">
          <ac:chgData name="Korenek CIV Martin G" userId="5216f451-684e-4478-9d92-c88bc948cd0e" providerId="ADAL" clId="{E7174DB9-1CB6-4F89-8B0B-3C823EE5485F}" dt="2025-11-20T19:51:38.295" v="377"/>
          <ac:spMkLst>
            <pc:docMk/>
            <pc:sldMk cId="2858060673" sldId="1595"/>
            <ac:spMk id="7" creationId="{59647957-B4FE-FC38-C4E1-76B1BA776F51}"/>
          </ac:spMkLst>
        </pc:spChg>
        <pc:picChg chg="add mod">
          <ac:chgData name="Korenek CIV Martin G" userId="5216f451-684e-4478-9d92-c88bc948cd0e" providerId="ADAL" clId="{E7174DB9-1CB6-4F89-8B0B-3C823EE5485F}" dt="2025-11-24T14:00:57.616" v="706" actId="1037"/>
          <ac:picMkLst>
            <pc:docMk/>
            <pc:sldMk cId="2858060673" sldId="1595"/>
            <ac:picMk id="5" creationId="{7AC3D10D-ED38-4C8D-567E-1BE15294B159}"/>
          </ac:picMkLst>
        </pc:picChg>
      </pc:sldChg>
      <pc:sldChg chg="addSp delSp modSp new mod">
        <pc:chgData name="Korenek CIV Martin G" userId="5216f451-684e-4478-9d92-c88bc948cd0e" providerId="ADAL" clId="{E7174DB9-1CB6-4F89-8B0B-3C823EE5485F}" dt="2025-12-02T14:20:41.967" v="1088" actId="1037"/>
        <pc:sldMkLst>
          <pc:docMk/>
          <pc:sldMk cId="3186778650" sldId="1596"/>
        </pc:sldMkLst>
        <pc:spChg chg="add mod">
          <ac:chgData name="Korenek CIV Martin G" userId="5216f451-684e-4478-9d92-c88bc948cd0e" providerId="ADAL" clId="{E7174DB9-1CB6-4F89-8B0B-3C823EE5485F}" dt="2025-11-20T19:51:41.962" v="378"/>
          <ac:spMkLst>
            <pc:docMk/>
            <pc:sldMk cId="3186778650" sldId="1596"/>
            <ac:spMk id="2" creationId="{398C5E2C-5E75-7E3B-A805-70D01283C9D3}"/>
          </ac:spMkLst>
        </pc:spChg>
        <pc:spChg chg="add mod">
          <ac:chgData name="Korenek CIV Martin G" userId="5216f451-684e-4478-9d92-c88bc948cd0e" providerId="ADAL" clId="{E7174DB9-1CB6-4F89-8B0B-3C823EE5485F}" dt="2025-12-02T14:20:41.967" v="1088" actId="1037"/>
          <ac:spMkLst>
            <pc:docMk/>
            <pc:sldMk cId="3186778650" sldId="1596"/>
            <ac:spMk id="6" creationId="{88E328DB-9846-618C-FB48-BA0C72615B38}"/>
          </ac:spMkLst>
        </pc:spChg>
        <pc:picChg chg="add mod ord">
          <ac:chgData name="Korenek CIV Martin G" userId="5216f451-684e-4478-9d92-c88bc948cd0e" providerId="ADAL" clId="{E7174DB9-1CB6-4F89-8B0B-3C823EE5485F}" dt="2025-11-24T18:37:55.547" v="894" actId="14100"/>
          <ac:picMkLst>
            <pc:docMk/>
            <pc:sldMk cId="3186778650" sldId="1596"/>
            <ac:picMk id="5" creationId="{BA57F92C-7CF5-0306-281D-4D4AE4A1D9E5}"/>
          </ac:picMkLst>
        </pc:picChg>
      </pc:sldChg>
      <pc:sldChg chg="addSp delSp modSp new mod">
        <pc:chgData name="Korenek CIV Martin G" userId="5216f451-684e-4478-9d92-c88bc948cd0e" providerId="ADAL" clId="{E7174DB9-1CB6-4F89-8B0B-3C823EE5485F}" dt="2025-12-02T13:19:26.605" v="928" actId="1038"/>
        <pc:sldMkLst>
          <pc:docMk/>
          <pc:sldMk cId="3448008291" sldId="1597"/>
        </pc:sldMkLst>
        <pc:spChg chg="add mod">
          <ac:chgData name="Korenek CIV Martin G" userId="5216f451-684e-4478-9d92-c88bc948cd0e" providerId="ADAL" clId="{E7174DB9-1CB6-4F89-8B0B-3C823EE5485F}" dt="2025-11-20T19:51:45.606" v="379"/>
          <ac:spMkLst>
            <pc:docMk/>
            <pc:sldMk cId="3448008291" sldId="1597"/>
            <ac:spMk id="2" creationId="{278E0184-90FF-BDFF-125C-CBD861FEB340}"/>
          </ac:spMkLst>
        </pc:spChg>
        <pc:picChg chg="add mod">
          <ac:chgData name="Korenek CIV Martin G" userId="5216f451-684e-4478-9d92-c88bc948cd0e" providerId="ADAL" clId="{E7174DB9-1CB6-4F89-8B0B-3C823EE5485F}" dt="2025-12-02T13:19:26.605" v="928" actId="1038"/>
          <ac:picMkLst>
            <pc:docMk/>
            <pc:sldMk cId="3448008291" sldId="1597"/>
            <ac:picMk id="1026" creationId="{89340082-25E9-E6F7-0EF1-F26BAB9D72C3}"/>
          </ac:picMkLst>
        </pc:picChg>
      </pc:sldChg>
      <pc:sldChg chg="new del">
        <pc:chgData name="Korenek CIV Martin G" userId="5216f451-684e-4478-9d92-c88bc948cd0e" providerId="ADAL" clId="{E7174DB9-1CB6-4F89-8B0B-3C823EE5485F}" dt="2025-11-20T19:43:46.117" v="211" actId="680"/>
        <pc:sldMkLst>
          <pc:docMk/>
          <pc:sldMk cId="3010642473" sldId="1598"/>
        </pc:sldMkLst>
      </pc:sldChg>
      <pc:sldChg chg="addSp delSp modSp new mod ord">
        <pc:chgData name="Korenek CIV Martin G" userId="5216f451-684e-4478-9d92-c88bc948cd0e" providerId="ADAL" clId="{E7174DB9-1CB6-4F89-8B0B-3C823EE5485F}" dt="2025-12-02T14:01:41.816" v="1061" actId="1076"/>
        <pc:sldMkLst>
          <pc:docMk/>
          <pc:sldMk cId="3746073045" sldId="1598"/>
        </pc:sldMkLst>
        <pc:spChg chg="mod">
          <ac:chgData name="Korenek CIV Martin G" userId="5216f451-684e-4478-9d92-c88bc948cd0e" providerId="ADAL" clId="{E7174DB9-1CB6-4F89-8B0B-3C823EE5485F}" dt="2025-12-02T14:01:41.816" v="1061" actId="1076"/>
          <ac:spMkLst>
            <pc:docMk/>
            <pc:sldMk cId="3746073045" sldId="1598"/>
            <ac:spMk id="2" creationId="{1ACE5325-C121-64BD-6AFD-0ECBAF4A5EB0}"/>
          </ac:spMkLst>
        </pc:spChg>
        <pc:spChg chg="add mod">
          <ac:chgData name="Korenek CIV Martin G" userId="5216f451-684e-4478-9d92-c88bc948cd0e" providerId="ADAL" clId="{E7174DB9-1CB6-4F89-8B0B-3C823EE5485F}" dt="2025-11-20T19:51:31.250" v="375"/>
          <ac:spMkLst>
            <pc:docMk/>
            <pc:sldMk cId="3746073045" sldId="1598"/>
            <ac:spMk id="6" creationId="{01B15781-FAA6-37C2-A80D-2D25D6417F57}"/>
          </ac:spMkLst>
        </pc:spChg>
        <pc:picChg chg="add mod">
          <ac:chgData name="Korenek CIV Martin G" userId="5216f451-684e-4478-9d92-c88bc948cd0e" providerId="ADAL" clId="{E7174DB9-1CB6-4F89-8B0B-3C823EE5485F}" dt="2025-11-20T19:44:18.098" v="217" actId="1076"/>
          <ac:picMkLst>
            <pc:docMk/>
            <pc:sldMk cId="3746073045" sldId="1598"/>
            <ac:picMk id="4" creationId="{B47F8E2E-FE49-9062-DA08-ABBD70E1AA48}"/>
          </ac:picMkLst>
        </pc:picChg>
        <pc:picChg chg="add mod">
          <ac:chgData name="Korenek CIV Martin G" userId="5216f451-684e-4478-9d92-c88bc948cd0e" providerId="ADAL" clId="{E7174DB9-1CB6-4F89-8B0B-3C823EE5485F}" dt="2025-11-24T14:00:20.558" v="626" actId="1076"/>
          <ac:picMkLst>
            <pc:docMk/>
            <pc:sldMk cId="3746073045" sldId="1598"/>
            <ac:picMk id="9" creationId="{9BA5B402-D8A9-6553-AF6D-2DFE733BC975}"/>
          </ac:picMkLst>
        </pc:picChg>
      </pc:sldChg>
      <pc:sldChg chg="new del ord">
        <pc:chgData name="Korenek CIV Martin G" userId="5216f451-684e-4478-9d92-c88bc948cd0e" providerId="ADAL" clId="{E7174DB9-1CB6-4F89-8B0B-3C823EE5485F}" dt="2025-11-20T19:43:32.439" v="209" actId="680"/>
        <pc:sldMkLst>
          <pc:docMk/>
          <pc:sldMk cId="3765670510" sldId="1598"/>
        </pc:sldMkLst>
      </pc:sldChg>
      <pc:sldMasterChg chg="del delSldLayout">
        <pc:chgData name="Korenek CIV Martin G" userId="5216f451-684e-4478-9d92-c88bc948cd0e" providerId="ADAL" clId="{E7174DB9-1CB6-4F89-8B0B-3C823EE5485F}" dt="2025-11-24T14:01:11.737" v="708" actId="47"/>
        <pc:sldMasterMkLst>
          <pc:docMk/>
          <pc:sldMasterMk cId="2803736822" sldId="2147483660"/>
        </pc:sldMasterMkLst>
        <pc:sldLayoutChg chg="del">
          <pc:chgData name="Korenek CIV Martin G" userId="5216f451-684e-4478-9d92-c88bc948cd0e" providerId="ADAL" clId="{E7174DB9-1CB6-4F89-8B0B-3C823EE5485F}" dt="2025-11-24T14:01:11.737" v="708" actId="47"/>
          <pc:sldLayoutMkLst>
            <pc:docMk/>
            <pc:sldMasterMk cId="2803736822" sldId="2147483660"/>
            <pc:sldLayoutMk cId="2482555476" sldId="2147483661"/>
          </pc:sldLayoutMkLst>
        </pc:sldLayoutChg>
        <pc:sldLayoutChg chg="del">
          <pc:chgData name="Korenek CIV Martin G" userId="5216f451-684e-4478-9d92-c88bc948cd0e" providerId="ADAL" clId="{E7174DB9-1CB6-4F89-8B0B-3C823EE5485F}" dt="2025-11-24T14:01:11.737" v="708" actId="47"/>
          <pc:sldLayoutMkLst>
            <pc:docMk/>
            <pc:sldMasterMk cId="2803736822" sldId="2147483660"/>
            <pc:sldLayoutMk cId="1985659421" sldId="2147483662"/>
          </pc:sldLayoutMkLst>
        </pc:sldLayoutChg>
        <pc:sldLayoutChg chg="del">
          <pc:chgData name="Korenek CIV Martin G" userId="5216f451-684e-4478-9d92-c88bc948cd0e" providerId="ADAL" clId="{E7174DB9-1CB6-4F89-8B0B-3C823EE5485F}" dt="2025-11-24T14:01:11.737" v="708" actId="47"/>
          <pc:sldLayoutMkLst>
            <pc:docMk/>
            <pc:sldMasterMk cId="2803736822" sldId="2147483660"/>
            <pc:sldLayoutMk cId="1694762243" sldId="2147483663"/>
          </pc:sldLayoutMkLst>
        </pc:sldLayoutChg>
        <pc:sldLayoutChg chg="del">
          <pc:chgData name="Korenek CIV Martin G" userId="5216f451-684e-4478-9d92-c88bc948cd0e" providerId="ADAL" clId="{E7174DB9-1CB6-4F89-8B0B-3C823EE5485F}" dt="2025-11-24T14:01:11.737" v="708" actId="47"/>
          <pc:sldLayoutMkLst>
            <pc:docMk/>
            <pc:sldMasterMk cId="2803736822" sldId="2147483660"/>
            <pc:sldLayoutMk cId="1586265493" sldId="2147483664"/>
          </pc:sldLayoutMkLst>
        </pc:sldLayoutChg>
        <pc:sldLayoutChg chg="del">
          <pc:chgData name="Korenek CIV Martin G" userId="5216f451-684e-4478-9d92-c88bc948cd0e" providerId="ADAL" clId="{E7174DB9-1CB6-4F89-8B0B-3C823EE5485F}" dt="2025-11-24T14:01:11.737" v="708" actId="47"/>
          <pc:sldLayoutMkLst>
            <pc:docMk/>
            <pc:sldMasterMk cId="2803736822" sldId="2147483660"/>
            <pc:sldLayoutMk cId="1521640255" sldId="2147483665"/>
          </pc:sldLayoutMkLst>
        </pc:sldLayoutChg>
        <pc:sldLayoutChg chg="del">
          <pc:chgData name="Korenek CIV Martin G" userId="5216f451-684e-4478-9d92-c88bc948cd0e" providerId="ADAL" clId="{E7174DB9-1CB6-4F89-8B0B-3C823EE5485F}" dt="2025-11-24T14:01:11.737" v="708" actId="47"/>
          <pc:sldLayoutMkLst>
            <pc:docMk/>
            <pc:sldMasterMk cId="2803736822" sldId="2147483660"/>
            <pc:sldLayoutMk cId="1556218029" sldId="2147483668"/>
          </pc:sldLayoutMkLst>
        </pc:sldLayoutChg>
        <pc:sldLayoutChg chg="del">
          <pc:chgData name="Korenek CIV Martin G" userId="5216f451-684e-4478-9d92-c88bc948cd0e" providerId="ADAL" clId="{E7174DB9-1CB6-4F89-8B0B-3C823EE5485F}" dt="2025-11-24T14:01:11.737" v="708" actId="47"/>
          <pc:sldLayoutMkLst>
            <pc:docMk/>
            <pc:sldMasterMk cId="2803736822" sldId="2147483660"/>
            <pc:sldLayoutMk cId="752447341" sldId="2147483669"/>
          </pc:sldLayoutMkLst>
        </pc:sldLayoutChg>
        <pc:sldLayoutChg chg="del">
          <pc:chgData name="Korenek CIV Martin G" userId="5216f451-684e-4478-9d92-c88bc948cd0e" providerId="ADAL" clId="{E7174DB9-1CB6-4F89-8B0B-3C823EE5485F}" dt="2025-11-24T14:01:11.737" v="708" actId="47"/>
          <pc:sldLayoutMkLst>
            <pc:docMk/>
            <pc:sldMasterMk cId="2803736822" sldId="2147483660"/>
            <pc:sldLayoutMk cId="575175964" sldId="2147483670"/>
          </pc:sldLayoutMkLst>
        </pc:sldLayoutChg>
        <pc:sldLayoutChg chg="del">
          <pc:chgData name="Korenek CIV Martin G" userId="5216f451-684e-4478-9d92-c88bc948cd0e" providerId="ADAL" clId="{E7174DB9-1CB6-4F89-8B0B-3C823EE5485F}" dt="2025-11-24T14:01:11.737" v="708" actId="47"/>
          <pc:sldLayoutMkLst>
            <pc:docMk/>
            <pc:sldMasterMk cId="2803736822" sldId="2147483660"/>
            <pc:sldLayoutMk cId="1003030646" sldId="2147483671"/>
          </pc:sldLayoutMkLst>
        </pc:sldLayoutChg>
        <pc:sldLayoutChg chg="del">
          <pc:chgData name="Korenek CIV Martin G" userId="5216f451-684e-4478-9d92-c88bc948cd0e" providerId="ADAL" clId="{E7174DB9-1CB6-4F89-8B0B-3C823EE5485F}" dt="2025-11-24T14:01:11.737" v="708" actId="47"/>
          <pc:sldLayoutMkLst>
            <pc:docMk/>
            <pc:sldMasterMk cId="2803736822" sldId="2147483660"/>
            <pc:sldLayoutMk cId="3779798331" sldId="2147483672"/>
          </pc:sldLayoutMkLst>
        </pc:sldLayoutChg>
      </pc:sldMasterChg>
      <pc:sldMasterChg chg="modSldLayout">
        <pc:chgData name="Korenek CIV Martin G" userId="5216f451-684e-4478-9d92-c88bc948cd0e" providerId="ADAL" clId="{E7174DB9-1CB6-4F89-8B0B-3C823EE5485F}" dt="2025-12-02T14:19:37.510" v="1065" actId="478"/>
        <pc:sldMasterMkLst>
          <pc:docMk/>
          <pc:sldMasterMk cId="3401523853" sldId="2147483687"/>
        </pc:sldMasterMkLst>
        <pc:sldLayoutChg chg="addSp delSp modSp mod">
          <pc:chgData name="Korenek CIV Martin G" userId="5216f451-684e-4478-9d92-c88bc948cd0e" providerId="ADAL" clId="{E7174DB9-1CB6-4F89-8B0B-3C823EE5485F}" dt="2025-12-02T14:19:37.510" v="1065" actId="478"/>
          <pc:sldLayoutMkLst>
            <pc:docMk/>
            <pc:sldMasterMk cId="3401523853" sldId="2147483687"/>
            <pc:sldLayoutMk cId="129676006" sldId="2147483688"/>
          </pc:sldLayoutMkLst>
          <pc:spChg chg="mod">
            <ac:chgData name="Korenek CIV Martin G" userId="5216f451-684e-4478-9d92-c88bc948cd0e" providerId="ADAL" clId="{E7174DB9-1CB6-4F89-8B0B-3C823EE5485F}" dt="2025-11-24T13:51:24.341" v="569" actId="1076"/>
            <ac:spMkLst>
              <pc:docMk/>
              <pc:sldMasterMk cId="3401523853" sldId="2147483687"/>
              <pc:sldLayoutMk cId="129676006" sldId="2147483688"/>
              <ac:spMk id="10" creationId="{00000000-0000-0000-0000-000000000000}"/>
            </ac:spMkLst>
          </pc:spChg>
          <pc:spChg chg="mod">
            <ac:chgData name="Korenek CIV Martin G" userId="5216f451-684e-4478-9d92-c88bc948cd0e" providerId="ADAL" clId="{E7174DB9-1CB6-4F89-8B0B-3C823EE5485F}" dt="2025-11-24T13:51:17.913" v="568" actId="1076"/>
            <ac:spMkLst>
              <pc:docMk/>
              <pc:sldMasterMk cId="3401523853" sldId="2147483687"/>
              <pc:sldLayoutMk cId="129676006" sldId="2147483688"/>
              <ac:spMk id="12" creationId="{00000000-0000-0000-0000-000000000000}"/>
            </ac:spMkLst>
          </pc:spChg>
          <pc:picChg chg="add mod">
            <ac:chgData name="Korenek CIV Martin G" userId="5216f451-684e-4478-9d92-c88bc948cd0e" providerId="ADAL" clId="{E7174DB9-1CB6-4F89-8B0B-3C823EE5485F}" dt="2025-11-24T13:51:32.468" v="571" actId="1076"/>
            <ac:picMkLst>
              <pc:docMk/>
              <pc:sldMasterMk cId="3401523853" sldId="2147483687"/>
              <pc:sldLayoutMk cId="129676006" sldId="2147483688"/>
              <ac:picMk id="2" creationId="{5C0E714D-948B-A2EC-E31C-3CB34A16960F}"/>
            </ac:picMkLst>
          </pc:picChg>
        </pc:sldLayoutChg>
        <pc:sldLayoutChg chg="modSp mod">
          <pc:chgData name="Korenek CIV Martin G" userId="5216f451-684e-4478-9d92-c88bc948cd0e" providerId="ADAL" clId="{E7174DB9-1CB6-4F89-8B0B-3C823EE5485F}" dt="2025-12-02T14:19:04.276" v="1062" actId="6549"/>
          <pc:sldLayoutMkLst>
            <pc:docMk/>
            <pc:sldMasterMk cId="3401523853" sldId="2147483687"/>
            <pc:sldLayoutMk cId="3151066970" sldId="2147483690"/>
          </pc:sldLayoutMkLst>
          <pc:spChg chg="mod">
            <ac:chgData name="Korenek CIV Martin G" userId="5216f451-684e-4478-9d92-c88bc948cd0e" providerId="ADAL" clId="{E7174DB9-1CB6-4F89-8B0B-3C823EE5485F}" dt="2025-12-02T14:19:04.276" v="1062" actId="6549"/>
            <ac:spMkLst>
              <pc:docMk/>
              <pc:sldMasterMk cId="3401523853" sldId="2147483687"/>
              <pc:sldLayoutMk cId="3151066970" sldId="2147483690"/>
              <ac:spMk id="2" creationId="{070367D5-D855-3E86-D4D2-F28FCB9AF99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43238" cy="466725"/>
          </a:xfrm>
          <a:prstGeom prst="rect">
            <a:avLst/>
          </a:prstGeom>
        </p:spPr>
        <p:txBody>
          <a:bodyPr vert="horz" lIns="91418" tIns="45714" rIns="91418" bIns="45714" rtlCol="0"/>
          <a:lstStyle>
            <a:lvl1pPr algn="l">
              <a:defRPr sz="1200"/>
            </a:lvl1pPr>
          </a:lstStyle>
          <a:p>
            <a:endParaRPr lang="en-US"/>
          </a:p>
        </p:txBody>
      </p:sp>
      <p:sp>
        <p:nvSpPr>
          <p:cNvPr id="3" name="Date Placeholder 2"/>
          <p:cNvSpPr>
            <a:spLocks noGrp="1"/>
          </p:cNvSpPr>
          <p:nvPr>
            <p:ph type="dt" sz="quarter" idx="1"/>
          </p:nvPr>
        </p:nvSpPr>
        <p:spPr>
          <a:xfrm>
            <a:off x="3978279" y="1"/>
            <a:ext cx="3043238" cy="466725"/>
          </a:xfrm>
          <a:prstGeom prst="rect">
            <a:avLst/>
          </a:prstGeom>
        </p:spPr>
        <p:txBody>
          <a:bodyPr vert="horz" lIns="91418" tIns="45714" rIns="91418" bIns="45714" rtlCol="0"/>
          <a:lstStyle>
            <a:lvl1pPr algn="r">
              <a:defRPr sz="1200"/>
            </a:lvl1pPr>
          </a:lstStyle>
          <a:p>
            <a:fld id="{5AFB0A13-4F27-40B0-B719-1F202FA1F283}" type="datetimeFigureOut">
              <a:rPr lang="en-US" smtClean="0"/>
              <a:t>12/8/2025</a:t>
            </a:fld>
            <a:endParaRPr lang="en-US"/>
          </a:p>
        </p:txBody>
      </p:sp>
      <p:sp>
        <p:nvSpPr>
          <p:cNvPr id="4" name="Footer Placeholder 3"/>
          <p:cNvSpPr>
            <a:spLocks noGrp="1"/>
          </p:cNvSpPr>
          <p:nvPr>
            <p:ph type="ftr" sz="quarter" idx="2"/>
          </p:nvPr>
        </p:nvSpPr>
        <p:spPr>
          <a:xfrm>
            <a:off x="4" y="8842380"/>
            <a:ext cx="3043238" cy="466725"/>
          </a:xfrm>
          <a:prstGeom prst="rect">
            <a:avLst/>
          </a:prstGeom>
        </p:spPr>
        <p:txBody>
          <a:bodyPr vert="horz" lIns="91418" tIns="45714" rIns="9141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8279" y="8842380"/>
            <a:ext cx="3043238" cy="466725"/>
          </a:xfrm>
          <a:prstGeom prst="rect">
            <a:avLst/>
          </a:prstGeom>
        </p:spPr>
        <p:txBody>
          <a:bodyPr vert="horz" lIns="91418" tIns="45714" rIns="91418" bIns="45714" rtlCol="0" anchor="b"/>
          <a:lstStyle>
            <a:lvl1pPr algn="r">
              <a:defRPr sz="1200"/>
            </a:lvl1pPr>
          </a:lstStyle>
          <a:p>
            <a:fld id="{77EEDD0A-F4EE-4BBC-9739-3666750D3873}" type="slidenum">
              <a:rPr lang="en-US" smtClean="0"/>
              <a:t>‹#›</a:t>
            </a:fld>
            <a:endParaRPr lang="en-US"/>
          </a:p>
        </p:txBody>
      </p:sp>
    </p:spTree>
    <p:extLst>
      <p:ext uri="{BB962C8B-B14F-4D97-AF65-F5344CB8AC3E}">
        <p14:creationId xmlns:p14="http://schemas.microsoft.com/office/powerpoint/2010/main" val="2209505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43238" cy="466725"/>
          </a:xfrm>
          <a:prstGeom prst="rect">
            <a:avLst/>
          </a:prstGeom>
        </p:spPr>
        <p:txBody>
          <a:bodyPr vert="horz" lIns="91418" tIns="45714" rIns="91418" bIns="45714" rtlCol="0"/>
          <a:lstStyle>
            <a:lvl1pPr algn="l">
              <a:defRPr sz="1200"/>
            </a:lvl1pPr>
          </a:lstStyle>
          <a:p>
            <a:endParaRPr lang="en-US"/>
          </a:p>
        </p:txBody>
      </p:sp>
      <p:sp>
        <p:nvSpPr>
          <p:cNvPr id="3" name="Date Placeholder 2"/>
          <p:cNvSpPr>
            <a:spLocks noGrp="1"/>
          </p:cNvSpPr>
          <p:nvPr>
            <p:ph type="dt" idx="1"/>
          </p:nvPr>
        </p:nvSpPr>
        <p:spPr>
          <a:xfrm>
            <a:off x="3978279" y="1"/>
            <a:ext cx="3043238" cy="466725"/>
          </a:xfrm>
          <a:prstGeom prst="rect">
            <a:avLst/>
          </a:prstGeom>
        </p:spPr>
        <p:txBody>
          <a:bodyPr vert="horz" lIns="91418" tIns="45714" rIns="91418" bIns="45714" rtlCol="0"/>
          <a:lstStyle>
            <a:lvl1pPr algn="r">
              <a:defRPr sz="1200"/>
            </a:lvl1pPr>
          </a:lstStyle>
          <a:p>
            <a:fld id="{A1F95A32-62FC-4AD5-8D8C-EC0AD498CD5F}" type="datetimeFigureOut">
              <a:rPr lang="en-US" smtClean="0"/>
              <a:t>12/8/2025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18" tIns="45714" rIns="91418" bIns="45714" rtlCol="0" anchor="ctr"/>
          <a:lstStyle/>
          <a:p>
            <a:endParaRPr lang="en-US"/>
          </a:p>
        </p:txBody>
      </p:sp>
      <p:sp>
        <p:nvSpPr>
          <p:cNvPr id="5" name="Notes Placeholder 4"/>
          <p:cNvSpPr>
            <a:spLocks noGrp="1"/>
          </p:cNvSpPr>
          <p:nvPr>
            <p:ph type="body" sz="quarter" idx="3"/>
          </p:nvPr>
        </p:nvSpPr>
        <p:spPr>
          <a:xfrm>
            <a:off x="701677" y="4479925"/>
            <a:ext cx="5619750" cy="3665538"/>
          </a:xfrm>
          <a:prstGeom prst="rect">
            <a:avLst/>
          </a:prstGeom>
        </p:spPr>
        <p:txBody>
          <a:bodyPr vert="horz" lIns="91418" tIns="45714" rIns="91418" bIns="457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42380"/>
            <a:ext cx="3043238" cy="466725"/>
          </a:xfrm>
          <a:prstGeom prst="rect">
            <a:avLst/>
          </a:prstGeom>
        </p:spPr>
        <p:txBody>
          <a:bodyPr vert="horz" lIns="91418" tIns="45714" rIns="9141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8279" y="8842380"/>
            <a:ext cx="3043238" cy="466725"/>
          </a:xfrm>
          <a:prstGeom prst="rect">
            <a:avLst/>
          </a:prstGeom>
        </p:spPr>
        <p:txBody>
          <a:bodyPr vert="horz" lIns="91418" tIns="45714" rIns="91418" bIns="45714" rtlCol="0" anchor="b"/>
          <a:lstStyle>
            <a:lvl1pPr algn="r">
              <a:defRPr sz="1200"/>
            </a:lvl1pPr>
          </a:lstStyle>
          <a:p>
            <a:fld id="{385E4005-0D15-48E8-9DFF-64EF897D0FAB}" type="slidenum">
              <a:rPr lang="en-US" smtClean="0"/>
              <a:t>‹#›</a:t>
            </a:fld>
            <a:endParaRPr lang="en-US"/>
          </a:p>
        </p:txBody>
      </p:sp>
    </p:spTree>
    <p:extLst>
      <p:ext uri="{BB962C8B-B14F-4D97-AF65-F5344CB8AC3E}">
        <p14:creationId xmlns:p14="http://schemas.microsoft.com/office/powerpoint/2010/main" val="246888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Isosceles Triangle 2"/>
          <p:cNvSpPr/>
          <p:nvPr userDrawn="1"/>
        </p:nvSpPr>
        <p:spPr>
          <a:xfrm>
            <a:off x="8708" y="1160858"/>
            <a:ext cx="9147831" cy="5700919"/>
          </a:xfrm>
          <a:custGeom>
            <a:avLst/>
            <a:gdLst>
              <a:gd name="connsiteX0" fmla="*/ 0 w 8138916"/>
              <a:gd name="connsiteY0" fmla="*/ 2587426 h 2587426"/>
              <a:gd name="connsiteX1" fmla="*/ 4069458 w 8138916"/>
              <a:gd name="connsiteY1" fmla="*/ 0 h 2587426"/>
              <a:gd name="connsiteX2" fmla="*/ 8138916 w 8138916"/>
              <a:gd name="connsiteY2" fmla="*/ 2587426 h 2587426"/>
              <a:gd name="connsiteX3" fmla="*/ 0 w 8138916"/>
              <a:gd name="connsiteY3" fmla="*/ 2587426 h 2587426"/>
              <a:gd name="connsiteX0" fmla="*/ 0 w 9695663"/>
              <a:gd name="connsiteY0" fmla="*/ 3343128 h 3343128"/>
              <a:gd name="connsiteX1" fmla="*/ 5626205 w 9695663"/>
              <a:gd name="connsiteY1" fmla="*/ 0 h 3343128"/>
              <a:gd name="connsiteX2" fmla="*/ 9695663 w 9695663"/>
              <a:gd name="connsiteY2" fmla="*/ 2587426 h 3343128"/>
              <a:gd name="connsiteX3" fmla="*/ 0 w 9695663"/>
              <a:gd name="connsiteY3" fmla="*/ 3343128 h 3343128"/>
              <a:gd name="connsiteX0" fmla="*/ 0 w 9695663"/>
              <a:gd name="connsiteY0" fmla="*/ 5413752 h 5413752"/>
              <a:gd name="connsiteX1" fmla="*/ 9147778 w 9695663"/>
              <a:gd name="connsiteY1" fmla="*/ 0 h 5413752"/>
              <a:gd name="connsiteX2" fmla="*/ 9695663 w 9695663"/>
              <a:gd name="connsiteY2" fmla="*/ 4658050 h 5413752"/>
              <a:gd name="connsiteX3" fmla="*/ 0 w 9695663"/>
              <a:gd name="connsiteY3" fmla="*/ 5413752 h 5413752"/>
              <a:gd name="connsiteX0" fmla="*/ 0 w 9151557"/>
              <a:gd name="connsiteY0" fmla="*/ 5413752 h 5723590"/>
              <a:gd name="connsiteX1" fmla="*/ 9147778 w 9151557"/>
              <a:gd name="connsiteY1" fmla="*/ 0 h 5723590"/>
              <a:gd name="connsiteX2" fmla="*/ 9151557 w 9151557"/>
              <a:gd name="connsiteY2" fmla="*/ 5723590 h 5723590"/>
              <a:gd name="connsiteX3" fmla="*/ 0 w 9151557"/>
              <a:gd name="connsiteY3" fmla="*/ 5413752 h 5723590"/>
              <a:gd name="connsiteX0" fmla="*/ 7556 w 9159113"/>
              <a:gd name="connsiteY0" fmla="*/ 5413752 h 5723590"/>
              <a:gd name="connsiteX1" fmla="*/ 0 w 9159113"/>
              <a:gd name="connsiteY1" fmla="*/ 5391081 h 5723590"/>
              <a:gd name="connsiteX2" fmla="*/ 9155334 w 9159113"/>
              <a:gd name="connsiteY2" fmla="*/ 0 h 5723590"/>
              <a:gd name="connsiteX3" fmla="*/ 9159113 w 9159113"/>
              <a:gd name="connsiteY3" fmla="*/ 5723590 h 5723590"/>
              <a:gd name="connsiteX4" fmla="*/ 7556 w 9159113"/>
              <a:gd name="connsiteY4" fmla="*/ 5413752 h 5723590"/>
              <a:gd name="connsiteX0" fmla="*/ 7556 w 9159113"/>
              <a:gd name="connsiteY0" fmla="*/ 5716033 h 5723590"/>
              <a:gd name="connsiteX1" fmla="*/ 0 w 9159113"/>
              <a:gd name="connsiteY1" fmla="*/ 5391081 h 5723590"/>
              <a:gd name="connsiteX2" fmla="*/ 9155334 w 9159113"/>
              <a:gd name="connsiteY2" fmla="*/ 0 h 5723590"/>
              <a:gd name="connsiteX3" fmla="*/ 9159113 w 9159113"/>
              <a:gd name="connsiteY3" fmla="*/ 5723590 h 5723590"/>
              <a:gd name="connsiteX4" fmla="*/ 7556 w 9159113"/>
              <a:gd name="connsiteY4" fmla="*/ 5716033 h 5723590"/>
              <a:gd name="connsiteX0" fmla="*/ 0 w 9151557"/>
              <a:gd name="connsiteY0" fmla="*/ 5716033 h 5723590"/>
              <a:gd name="connsiteX1" fmla="*/ 1 w 9151557"/>
              <a:gd name="connsiteY1" fmla="*/ 5360853 h 5723590"/>
              <a:gd name="connsiteX2" fmla="*/ 9147778 w 9151557"/>
              <a:gd name="connsiteY2" fmla="*/ 0 h 5723590"/>
              <a:gd name="connsiteX3" fmla="*/ 9151557 w 9151557"/>
              <a:gd name="connsiteY3" fmla="*/ 5723590 h 5723590"/>
              <a:gd name="connsiteX4" fmla="*/ 0 w 9151557"/>
              <a:gd name="connsiteY4" fmla="*/ 5716033 h 5723590"/>
              <a:gd name="connsiteX0" fmla="*/ 0 w 9151557"/>
              <a:gd name="connsiteY0" fmla="*/ 5655577 h 5663134"/>
              <a:gd name="connsiteX1" fmla="*/ 1 w 9151557"/>
              <a:gd name="connsiteY1" fmla="*/ 5300397 h 5663134"/>
              <a:gd name="connsiteX2" fmla="*/ 9147778 w 9151557"/>
              <a:gd name="connsiteY2" fmla="*/ 0 h 5663134"/>
              <a:gd name="connsiteX3" fmla="*/ 9151557 w 9151557"/>
              <a:gd name="connsiteY3" fmla="*/ 5663134 h 5663134"/>
              <a:gd name="connsiteX4" fmla="*/ 0 w 9151557"/>
              <a:gd name="connsiteY4" fmla="*/ 5655577 h 5663134"/>
              <a:gd name="connsiteX0" fmla="*/ 0 w 9151557"/>
              <a:gd name="connsiteY0" fmla="*/ 5700919 h 5708476"/>
              <a:gd name="connsiteX1" fmla="*/ 1 w 9151557"/>
              <a:gd name="connsiteY1" fmla="*/ 5345739 h 5708476"/>
              <a:gd name="connsiteX2" fmla="*/ 9147778 w 9151557"/>
              <a:gd name="connsiteY2" fmla="*/ 0 h 5708476"/>
              <a:gd name="connsiteX3" fmla="*/ 9151557 w 9151557"/>
              <a:gd name="connsiteY3" fmla="*/ 5708476 h 5708476"/>
              <a:gd name="connsiteX4" fmla="*/ 0 w 9151557"/>
              <a:gd name="connsiteY4" fmla="*/ 5700919 h 5708476"/>
              <a:gd name="connsiteX0" fmla="*/ 0 w 9147809"/>
              <a:gd name="connsiteY0" fmla="*/ 5700919 h 5700919"/>
              <a:gd name="connsiteX1" fmla="*/ 1 w 9147809"/>
              <a:gd name="connsiteY1" fmla="*/ 5345739 h 5700919"/>
              <a:gd name="connsiteX2" fmla="*/ 9147778 w 9147809"/>
              <a:gd name="connsiteY2" fmla="*/ 0 h 5700919"/>
              <a:gd name="connsiteX3" fmla="*/ 9113772 w 9147809"/>
              <a:gd name="connsiteY3" fmla="*/ 5670691 h 5700919"/>
              <a:gd name="connsiteX4" fmla="*/ 0 w 9147809"/>
              <a:gd name="connsiteY4" fmla="*/ 5700919 h 5700919"/>
              <a:gd name="connsiteX0" fmla="*/ 0 w 9147831"/>
              <a:gd name="connsiteY0" fmla="*/ 5700919 h 5700919"/>
              <a:gd name="connsiteX1" fmla="*/ 1 w 9147831"/>
              <a:gd name="connsiteY1" fmla="*/ 5345739 h 5700919"/>
              <a:gd name="connsiteX2" fmla="*/ 9147778 w 9147831"/>
              <a:gd name="connsiteY2" fmla="*/ 0 h 5700919"/>
              <a:gd name="connsiteX3" fmla="*/ 9128886 w 9147831"/>
              <a:gd name="connsiteY3" fmla="*/ 5693362 h 5700919"/>
              <a:gd name="connsiteX4" fmla="*/ 0 w 9147831"/>
              <a:gd name="connsiteY4" fmla="*/ 5700919 h 570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831" h="5700919">
                <a:moveTo>
                  <a:pt x="0" y="5700919"/>
                </a:moveTo>
                <a:cubicBezTo>
                  <a:pt x="0" y="5582526"/>
                  <a:pt x="1" y="5464132"/>
                  <a:pt x="1" y="5345739"/>
                </a:cubicBezTo>
                <a:lnTo>
                  <a:pt x="9147778" y="0"/>
                </a:lnTo>
                <a:cubicBezTo>
                  <a:pt x="9149038" y="1907863"/>
                  <a:pt x="9127626" y="3785499"/>
                  <a:pt x="9128886" y="5693362"/>
                </a:cubicBezTo>
                <a:lnTo>
                  <a:pt x="0" y="57009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5B2A7E1-5227-41A1-88DE-0A40E310913E}" type="datetime1">
              <a:rPr lang="en-US" smtClean="0"/>
              <a:t>12/8/2025</a:t>
            </a:fld>
            <a:endParaRPr lang="en-US"/>
          </a:p>
        </p:txBody>
      </p:sp>
      <p:sp>
        <p:nvSpPr>
          <p:cNvPr id="6" name="Slide Number Placeholder 5"/>
          <p:cNvSpPr>
            <a:spLocks noGrp="1"/>
          </p:cNvSpPr>
          <p:nvPr>
            <p:ph type="sldNum" sz="quarter" idx="12"/>
          </p:nvPr>
        </p:nvSpPr>
        <p:spPr/>
        <p:txBody>
          <a:bodyPr/>
          <a:lstStyle/>
          <a:p>
            <a:fld id="{0B03D27F-C0DA-43A8-A3D1-5C15A6830A57}" type="slidenum">
              <a:rPr lang="en-US" smtClean="0"/>
              <a:t>‹#›</a:t>
            </a:fld>
            <a:endParaRPr lang="en-US"/>
          </a:p>
        </p:txBody>
      </p:sp>
      <p:sp>
        <p:nvSpPr>
          <p:cNvPr id="10" name="Rectangle 32"/>
          <p:cNvSpPr/>
          <p:nvPr userDrawn="1"/>
        </p:nvSpPr>
        <p:spPr>
          <a:xfrm>
            <a:off x="174235" y="1130817"/>
            <a:ext cx="9141779" cy="5375618"/>
          </a:xfrm>
          <a:custGeom>
            <a:avLst/>
            <a:gdLst>
              <a:gd name="connsiteX0" fmla="*/ 0 w 9141779"/>
              <a:gd name="connsiteY0" fmla="*/ 0 h 5375618"/>
              <a:gd name="connsiteX1" fmla="*/ 9141779 w 9141779"/>
              <a:gd name="connsiteY1" fmla="*/ 0 h 5375618"/>
              <a:gd name="connsiteX2" fmla="*/ 9141779 w 9141779"/>
              <a:gd name="connsiteY2" fmla="*/ 5375618 h 5375618"/>
              <a:gd name="connsiteX3" fmla="*/ 0 w 9141779"/>
              <a:gd name="connsiteY3" fmla="*/ 5375618 h 5375618"/>
              <a:gd name="connsiteX4" fmla="*/ 0 w 9141779"/>
              <a:gd name="connsiteY4" fmla="*/ 0 h 5375618"/>
              <a:gd name="connsiteX0" fmla="*/ 8709 w 9141779"/>
              <a:gd name="connsiteY0" fmla="*/ 5233851 h 5375618"/>
              <a:gd name="connsiteX1" fmla="*/ 9141779 w 9141779"/>
              <a:gd name="connsiteY1" fmla="*/ 0 h 5375618"/>
              <a:gd name="connsiteX2" fmla="*/ 9141779 w 9141779"/>
              <a:gd name="connsiteY2" fmla="*/ 5375618 h 5375618"/>
              <a:gd name="connsiteX3" fmla="*/ 0 w 9141779"/>
              <a:gd name="connsiteY3" fmla="*/ 5375618 h 5375618"/>
              <a:gd name="connsiteX4" fmla="*/ 8709 w 9141779"/>
              <a:gd name="connsiteY4" fmla="*/ 5233851 h 5375618"/>
              <a:gd name="connsiteX0" fmla="*/ 8709 w 9141779"/>
              <a:gd name="connsiteY0" fmla="*/ 5233851 h 5375618"/>
              <a:gd name="connsiteX1" fmla="*/ 9141779 w 9141779"/>
              <a:gd name="connsiteY1" fmla="*/ 0 h 5375618"/>
              <a:gd name="connsiteX2" fmla="*/ 9141779 w 9141779"/>
              <a:gd name="connsiteY2" fmla="*/ 80806 h 5375618"/>
              <a:gd name="connsiteX3" fmla="*/ 0 w 9141779"/>
              <a:gd name="connsiteY3" fmla="*/ 5375618 h 5375618"/>
              <a:gd name="connsiteX4" fmla="*/ 8709 w 9141779"/>
              <a:gd name="connsiteY4" fmla="*/ 5233851 h 5375618"/>
              <a:gd name="connsiteX0" fmla="*/ 8709 w 9141779"/>
              <a:gd name="connsiteY0" fmla="*/ 5268685 h 5375618"/>
              <a:gd name="connsiteX1" fmla="*/ 9141779 w 9141779"/>
              <a:gd name="connsiteY1" fmla="*/ 0 h 5375618"/>
              <a:gd name="connsiteX2" fmla="*/ 9141779 w 9141779"/>
              <a:gd name="connsiteY2" fmla="*/ 80806 h 5375618"/>
              <a:gd name="connsiteX3" fmla="*/ 0 w 9141779"/>
              <a:gd name="connsiteY3" fmla="*/ 5375618 h 5375618"/>
              <a:gd name="connsiteX4" fmla="*/ 8709 w 9141779"/>
              <a:gd name="connsiteY4" fmla="*/ 5268685 h 5375618"/>
              <a:gd name="connsiteX0" fmla="*/ 0 w 9141779"/>
              <a:gd name="connsiteY0" fmla="*/ 5294811 h 5375618"/>
              <a:gd name="connsiteX1" fmla="*/ 9141779 w 9141779"/>
              <a:gd name="connsiteY1" fmla="*/ 0 h 5375618"/>
              <a:gd name="connsiteX2" fmla="*/ 9141779 w 9141779"/>
              <a:gd name="connsiteY2" fmla="*/ 80806 h 5375618"/>
              <a:gd name="connsiteX3" fmla="*/ 0 w 9141779"/>
              <a:gd name="connsiteY3" fmla="*/ 5375618 h 5375618"/>
              <a:gd name="connsiteX4" fmla="*/ 0 w 9141779"/>
              <a:gd name="connsiteY4" fmla="*/ 5294811 h 5375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79" h="5375618">
                <a:moveTo>
                  <a:pt x="0" y="5294811"/>
                </a:moveTo>
                <a:lnTo>
                  <a:pt x="9141779" y="0"/>
                </a:lnTo>
                <a:lnTo>
                  <a:pt x="9141779" y="80806"/>
                </a:lnTo>
                <a:lnTo>
                  <a:pt x="0" y="5375618"/>
                </a:lnTo>
                <a:lnTo>
                  <a:pt x="0" y="5294811"/>
                </a:lnTo>
                <a:close/>
              </a:path>
            </a:pathLst>
          </a:custGeom>
          <a:solidFill>
            <a:srgbClr val="B00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2"/>
          <p:cNvSpPr/>
          <p:nvPr userDrawn="1"/>
        </p:nvSpPr>
        <p:spPr>
          <a:xfrm>
            <a:off x="174236" y="1265076"/>
            <a:ext cx="9141779" cy="5375618"/>
          </a:xfrm>
          <a:custGeom>
            <a:avLst/>
            <a:gdLst>
              <a:gd name="connsiteX0" fmla="*/ 0 w 9141779"/>
              <a:gd name="connsiteY0" fmla="*/ 0 h 5375618"/>
              <a:gd name="connsiteX1" fmla="*/ 9141779 w 9141779"/>
              <a:gd name="connsiteY1" fmla="*/ 0 h 5375618"/>
              <a:gd name="connsiteX2" fmla="*/ 9141779 w 9141779"/>
              <a:gd name="connsiteY2" fmla="*/ 5375618 h 5375618"/>
              <a:gd name="connsiteX3" fmla="*/ 0 w 9141779"/>
              <a:gd name="connsiteY3" fmla="*/ 5375618 h 5375618"/>
              <a:gd name="connsiteX4" fmla="*/ 0 w 9141779"/>
              <a:gd name="connsiteY4" fmla="*/ 0 h 5375618"/>
              <a:gd name="connsiteX0" fmla="*/ 8709 w 9141779"/>
              <a:gd name="connsiteY0" fmla="*/ 5233851 h 5375618"/>
              <a:gd name="connsiteX1" fmla="*/ 9141779 w 9141779"/>
              <a:gd name="connsiteY1" fmla="*/ 0 h 5375618"/>
              <a:gd name="connsiteX2" fmla="*/ 9141779 w 9141779"/>
              <a:gd name="connsiteY2" fmla="*/ 5375618 h 5375618"/>
              <a:gd name="connsiteX3" fmla="*/ 0 w 9141779"/>
              <a:gd name="connsiteY3" fmla="*/ 5375618 h 5375618"/>
              <a:gd name="connsiteX4" fmla="*/ 8709 w 9141779"/>
              <a:gd name="connsiteY4" fmla="*/ 5233851 h 5375618"/>
              <a:gd name="connsiteX0" fmla="*/ 8709 w 9141779"/>
              <a:gd name="connsiteY0" fmla="*/ 5233851 h 5375618"/>
              <a:gd name="connsiteX1" fmla="*/ 9141779 w 9141779"/>
              <a:gd name="connsiteY1" fmla="*/ 0 h 5375618"/>
              <a:gd name="connsiteX2" fmla="*/ 9141779 w 9141779"/>
              <a:gd name="connsiteY2" fmla="*/ 80806 h 5375618"/>
              <a:gd name="connsiteX3" fmla="*/ 0 w 9141779"/>
              <a:gd name="connsiteY3" fmla="*/ 5375618 h 5375618"/>
              <a:gd name="connsiteX4" fmla="*/ 8709 w 9141779"/>
              <a:gd name="connsiteY4" fmla="*/ 5233851 h 5375618"/>
              <a:gd name="connsiteX0" fmla="*/ 8709 w 9141779"/>
              <a:gd name="connsiteY0" fmla="*/ 5268685 h 5375618"/>
              <a:gd name="connsiteX1" fmla="*/ 9141779 w 9141779"/>
              <a:gd name="connsiteY1" fmla="*/ 0 h 5375618"/>
              <a:gd name="connsiteX2" fmla="*/ 9141779 w 9141779"/>
              <a:gd name="connsiteY2" fmla="*/ 80806 h 5375618"/>
              <a:gd name="connsiteX3" fmla="*/ 0 w 9141779"/>
              <a:gd name="connsiteY3" fmla="*/ 5375618 h 5375618"/>
              <a:gd name="connsiteX4" fmla="*/ 8709 w 9141779"/>
              <a:gd name="connsiteY4" fmla="*/ 5268685 h 5375618"/>
              <a:gd name="connsiteX0" fmla="*/ 0 w 9141779"/>
              <a:gd name="connsiteY0" fmla="*/ 5294811 h 5375618"/>
              <a:gd name="connsiteX1" fmla="*/ 9141779 w 9141779"/>
              <a:gd name="connsiteY1" fmla="*/ 0 h 5375618"/>
              <a:gd name="connsiteX2" fmla="*/ 9141779 w 9141779"/>
              <a:gd name="connsiteY2" fmla="*/ 80806 h 5375618"/>
              <a:gd name="connsiteX3" fmla="*/ 0 w 9141779"/>
              <a:gd name="connsiteY3" fmla="*/ 5375618 h 5375618"/>
              <a:gd name="connsiteX4" fmla="*/ 0 w 9141779"/>
              <a:gd name="connsiteY4" fmla="*/ 5294811 h 5375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79" h="5375618">
                <a:moveTo>
                  <a:pt x="0" y="5294811"/>
                </a:moveTo>
                <a:lnTo>
                  <a:pt x="9141779" y="0"/>
                </a:lnTo>
                <a:lnTo>
                  <a:pt x="9141779" y="80806"/>
                </a:lnTo>
                <a:lnTo>
                  <a:pt x="0" y="5375618"/>
                </a:lnTo>
                <a:lnTo>
                  <a:pt x="0" y="5294811"/>
                </a:lnTo>
                <a:close/>
              </a:path>
            </a:pathLst>
          </a:custGeom>
          <a:solidFill>
            <a:srgbClr val="00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5521C6-7A6D-4CBA-D216-7C8C4C90D368}"/>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7393743" y="3794901"/>
            <a:ext cx="1469885" cy="1961753"/>
          </a:xfrm>
          <a:prstGeom prst="rect">
            <a:avLst/>
          </a:prstGeom>
        </p:spPr>
      </p:pic>
      <p:pic>
        <p:nvPicPr>
          <p:cNvPr id="8" name="Picture 7">
            <a:extLst>
              <a:ext uri="{FF2B5EF4-FFF2-40B4-BE49-F238E27FC236}">
                <a16:creationId xmlns:a16="http://schemas.microsoft.com/office/drawing/2014/main" id="{234DBE85-9875-C1B2-A00D-E3B5369D513B}"/>
              </a:ext>
            </a:extLst>
          </p:cNvPr>
          <p:cNvPicPr>
            <a:picLocks noChangeAspect="1"/>
          </p:cNvPicPr>
          <p:nvPr userDrawn="1"/>
        </p:nvPicPr>
        <p:blipFill>
          <a:blip r:embed="rId3"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4290841" y="3863497"/>
            <a:ext cx="1863686" cy="1863686"/>
          </a:xfrm>
          <a:prstGeom prst="rect">
            <a:avLst/>
          </a:prstGeom>
        </p:spPr>
      </p:pic>
      <p:pic>
        <p:nvPicPr>
          <p:cNvPr id="2" name="Picture 1">
            <a:extLst>
              <a:ext uri="{FF2B5EF4-FFF2-40B4-BE49-F238E27FC236}">
                <a16:creationId xmlns:a16="http://schemas.microsoft.com/office/drawing/2014/main" id="{5C0E714D-948B-A2EC-E31C-3CB34A16960F}"/>
              </a:ext>
            </a:extLst>
          </p:cNvPr>
          <p:cNvPicPr>
            <a:picLocks noChangeAspect="1"/>
          </p:cNvPicPr>
          <p:nvPr userDrawn="1"/>
        </p:nvPicPr>
        <p:blipFill>
          <a:blip r:embed="rId4"/>
          <a:stretch>
            <a:fillRect/>
          </a:stretch>
        </p:blipFill>
        <p:spPr>
          <a:xfrm>
            <a:off x="174234" y="136524"/>
            <a:ext cx="3097741" cy="3739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67600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Isosceles Triangle 5"/>
          <p:cNvSpPr/>
          <p:nvPr userDrawn="1"/>
        </p:nvSpPr>
        <p:spPr>
          <a:xfrm rot="16200000" flipH="1">
            <a:off x="5603635" y="-2349813"/>
            <a:ext cx="422702" cy="6680202"/>
          </a:xfrm>
          <a:custGeom>
            <a:avLst/>
            <a:gdLst>
              <a:gd name="connsiteX0" fmla="*/ 0 w 1275526"/>
              <a:gd name="connsiteY0" fmla="*/ 9029701 h 9029701"/>
              <a:gd name="connsiteX1" fmla="*/ 327389 w 1275526"/>
              <a:gd name="connsiteY1" fmla="*/ 0 h 9029701"/>
              <a:gd name="connsiteX2" fmla="*/ 1275526 w 1275526"/>
              <a:gd name="connsiteY2" fmla="*/ 9029701 h 9029701"/>
              <a:gd name="connsiteX3" fmla="*/ 0 w 1275526"/>
              <a:gd name="connsiteY3" fmla="*/ 9029701 h 9029701"/>
              <a:gd name="connsiteX0" fmla="*/ 0 w 1275526"/>
              <a:gd name="connsiteY0" fmla="*/ 9122835 h 9122835"/>
              <a:gd name="connsiteX1" fmla="*/ 809989 w 1275526"/>
              <a:gd name="connsiteY1" fmla="*/ 0 h 9122835"/>
              <a:gd name="connsiteX2" fmla="*/ 1275526 w 1275526"/>
              <a:gd name="connsiteY2" fmla="*/ 9122835 h 9122835"/>
              <a:gd name="connsiteX3" fmla="*/ 0 w 1275526"/>
              <a:gd name="connsiteY3" fmla="*/ 9122835 h 9122835"/>
            </a:gdLst>
            <a:ahLst/>
            <a:cxnLst>
              <a:cxn ang="0">
                <a:pos x="connsiteX0" y="connsiteY0"/>
              </a:cxn>
              <a:cxn ang="0">
                <a:pos x="connsiteX1" y="connsiteY1"/>
              </a:cxn>
              <a:cxn ang="0">
                <a:pos x="connsiteX2" y="connsiteY2"/>
              </a:cxn>
              <a:cxn ang="0">
                <a:pos x="connsiteX3" y="connsiteY3"/>
              </a:cxn>
            </a:cxnLst>
            <a:rect l="l" t="t" r="r" b="b"/>
            <a:pathLst>
              <a:path w="1275526" h="9122835">
                <a:moveTo>
                  <a:pt x="0" y="9122835"/>
                </a:moveTo>
                <a:lnTo>
                  <a:pt x="809989" y="0"/>
                </a:lnTo>
                <a:lnTo>
                  <a:pt x="1275526" y="9122835"/>
                </a:lnTo>
                <a:lnTo>
                  <a:pt x="0" y="9122835"/>
                </a:lnTo>
                <a:close/>
              </a:path>
            </a:pathLst>
          </a:custGeom>
          <a:solidFill>
            <a:srgbClr val="B00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3" name="Content Placeholder 2"/>
          <p:cNvSpPr>
            <a:spLocks noGrp="1"/>
          </p:cNvSpPr>
          <p:nvPr>
            <p:ph idx="1"/>
          </p:nvPr>
        </p:nvSpPr>
        <p:spPr>
          <a:xfrm>
            <a:off x="114845" y="1667914"/>
            <a:ext cx="4300401" cy="22857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999D7E4-1776-4963-BFC2-A7867DCA69EE}" type="datetime1">
              <a:rPr lang="en-US" smtClean="0"/>
              <a:t>12/8/2025</a:t>
            </a:fld>
            <a:endParaRPr lang="en-US"/>
          </a:p>
        </p:txBody>
      </p:sp>
      <p:sp>
        <p:nvSpPr>
          <p:cNvPr id="6" name="Slide Number Placeholder 5"/>
          <p:cNvSpPr>
            <a:spLocks noGrp="1"/>
          </p:cNvSpPr>
          <p:nvPr>
            <p:ph type="sldNum" sz="quarter" idx="12"/>
          </p:nvPr>
        </p:nvSpPr>
        <p:spPr/>
        <p:txBody>
          <a:bodyPr/>
          <a:lstStyle/>
          <a:p>
            <a:fld id="{0B03D27F-C0DA-43A8-A3D1-5C15A6830A57}" type="slidenum">
              <a:rPr lang="en-US" smtClean="0"/>
              <a:t>‹#›</a:t>
            </a:fld>
            <a:endParaRPr lang="en-US"/>
          </a:p>
        </p:txBody>
      </p:sp>
      <p:sp>
        <p:nvSpPr>
          <p:cNvPr id="7" name="Isosceles Triangle 4"/>
          <p:cNvSpPr/>
          <p:nvPr userDrawn="1"/>
        </p:nvSpPr>
        <p:spPr>
          <a:xfrm rot="5400000">
            <a:off x="3948510" y="-4001411"/>
            <a:ext cx="1254535" cy="9151562"/>
          </a:xfrm>
          <a:custGeom>
            <a:avLst/>
            <a:gdLst>
              <a:gd name="connsiteX0" fmla="*/ 0 w 1593275"/>
              <a:gd name="connsiteY0" fmla="*/ 12095019 h 12095019"/>
              <a:gd name="connsiteX1" fmla="*/ 22433 w 1593275"/>
              <a:gd name="connsiteY1" fmla="*/ 0 h 12095019"/>
              <a:gd name="connsiteX2" fmla="*/ 1593275 w 1593275"/>
              <a:gd name="connsiteY2" fmla="*/ 12095019 h 12095019"/>
              <a:gd name="connsiteX3" fmla="*/ 0 w 1593275"/>
              <a:gd name="connsiteY3" fmla="*/ 12095019 h 12095019"/>
              <a:gd name="connsiteX0" fmla="*/ 0 w 1593275"/>
              <a:gd name="connsiteY0" fmla="*/ 12163258 h 12163258"/>
              <a:gd name="connsiteX1" fmla="*/ 22433 w 1593275"/>
              <a:gd name="connsiteY1" fmla="*/ 0 h 12163258"/>
              <a:gd name="connsiteX2" fmla="*/ 1593275 w 1593275"/>
              <a:gd name="connsiteY2" fmla="*/ 12163258 h 12163258"/>
              <a:gd name="connsiteX3" fmla="*/ 0 w 1593275"/>
              <a:gd name="connsiteY3" fmla="*/ 12163258 h 12163258"/>
              <a:gd name="connsiteX0" fmla="*/ 1 w 1593276"/>
              <a:gd name="connsiteY0" fmla="*/ 12173803 h 12173803"/>
              <a:gd name="connsiteX1" fmla="*/ 22434 w 1593276"/>
              <a:gd name="connsiteY1" fmla="*/ 10545 h 12173803"/>
              <a:gd name="connsiteX2" fmla="*/ 0 w 1593276"/>
              <a:gd name="connsiteY2" fmla="*/ 0 h 12173803"/>
              <a:gd name="connsiteX3" fmla="*/ 1593276 w 1593276"/>
              <a:gd name="connsiteY3" fmla="*/ 12173803 h 12173803"/>
              <a:gd name="connsiteX4" fmla="*/ 1 w 1593276"/>
              <a:gd name="connsiteY4" fmla="*/ 12173803 h 12173803"/>
              <a:gd name="connsiteX0" fmla="*/ 0 w 1593275"/>
              <a:gd name="connsiteY0" fmla="*/ 12214749 h 12214749"/>
              <a:gd name="connsiteX1" fmla="*/ 22433 w 1593275"/>
              <a:gd name="connsiteY1" fmla="*/ 51491 h 12214749"/>
              <a:gd name="connsiteX2" fmla="*/ 354840 w 1593275"/>
              <a:gd name="connsiteY2" fmla="*/ 0 h 12214749"/>
              <a:gd name="connsiteX3" fmla="*/ 1593275 w 1593275"/>
              <a:gd name="connsiteY3" fmla="*/ 12214749 h 12214749"/>
              <a:gd name="connsiteX4" fmla="*/ 0 w 1593275"/>
              <a:gd name="connsiteY4" fmla="*/ 12214749 h 12214749"/>
              <a:gd name="connsiteX0" fmla="*/ 0 w 1593275"/>
              <a:gd name="connsiteY0" fmla="*/ 12217849 h 12217849"/>
              <a:gd name="connsiteX1" fmla="*/ 22433 w 1593275"/>
              <a:gd name="connsiteY1" fmla="*/ 0 h 12217849"/>
              <a:gd name="connsiteX2" fmla="*/ 354840 w 1593275"/>
              <a:gd name="connsiteY2" fmla="*/ 3100 h 12217849"/>
              <a:gd name="connsiteX3" fmla="*/ 1593275 w 1593275"/>
              <a:gd name="connsiteY3" fmla="*/ 12217849 h 12217849"/>
              <a:gd name="connsiteX4" fmla="*/ 0 w 1593275"/>
              <a:gd name="connsiteY4" fmla="*/ 12217849 h 12217849"/>
              <a:gd name="connsiteX0" fmla="*/ 0 w 1593275"/>
              <a:gd name="connsiteY0" fmla="*/ 12217849 h 12217849"/>
              <a:gd name="connsiteX1" fmla="*/ 22433 w 1593275"/>
              <a:gd name="connsiteY1" fmla="*/ 0 h 12217849"/>
              <a:gd name="connsiteX2" fmla="*/ 354840 w 1593275"/>
              <a:gd name="connsiteY2" fmla="*/ 44043 h 12217849"/>
              <a:gd name="connsiteX3" fmla="*/ 1593275 w 1593275"/>
              <a:gd name="connsiteY3" fmla="*/ 12217849 h 12217849"/>
              <a:gd name="connsiteX4" fmla="*/ 0 w 1593275"/>
              <a:gd name="connsiteY4" fmla="*/ 12217849 h 12217849"/>
              <a:gd name="connsiteX0" fmla="*/ 0 w 1593275"/>
              <a:gd name="connsiteY0" fmla="*/ 12173806 h 12173806"/>
              <a:gd name="connsiteX1" fmla="*/ 22433 w 1593275"/>
              <a:gd name="connsiteY1" fmla="*/ 34334 h 12173806"/>
              <a:gd name="connsiteX2" fmla="*/ 354840 w 1593275"/>
              <a:gd name="connsiteY2" fmla="*/ 0 h 12173806"/>
              <a:gd name="connsiteX3" fmla="*/ 1593275 w 1593275"/>
              <a:gd name="connsiteY3" fmla="*/ 12173806 h 12173806"/>
              <a:gd name="connsiteX4" fmla="*/ 0 w 1593275"/>
              <a:gd name="connsiteY4" fmla="*/ 12173806 h 12173806"/>
              <a:gd name="connsiteX0" fmla="*/ 0 w 1593275"/>
              <a:gd name="connsiteY0" fmla="*/ 12183018 h 12183018"/>
              <a:gd name="connsiteX1" fmla="*/ 22433 w 1593275"/>
              <a:gd name="connsiteY1" fmla="*/ 0 h 12183018"/>
              <a:gd name="connsiteX2" fmla="*/ 354840 w 1593275"/>
              <a:gd name="connsiteY2" fmla="*/ 9212 h 12183018"/>
              <a:gd name="connsiteX3" fmla="*/ 1593275 w 1593275"/>
              <a:gd name="connsiteY3" fmla="*/ 12183018 h 12183018"/>
              <a:gd name="connsiteX4" fmla="*/ 0 w 1593275"/>
              <a:gd name="connsiteY4" fmla="*/ 12183018 h 12183018"/>
              <a:gd name="connsiteX0" fmla="*/ 0 w 1593275"/>
              <a:gd name="connsiteY0" fmla="*/ 12183021 h 12183021"/>
              <a:gd name="connsiteX1" fmla="*/ 13724 w 1593275"/>
              <a:gd name="connsiteY1" fmla="*/ 0 h 12183021"/>
              <a:gd name="connsiteX2" fmla="*/ 354840 w 1593275"/>
              <a:gd name="connsiteY2" fmla="*/ 9215 h 12183021"/>
              <a:gd name="connsiteX3" fmla="*/ 1593275 w 1593275"/>
              <a:gd name="connsiteY3" fmla="*/ 12183021 h 12183021"/>
              <a:gd name="connsiteX4" fmla="*/ 0 w 1593275"/>
              <a:gd name="connsiteY4" fmla="*/ 12183021 h 12183021"/>
              <a:gd name="connsiteX0" fmla="*/ 0 w 1593275"/>
              <a:gd name="connsiteY0" fmla="*/ 12183021 h 12183021"/>
              <a:gd name="connsiteX1" fmla="*/ 13724 w 1593275"/>
              <a:gd name="connsiteY1" fmla="*/ 0 h 12183021"/>
              <a:gd name="connsiteX2" fmla="*/ 346132 w 1593275"/>
              <a:gd name="connsiteY2" fmla="*/ 507 h 12183021"/>
              <a:gd name="connsiteX3" fmla="*/ 1593275 w 1593275"/>
              <a:gd name="connsiteY3" fmla="*/ 12183021 h 12183021"/>
              <a:gd name="connsiteX4" fmla="*/ 0 w 1593275"/>
              <a:gd name="connsiteY4" fmla="*/ 12183021 h 12183021"/>
              <a:gd name="connsiteX0" fmla="*/ 0 w 1593275"/>
              <a:gd name="connsiteY0" fmla="*/ 12216358 h 12216358"/>
              <a:gd name="connsiteX1" fmla="*/ 13724 w 1593275"/>
              <a:gd name="connsiteY1" fmla="*/ 33337 h 12216358"/>
              <a:gd name="connsiteX2" fmla="*/ 571909 w 1593275"/>
              <a:gd name="connsiteY2" fmla="*/ 0 h 12216358"/>
              <a:gd name="connsiteX3" fmla="*/ 1593275 w 1593275"/>
              <a:gd name="connsiteY3" fmla="*/ 12216358 h 12216358"/>
              <a:gd name="connsiteX4" fmla="*/ 0 w 1593275"/>
              <a:gd name="connsiteY4" fmla="*/ 12216358 h 12216358"/>
              <a:gd name="connsiteX0" fmla="*/ 0 w 1593275"/>
              <a:gd name="connsiteY0" fmla="*/ 12183021 h 12183021"/>
              <a:gd name="connsiteX1" fmla="*/ 13724 w 1593275"/>
              <a:gd name="connsiteY1" fmla="*/ 0 h 12183021"/>
              <a:gd name="connsiteX2" fmla="*/ 741243 w 1593275"/>
              <a:gd name="connsiteY2" fmla="*/ 505 h 12183021"/>
              <a:gd name="connsiteX3" fmla="*/ 1593275 w 1593275"/>
              <a:gd name="connsiteY3" fmla="*/ 12183021 h 12183021"/>
              <a:gd name="connsiteX4" fmla="*/ 0 w 1593275"/>
              <a:gd name="connsiteY4" fmla="*/ 12183021 h 12183021"/>
              <a:gd name="connsiteX0" fmla="*/ 0 w 1395417"/>
              <a:gd name="connsiteY0" fmla="*/ 12183021 h 12183021"/>
              <a:gd name="connsiteX1" fmla="*/ 13724 w 1395417"/>
              <a:gd name="connsiteY1" fmla="*/ 0 h 12183021"/>
              <a:gd name="connsiteX2" fmla="*/ 741243 w 1395417"/>
              <a:gd name="connsiteY2" fmla="*/ 505 h 12183021"/>
              <a:gd name="connsiteX3" fmla="*/ 1395417 w 1395417"/>
              <a:gd name="connsiteY3" fmla="*/ 12183021 h 12183021"/>
              <a:gd name="connsiteX4" fmla="*/ 0 w 1395417"/>
              <a:gd name="connsiteY4" fmla="*/ 12183021 h 12183021"/>
              <a:gd name="connsiteX0" fmla="*/ 0 w 1395417"/>
              <a:gd name="connsiteY0" fmla="*/ 12205750 h 12205750"/>
              <a:gd name="connsiteX1" fmla="*/ 13724 w 1395417"/>
              <a:gd name="connsiteY1" fmla="*/ 22729 h 12205750"/>
              <a:gd name="connsiteX2" fmla="*/ 982256 w 1395417"/>
              <a:gd name="connsiteY2" fmla="*/ 0 h 12205750"/>
              <a:gd name="connsiteX3" fmla="*/ 1395417 w 1395417"/>
              <a:gd name="connsiteY3" fmla="*/ 12205750 h 12205750"/>
              <a:gd name="connsiteX4" fmla="*/ 0 w 1395417"/>
              <a:gd name="connsiteY4" fmla="*/ 12205750 h 12205750"/>
              <a:gd name="connsiteX0" fmla="*/ 0 w 1395417"/>
              <a:gd name="connsiteY0" fmla="*/ 12183021 h 12183021"/>
              <a:gd name="connsiteX1" fmla="*/ 13724 w 1395417"/>
              <a:gd name="connsiteY1" fmla="*/ 0 h 12183021"/>
              <a:gd name="connsiteX2" fmla="*/ 982256 w 1395417"/>
              <a:gd name="connsiteY2" fmla="*/ 37398 h 12183021"/>
              <a:gd name="connsiteX3" fmla="*/ 1395417 w 1395417"/>
              <a:gd name="connsiteY3" fmla="*/ 12183021 h 12183021"/>
              <a:gd name="connsiteX4" fmla="*/ 0 w 1395417"/>
              <a:gd name="connsiteY4" fmla="*/ 12183021 h 12183021"/>
              <a:gd name="connsiteX0" fmla="*/ 0 w 1395417"/>
              <a:gd name="connsiteY0" fmla="*/ 12145623 h 12145623"/>
              <a:gd name="connsiteX1" fmla="*/ 13724 w 1395417"/>
              <a:gd name="connsiteY1" fmla="*/ 22729 h 12145623"/>
              <a:gd name="connsiteX2" fmla="*/ 982256 w 1395417"/>
              <a:gd name="connsiteY2" fmla="*/ 0 h 12145623"/>
              <a:gd name="connsiteX3" fmla="*/ 1395417 w 1395417"/>
              <a:gd name="connsiteY3" fmla="*/ 12145623 h 12145623"/>
              <a:gd name="connsiteX4" fmla="*/ 0 w 1395417"/>
              <a:gd name="connsiteY4" fmla="*/ 12145623 h 12145623"/>
              <a:gd name="connsiteX0" fmla="*/ 0 w 1395417"/>
              <a:gd name="connsiteY0" fmla="*/ 12145623 h 12145623"/>
              <a:gd name="connsiteX1" fmla="*/ 38940 w 1395417"/>
              <a:gd name="connsiteY1" fmla="*/ 112919 h 12145623"/>
              <a:gd name="connsiteX2" fmla="*/ 982256 w 1395417"/>
              <a:gd name="connsiteY2" fmla="*/ 0 h 12145623"/>
              <a:gd name="connsiteX3" fmla="*/ 1395417 w 1395417"/>
              <a:gd name="connsiteY3" fmla="*/ 12145623 h 12145623"/>
              <a:gd name="connsiteX4" fmla="*/ 0 w 1395417"/>
              <a:gd name="connsiteY4" fmla="*/ 12145623 h 12145623"/>
              <a:gd name="connsiteX0" fmla="*/ 0 w 1395417"/>
              <a:gd name="connsiteY0" fmla="*/ 12145623 h 12145623"/>
              <a:gd name="connsiteX1" fmla="*/ 38940 w 1395417"/>
              <a:gd name="connsiteY1" fmla="*/ 22729 h 12145623"/>
              <a:gd name="connsiteX2" fmla="*/ 982256 w 1395417"/>
              <a:gd name="connsiteY2" fmla="*/ 0 h 12145623"/>
              <a:gd name="connsiteX3" fmla="*/ 1395417 w 1395417"/>
              <a:gd name="connsiteY3" fmla="*/ 12145623 h 12145623"/>
              <a:gd name="connsiteX4" fmla="*/ 0 w 1395417"/>
              <a:gd name="connsiteY4" fmla="*/ 12145623 h 12145623"/>
              <a:gd name="connsiteX0" fmla="*/ 0 w 1395417"/>
              <a:gd name="connsiteY0" fmla="*/ 12135602 h 12135602"/>
              <a:gd name="connsiteX1" fmla="*/ 38940 w 1395417"/>
              <a:gd name="connsiteY1" fmla="*/ 12708 h 12135602"/>
              <a:gd name="connsiteX2" fmla="*/ 982256 w 1395417"/>
              <a:gd name="connsiteY2" fmla="*/ 0 h 12135602"/>
              <a:gd name="connsiteX3" fmla="*/ 1395417 w 1395417"/>
              <a:gd name="connsiteY3" fmla="*/ 12135602 h 12135602"/>
              <a:gd name="connsiteX4" fmla="*/ 0 w 1395417"/>
              <a:gd name="connsiteY4" fmla="*/ 12135602 h 12135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7" h="12135602">
                <a:moveTo>
                  <a:pt x="0" y="12135602"/>
                </a:moveTo>
                <a:cubicBezTo>
                  <a:pt x="7478" y="8103929"/>
                  <a:pt x="31462" y="4044381"/>
                  <a:pt x="38940" y="12708"/>
                </a:cubicBezTo>
                <a:lnTo>
                  <a:pt x="982256" y="0"/>
                </a:lnTo>
                <a:lnTo>
                  <a:pt x="1395417" y="12135602"/>
                </a:lnTo>
                <a:lnTo>
                  <a:pt x="0" y="12135602"/>
                </a:lnTo>
                <a:close/>
              </a:path>
            </a:pathLst>
          </a:custGeom>
          <a:solidFill>
            <a:srgbClr val="00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D900"/>
              </a:solidFill>
              <a:latin typeface="Calibri" panose="020F0502020204030204"/>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1988" y="264640"/>
            <a:ext cx="713324" cy="713324"/>
          </a:xfrm>
          <a:prstGeom prst="rect">
            <a:avLst/>
          </a:prstGeom>
        </p:spPr>
      </p:pic>
      <p:cxnSp>
        <p:nvCxnSpPr>
          <p:cNvPr id="10" name="Straight Connector 9"/>
          <p:cNvCxnSpPr/>
          <p:nvPr userDrawn="1"/>
        </p:nvCxnSpPr>
        <p:spPr>
          <a:xfrm>
            <a:off x="4533901" y="1497990"/>
            <a:ext cx="0" cy="4934894"/>
          </a:xfrm>
          <a:prstGeom prst="line">
            <a:avLst/>
          </a:prstGeom>
          <a:ln w="76200">
            <a:solidFill>
              <a:srgbClr val="0000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flipV="1">
            <a:off x="-15710" y="4066397"/>
            <a:ext cx="9159710" cy="5876"/>
          </a:xfrm>
          <a:prstGeom prst="line">
            <a:avLst/>
          </a:prstGeom>
          <a:ln w="76200">
            <a:solidFill>
              <a:srgbClr val="00001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flipV="1">
            <a:off x="-15710" y="1497990"/>
            <a:ext cx="9159710" cy="5876"/>
          </a:xfrm>
          <a:prstGeom prst="line">
            <a:avLst/>
          </a:prstGeom>
          <a:ln w="76200">
            <a:solidFill>
              <a:srgbClr val="000013"/>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3"/>
          </p:nvPr>
        </p:nvSpPr>
        <p:spPr>
          <a:xfrm>
            <a:off x="4688750" y="1679660"/>
            <a:ext cx="4300401" cy="22857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4"/>
          </p:nvPr>
        </p:nvSpPr>
        <p:spPr>
          <a:xfrm>
            <a:off x="114845" y="4242843"/>
            <a:ext cx="4300401" cy="22857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5"/>
          </p:nvPr>
        </p:nvSpPr>
        <p:spPr>
          <a:xfrm>
            <a:off x="4688750" y="4253136"/>
            <a:ext cx="4300401" cy="22857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4">
            <a:extLst>
              <a:ext uri="{FF2B5EF4-FFF2-40B4-BE49-F238E27FC236}">
                <a16:creationId xmlns:a16="http://schemas.microsoft.com/office/drawing/2014/main" id="{E99C0ECA-E6C1-D152-E7E5-4094BBE1C80A}"/>
              </a:ext>
            </a:extLst>
          </p:cNvPr>
          <p:cNvSpPr txBox="1">
            <a:spLocks/>
          </p:cNvSpPr>
          <p:nvPr userDrawn="1"/>
        </p:nvSpPr>
        <p:spPr>
          <a:xfrm>
            <a:off x="3028950" y="6546672"/>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70AD47">
                    <a:lumMod val="75000"/>
                  </a:srgbClr>
                </a:solidFill>
                <a:effectLst>
                  <a:innerShdw blurRad="63500" dist="50800" dir="15600000">
                    <a:prstClr val="black">
                      <a:alpha val="0"/>
                    </a:prstClr>
                  </a:innerShdw>
                </a:effectLst>
                <a:latin typeface="Calibri Light" panose="020F0302020204030204" pitchFamily="34" charset="0"/>
                <a:cs typeface="Calibri Light" panose="020F0302020204030204" pitchFamily="34" charset="0"/>
              </a:rPr>
              <a:t>UNCLASSIFIED</a:t>
            </a:r>
          </a:p>
          <a:p>
            <a:endParaRPr lang="en-US" dirty="0"/>
          </a:p>
        </p:txBody>
      </p:sp>
    </p:spTree>
    <p:extLst>
      <p:ext uri="{BB962C8B-B14F-4D97-AF65-F5344CB8AC3E}">
        <p14:creationId xmlns:p14="http://schemas.microsoft.com/office/powerpoint/2010/main" val="406936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Isosceles Triangle 5"/>
          <p:cNvSpPr/>
          <p:nvPr userDrawn="1"/>
        </p:nvSpPr>
        <p:spPr>
          <a:xfrm rot="16200000" flipH="1">
            <a:off x="5603635" y="-2349813"/>
            <a:ext cx="422702" cy="6680202"/>
          </a:xfrm>
          <a:custGeom>
            <a:avLst/>
            <a:gdLst>
              <a:gd name="connsiteX0" fmla="*/ 0 w 1275526"/>
              <a:gd name="connsiteY0" fmla="*/ 9029701 h 9029701"/>
              <a:gd name="connsiteX1" fmla="*/ 327389 w 1275526"/>
              <a:gd name="connsiteY1" fmla="*/ 0 h 9029701"/>
              <a:gd name="connsiteX2" fmla="*/ 1275526 w 1275526"/>
              <a:gd name="connsiteY2" fmla="*/ 9029701 h 9029701"/>
              <a:gd name="connsiteX3" fmla="*/ 0 w 1275526"/>
              <a:gd name="connsiteY3" fmla="*/ 9029701 h 9029701"/>
              <a:gd name="connsiteX0" fmla="*/ 0 w 1275526"/>
              <a:gd name="connsiteY0" fmla="*/ 9122835 h 9122835"/>
              <a:gd name="connsiteX1" fmla="*/ 809989 w 1275526"/>
              <a:gd name="connsiteY1" fmla="*/ 0 h 9122835"/>
              <a:gd name="connsiteX2" fmla="*/ 1275526 w 1275526"/>
              <a:gd name="connsiteY2" fmla="*/ 9122835 h 9122835"/>
              <a:gd name="connsiteX3" fmla="*/ 0 w 1275526"/>
              <a:gd name="connsiteY3" fmla="*/ 9122835 h 9122835"/>
            </a:gdLst>
            <a:ahLst/>
            <a:cxnLst>
              <a:cxn ang="0">
                <a:pos x="connsiteX0" y="connsiteY0"/>
              </a:cxn>
              <a:cxn ang="0">
                <a:pos x="connsiteX1" y="connsiteY1"/>
              </a:cxn>
              <a:cxn ang="0">
                <a:pos x="connsiteX2" y="connsiteY2"/>
              </a:cxn>
              <a:cxn ang="0">
                <a:pos x="connsiteX3" y="connsiteY3"/>
              </a:cxn>
            </a:cxnLst>
            <a:rect l="l" t="t" r="r" b="b"/>
            <a:pathLst>
              <a:path w="1275526" h="9122835">
                <a:moveTo>
                  <a:pt x="0" y="9122835"/>
                </a:moveTo>
                <a:lnTo>
                  <a:pt x="809989" y="0"/>
                </a:lnTo>
                <a:lnTo>
                  <a:pt x="1275526" y="9122835"/>
                </a:lnTo>
                <a:lnTo>
                  <a:pt x="0" y="9122835"/>
                </a:lnTo>
                <a:close/>
              </a:path>
            </a:pathLst>
          </a:custGeom>
          <a:solidFill>
            <a:srgbClr val="B00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3" name="Content Placeholder 2"/>
          <p:cNvSpPr>
            <a:spLocks noGrp="1"/>
          </p:cNvSpPr>
          <p:nvPr>
            <p:ph idx="1"/>
          </p:nvPr>
        </p:nvSpPr>
        <p:spPr>
          <a:xfrm>
            <a:off x="114845" y="1667914"/>
            <a:ext cx="8802732" cy="4464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999D7E4-1776-4963-BFC2-A7867DCA69EE}" type="datetime1">
              <a:rPr lang="en-US" smtClean="0"/>
              <a:t>12/8/2025</a:t>
            </a:fld>
            <a:endParaRPr lang="en-US"/>
          </a:p>
        </p:txBody>
      </p:sp>
      <p:sp>
        <p:nvSpPr>
          <p:cNvPr id="6" name="Slide Number Placeholder 5"/>
          <p:cNvSpPr>
            <a:spLocks noGrp="1"/>
          </p:cNvSpPr>
          <p:nvPr>
            <p:ph type="sldNum" sz="quarter" idx="12"/>
          </p:nvPr>
        </p:nvSpPr>
        <p:spPr/>
        <p:txBody>
          <a:bodyPr/>
          <a:lstStyle/>
          <a:p>
            <a:fld id="{0B03D27F-C0DA-43A8-A3D1-5C15A6830A57}" type="slidenum">
              <a:rPr lang="en-US" smtClean="0"/>
              <a:t>‹#›</a:t>
            </a:fld>
            <a:endParaRPr lang="en-US"/>
          </a:p>
        </p:txBody>
      </p:sp>
      <p:sp>
        <p:nvSpPr>
          <p:cNvPr id="7" name="Isosceles Triangle 4"/>
          <p:cNvSpPr/>
          <p:nvPr userDrawn="1"/>
        </p:nvSpPr>
        <p:spPr>
          <a:xfrm rot="5400000">
            <a:off x="3948510" y="-4001411"/>
            <a:ext cx="1254535" cy="9151562"/>
          </a:xfrm>
          <a:custGeom>
            <a:avLst/>
            <a:gdLst>
              <a:gd name="connsiteX0" fmla="*/ 0 w 1593275"/>
              <a:gd name="connsiteY0" fmla="*/ 12095019 h 12095019"/>
              <a:gd name="connsiteX1" fmla="*/ 22433 w 1593275"/>
              <a:gd name="connsiteY1" fmla="*/ 0 h 12095019"/>
              <a:gd name="connsiteX2" fmla="*/ 1593275 w 1593275"/>
              <a:gd name="connsiteY2" fmla="*/ 12095019 h 12095019"/>
              <a:gd name="connsiteX3" fmla="*/ 0 w 1593275"/>
              <a:gd name="connsiteY3" fmla="*/ 12095019 h 12095019"/>
              <a:gd name="connsiteX0" fmla="*/ 0 w 1593275"/>
              <a:gd name="connsiteY0" fmla="*/ 12163258 h 12163258"/>
              <a:gd name="connsiteX1" fmla="*/ 22433 w 1593275"/>
              <a:gd name="connsiteY1" fmla="*/ 0 h 12163258"/>
              <a:gd name="connsiteX2" fmla="*/ 1593275 w 1593275"/>
              <a:gd name="connsiteY2" fmla="*/ 12163258 h 12163258"/>
              <a:gd name="connsiteX3" fmla="*/ 0 w 1593275"/>
              <a:gd name="connsiteY3" fmla="*/ 12163258 h 12163258"/>
              <a:gd name="connsiteX0" fmla="*/ 1 w 1593276"/>
              <a:gd name="connsiteY0" fmla="*/ 12173803 h 12173803"/>
              <a:gd name="connsiteX1" fmla="*/ 22434 w 1593276"/>
              <a:gd name="connsiteY1" fmla="*/ 10545 h 12173803"/>
              <a:gd name="connsiteX2" fmla="*/ 0 w 1593276"/>
              <a:gd name="connsiteY2" fmla="*/ 0 h 12173803"/>
              <a:gd name="connsiteX3" fmla="*/ 1593276 w 1593276"/>
              <a:gd name="connsiteY3" fmla="*/ 12173803 h 12173803"/>
              <a:gd name="connsiteX4" fmla="*/ 1 w 1593276"/>
              <a:gd name="connsiteY4" fmla="*/ 12173803 h 12173803"/>
              <a:gd name="connsiteX0" fmla="*/ 0 w 1593275"/>
              <a:gd name="connsiteY0" fmla="*/ 12214749 h 12214749"/>
              <a:gd name="connsiteX1" fmla="*/ 22433 w 1593275"/>
              <a:gd name="connsiteY1" fmla="*/ 51491 h 12214749"/>
              <a:gd name="connsiteX2" fmla="*/ 354840 w 1593275"/>
              <a:gd name="connsiteY2" fmla="*/ 0 h 12214749"/>
              <a:gd name="connsiteX3" fmla="*/ 1593275 w 1593275"/>
              <a:gd name="connsiteY3" fmla="*/ 12214749 h 12214749"/>
              <a:gd name="connsiteX4" fmla="*/ 0 w 1593275"/>
              <a:gd name="connsiteY4" fmla="*/ 12214749 h 12214749"/>
              <a:gd name="connsiteX0" fmla="*/ 0 w 1593275"/>
              <a:gd name="connsiteY0" fmla="*/ 12217849 h 12217849"/>
              <a:gd name="connsiteX1" fmla="*/ 22433 w 1593275"/>
              <a:gd name="connsiteY1" fmla="*/ 0 h 12217849"/>
              <a:gd name="connsiteX2" fmla="*/ 354840 w 1593275"/>
              <a:gd name="connsiteY2" fmla="*/ 3100 h 12217849"/>
              <a:gd name="connsiteX3" fmla="*/ 1593275 w 1593275"/>
              <a:gd name="connsiteY3" fmla="*/ 12217849 h 12217849"/>
              <a:gd name="connsiteX4" fmla="*/ 0 w 1593275"/>
              <a:gd name="connsiteY4" fmla="*/ 12217849 h 12217849"/>
              <a:gd name="connsiteX0" fmla="*/ 0 w 1593275"/>
              <a:gd name="connsiteY0" fmla="*/ 12217849 h 12217849"/>
              <a:gd name="connsiteX1" fmla="*/ 22433 w 1593275"/>
              <a:gd name="connsiteY1" fmla="*/ 0 h 12217849"/>
              <a:gd name="connsiteX2" fmla="*/ 354840 w 1593275"/>
              <a:gd name="connsiteY2" fmla="*/ 44043 h 12217849"/>
              <a:gd name="connsiteX3" fmla="*/ 1593275 w 1593275"/>
              <a:gd name="connsiteY3" fmla="*/ 12217849 h 12217849"/>
              <a:gd name="connsiteX4" fmla="*/ 0 w 1593275"/>
              <a:gd name="connsiteY4" fmla="*/ 12217849 h 12217849"/>
              <a:gd name="connsiteX0" fmla="*/ 0 w 1593275"/>
              <a:gd name="connsiteY0" fmla="*/ 12173806 h 12173806"/>
              <a:gd name="connsiteX1" fmla="*/ 22433 w 1593275"/>
              <a:gd name="connsiteY1" fmla="*/ 34334 h 12173806"/>
              <a:gd name="connsiteX2" fmla="*/ 354840 w 1593275"/>
              <a:gd name="connsiteY2" fmla="*/ 0 h 12173806"/>
              <a:gd name="connsiteX3" fmla="*/ 1593275 w 1593275"/>
              <a:gd name="connsiteY3" fmla="*/ 12173806 h 12173806"/>
              <a:gd name="connsiteX4" fmla="*/ 0 w 1593275"/>
              <a:gd name="connsiteY4" fmla="*/ 12173806 h 12173806"/>
              <a:gd name="connsiteX0" fmla="*/ 0 w 1593275"/>
              <a:gd name="connsiteY0" fmla="*/ 12183018 h 12183018"/>
              <a:gd name="connsiteX1" fmla="*/ 22433 w 1593275"/>
              <a:gd name="connsiteY1" fmla="*/ 0 h 12183018"/>
              <a:gd name="connsiteX2" fmla="*/ 354840 w 1593275"/>
              <a:gd name="connsiteY2" fmla="*/ 9212 h 12183018"/>
              <a:gd name="connsiteX3" fmla="*/ 1593275 w 1593275"/>
              <a:gd name="connsiteY3" fmla="*/ 12183018 h 12183018"/>
              <a:gd name="connsiteX4" fmla="*/ 0 w 1593275"/>
              <a:gd name="connsiteY4" fmla="*/ 12183018 h 12183018"/>
              <a:gd name="connsiteX0" fmla="*/ 0 w 1593275"/>
              <a:gd name="connsiteY0" fmla="*/ 12183021 h 12183021"/>
              <a:gd name="connsiteX1" fmla="*/ 13724 w 1593275"/>
              <a:gd name="connsiteY1" fmla="*/ 0 h 12183021"/>
              <a:gd name="connsiteX2" fmla="*/ 354840 w 1593275"/>
              <a:gd name="connsiteY2" fmla="*/ 9215 h 12183021"/>
              <a:gd name="connsiteX3" fmla="*/ 1593275 w 1593275"/>
              <a:gd name="connsiteY3" fmla="*/ 12183021 h 12183021"/>
              <a:gd name="connsiteX4" fmla="*/ 0 w 1593275"/>
              <a:gd name="connsiteY4" fmla="*/ 12183021 h 12183021"/>
              <a:gd name="connsiteX0" fmla="*/ 0 w 1593275"/>
              <a:gd name="connsiteY0" fmla="*/ 12183021 h 12183021"/>
              <a:gd name="connsiteX1" fmla="*/ 13724 w 1593275"/>
              <a:gd name="connsiteY1" fmla="*/ 0 h 12183021"/>
              <a:gd name="connsiteX2" fmla="*/ 346132 w 1593275"/>
              <a:gd name="connsiteY2" fmla="*/ 507 h 12183021"/>
              <a:gd name="connsiteX3" fmla="*/ 1593275 w 1593275"/>
              <a:gd name="connsiteY3" fmla="*/ 12183021 h 12183021"/>
              <a:gd name="connsiteX4" fmla="*/ 0 w 1593275"/>
              <a:gd name="connsiteY4" fmla="*/ 12183021 h 12183021"/>
              <a:gd name="connsiteX0" fmla="*/ 0 w 1593275"/>
              <a:gd name="connsiteY0" fmla="*/ 12216358 h 12216358"/>
              <a:gd name="connsiteX1" fmla="*/ 13724 w 1593275"/>
              <a:gd name="connsiteY1" fmla="*/ 33337 h 12216358"/>
              <a:gd name="connsiteX2" fmla="*/ 571909 w 1593275"/>
              <a:gd name="connsiteY2" fmla="*/ 0 h 12216358"/>
              <a:gd name="connsiteX3" fmla="*/ 1593275 w 1593275"/>
              <a:gd name="connsiteY3" fmla="*/ 12216358 h 12216358"/>
              <a:gd name="connsiteX4" fmla="*/ 0 w 1593275"/>
              <a:gd name="connsiteY4" fmla="*/ 12216358 h 12216358"/>
              <a:gd name="connsiteX0" fmla="*/ 0 w 1593275"/>
              <a:gd name="connsiteY0" fmla="*/ 12183021 h 12183021"/>
              <a:gd name="connsiteX1" fmla="*/ 13724 w 1593275"/>
              <a:gd name="connsiteY1" fmla="*/ 0 h 12183021"/>
              <a:gd name="connsiteX2" fmla="*/ 741243 w 1593275"/>
              <a:gd name="connsiteY2" fmla="*/ 505 h 12183021"/>
              <a:gd name="connsiteX3" fmla="*/ 1593275 w 1593275"/>
              <a:gd name="connsiteY3" fmla="*/ 12183021 h 12183021"/>
              <a:gd name="connsiteX4" fmla="*/ 0 w 1593275"/>
              <a:gd name="connsiteY4" fmla="*/ 12183021 h 12183021"/>
              <a:gd name="connsiteX0" fmla="*/ 0 w 1395417"/>
              <a:gd name="connsiteY0" fmla="*/ 12183021 h 12183021"/>
              <a:gd name="connsiteX1" fmla="*/ 13724 w 1395417"/>
              <a:gd name="connsiteY1" fmla="*/ 0 h 12183021"/>
              <a:gd name="connsiteX2" fmla="*/ 741243 w 1395417"/>
              <a:gd name="connsiteY2" fmla="*/ 505 h 12183021"/>
              <a:gd name="connsiteX3" fmla="*/ 1395417 w 1395417"/>
              <a:gd name="connsiteY3" fmla="*/ 12183021 h 12183021"/>
              <a:gd name="connsiteX4" fmla="*/ 0 w 1395417"/>
              <a:gd name="connsiteY4" fmla="*/ 12183021 h 12183021"/>
              <a:gd name="connsiteX0" fmla="*/ 0 w 1395417"/>
              <a:gd name="connsiteY0" fmla="*/ 12205750 h 12205750"/>
              <a:gd name="connsiteX1" fmla="*/ 13724 w 1395417"/>
              <a:gd name="connsiteY1" fmla="*/ 22729 h 12205750"/>
              <a:gd name="connsiteX2" fmla="*/ 982256 w 1395417"/>
              <a:gd name="connsiteY2" fmla="*/ 0 h 12205750"/>
              <a:gd name="connsiteX3" fmla="*/ 1395417 w 1395417"/>
              <a:gd name="connsiteY3" fmla="*/ 12205750 h 12205750"/>
              <a:gd name="connsiteX4" fmla="*/ 0 w 1395417"/>
              <a:gd name="connsiteY4" fmla="*/ 12205750 h 12205750"/>
              <a:gd name="connsiteX0" fmla="*/ 0 w 1395417"/>
              <a:gd name="connsiteY0" fmla="*/ 12183021 h 12183021"/>
              <a:gd name="connsiteX1" fmla="*/ 13724 w 1395417"/>
              <a:gd name="connsiteY1" fmla="*/ 0 h 12183021"/>
              <a:gd name="connsiteX2" fmla="*/ 982256 w 1395417"/>
              <a:gd name="connsiteY2" fmla="*/ 37398 h 12183021"/>
              <a:gd name="connsiteX3" fmla="*/ 1395417 w 1395417"/>
              <a:gd name="connsiteY3" fmla="*/ 12183021 h 12183021"/>
              <a:gd name="connsiteX4" fmla="*/ 0 w 1395417"/>
              <a:gd name="connsiteY4" fmla="*/ 12183021 h 12183021"/>
              <a:gd name="connsiteX0" fmla="*/ 0 w 1395417"/>
              <a:gd name="connsiteY0" fmla="*/ 12145623 h 12145623"/>
              <a:gd name="connsiteX1" fmla="*/ 13724 w 1395417"/>
              <a:gd name="connsiteY1" fmla="*/ 22729 h 12145623"/>
              <a:gd name="connsiteX2" fmla="*/ 982256 w 1395417"/>
              <a:gd name="connsiteY2" fmla="*/ 0 h 12145623"/>
              <a:gd name="connsiteX3" fmla="*/ 1395417 w 1395417"/>
              <a:gd name="connsiteY3" fmla="*/ 12145623 h 12145623"/>
              <a:gd name="connsiteX4" fmla="*/ 0 w 1395417"/>
              <a:gd name="connsiteY4" fmla="*/ 12145623 h 12145623"/>
              <a:gd name="connsiteX0" fmla="*/ 0 w 1395417"/>
              <a:gd name="connsiteY0" fmla="*/ 12145623 h 12145623"/>
              <a:gd name="connsiteX1" fmla="*/ 38940 w 1395417"/>
              <a:gd name="connsiteY1" fmla="*/ 112919 h 12145623"/>
              <a:gd name="connsiteX2" fmla="*/ 982256 w 1395417"/>
              <a:gd name="connsiteY2" fmla="*/ 0 h 12145623"/>
              <a:gd name="connsiteX3" fmla="*/ 1395417 w 1395417"/>
              <a:gd name="connsiteY3" fmla="*/ 12145623 h 12145623"/>
              <a:gd name="connsiteX4" fmla="*/ 0 w 1395417"/>
              <a:gd name="connsiteY4" fmla="*/ 12145623 h 12145623"/>
              <a:gd name="connsiteX0" fmla="*/ 0 w 1395417"/>
              <a:gd name="connsiteY0" fmla="*/ 12145623 h 12145623"/>
              <a:gd name="connsiteX1" fmla="*/ 38940 w 1395417"/>
              <a:gd name="connsiteY1" fmla="*/ 22729 h 12145623"/>
              <a:gd name="connsiteX2" fmla="*/ 982256 w 1395417"/>
              <a:gd name="connsiteY2" fmla="*/ 0 h 12145623"/>
              <a:gd name="connsiteX3" fmla="*/ 1395417 w 1395417"/>
              <a:gd name="connsiteY3" fmla="*/ 12145623 h 12145623"/>
              <a:gd name="connsiteX4" fmla="*/ 0 w 1395417"/>
              <a:gd name="connsiteY4" fmla="*/ 12145623 h 12145623"/>
              <a:gd name="connsiteX0" fmla="*/ 0 w 1395417"/>
              <a:gd name="connsiteY0" fmla="*/ 12135602 h 12135602"/>
              <a:gd name="connsiteX1" fmla="*/ 38940 w 1395417"/>
              <a:gd name="connsiteY1" fmla="*/ 12708 h 12135602"/>
              <a:gd name="connsiteX2" fmla="*/ 982256 w 1395417"/>
              <a:gd name="connsiteY2" fmla="*/ 0 h 12135602"/>
              <a:gd name="connsiteX3" fmla="*/ 1395417 w 1395417"/>
              <a:gd name="connsiteY3" fmla="*/ 12135602 h 12135602"/>
              <a:gd name="connsiteX4" fmla="*/ 0 w 1395417"/>
              <a:gd name="connsiteY4" fmla="*/ 12135602 h 12135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7" h="12135602">
                <a:moveTo>
                  <a:pt x="0" y="12135602"/>
                </a:moveTo>
                <a:cubicBezTo>
                  <a:pt x="7478" y="8103929"/>
                  <a:pt x="31462" y="4044381"/>
                  <a:pt x="38940" y="12708"/>
                </a:cubicBezTo>
                <a:lnTo>
                  <a:pt x="982256" y="0"/>
                </a:lnTo>
                <a:lnTo>
                  <a:pt x="1395417" y="12135602"/>
                </a:lnTo>
                <a:lnTo>
                  <a:pt x="0" y="12135602"/>
                </a:lnTo>
                <a:close/>
              </a:path>
            </a:pathLst>
          </a:custGeom>
          <a:solidFill>
            <a:srgbClr val="00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D900"/>
              </a:solidFill>
              <a:latin typeface="Calibri" panose="020F0502020204030204"/>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1988" y="264640"/>
            <a:ext cx="713324" cy="713324"/>
          </a:xfrm>
          <a:prstGeom prst="rect">
            <a:avLst/>
          </a:prstGeom>
        </p:spPr>
      </p:pic>
      <p:sp>
        <p:nvSpPr>
          <p:cNvPr id="2" name="Footer Placeholder 4">
            <a:extLst>
              <a:ext uri="{FF2B5EF4-FFF2-40B4-BE49-F238E27FC236}">
                <a16:creationId xmlns:a16="http://schemas.microsoft.com/office/drawing/2014/main" id="{070367D5-D855-3E86-D4D2-F28FCB9AF99F}"/>
              </a:ext>
            </a:extLst>
          </p:cNvPr>
          <p:cNvSpPr txBox="1">
            <a:spLocks/>
          </p:cNvSpPr>
          <p:nvPr userDrawn="1"/>
        </p:nvSpPr>
        <p:spPr>
          <a:xfrm>
            <a:off x="3043757" y="6411990"/>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5106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BEDEB49-F20E-4F06-8F00-D8894225D500}" type="datetime1">
              <a:rPr lang="en-US" smtClean="0"/>
              <a:t>12/8/2025</a:t>
            </a:fld>
            <a:endParaRPr lang="en-US"/>
          </a:p>
        </p:txBody>
      </p:sp>
      <p:sp>
        <p:nvSpPr>
          <p:cNvPr id="6" name="Slide Number Placeholder 5"/>
          <p:cNvSpPr>
            <a:spLocks noGrp="1"/>
          </p:cNvSpPr>
          <p:nvPr>
            <p:ph type="sldNum" sz="quarter" idx="12"/>
          </p:nvPr>
        </p:nvSpPr>
        <p:spPr/>
        <p:txBody>
          <a:bodyPr/>
          <a:lstStyle/>
          <a:p>
            <a:fld id="{0B03D27F-C0DA-43A8-A3D1-5C15A6830A57}" type="slidenum">
              <a:rPr lang="en-US" smtClean="0"/>
              <a:t>‹#›</a:t>
            </a:fld>
            <a:endParaRPr lang="en-US"/>
          </a:p>
        </p:txBody>
      </p:sp>
      <p:sp>
        <p:nvSpPr>
          <p:cNvPr id="7" name="Footer Placeholder 4">
            <a:extLst>
              <a:ext uri="{FF2B5EF4-FFF2-40B4-BE49-F238E27FC236}">
                <a16:creationId xmlns:a16="http://schemas.microsoft.com/office/drawing/2014/main" id="{FA935AB6-1130-5EC7-E035-370FEC12F48B}"/>
              </a:ext>
            </a:extLst>
          </p:cNvPr>
          <p:cNvSpPr txBox="1">
            <a:spLocks/>
          </p:cNvSpPr>
          <p:nvPr userDrawn="1"/>
        </p:nvSpPr>
        <p:spPr>
          <a:xfrm>
            <a:off x="3043757" y="6411990"/>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00B050"/>
                </a:solidFill>
                <a:effectLst>
                  <a:innerShdw blurRad="63500" dist="50800" dir="15600000">
                    <a:prstClr val="black">
                      <a:alpha val="0"/>
                    </a:prstClr>
                  </a:innerShdw>
                </a:effectLst>
                <a:latin typeface="Calibri Light" panose="020F0302020204030204" pitchFamily="34" charset="0"/>
                <a:cs typeface="Calibri Light" panose="020F0302020204030204" pitchFamily="34" charset="0"/>
              </a:rPr>
              <a:t>UNCLASSIFIED</a:t>
            </a:r>
          </a:p>
          <a:p>
            <a:endParaRPr lang="en-US" dirty="0"/>
          </a:p>
        </p:txBody>
      </p:sp>
    </p:spTree>
    <p:extLst>
      <p:ext uri="{BB962C8B-B14F-4D97-AF65-F5344CB8AC3E}">
        <p14:creationId xmlns:p14="http://schemas.microsoft.com/office/powerpoint/2010/main" val="118095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986A0E4-09FB-42B9-BB4C-A53C5929F6F4}" type="datetime1">
              <a:rPr lang="en-US" smtClean="0"/>
              <a:t>12/8/2025</a:t>
            </a:fld>
            <a:endParaRPr lang="en-US"/>
          </a:p>
        </p:txBody>
      </p:sp>
      <p:sp>
        <p:nvSpPr>
          <p:cNvPr id="7" name="Slide Number Placeholder 6"/>
          <p:cNvSpPr>
            <a:spLocks noGrp="1"/>
          </p:cNvSpPr>
          <p:nvPr>
            <p:ph type="sldNum" sz="quarter" idx="12"/>
          </p:nvPr>
        </p:nvSpPr>
        <p:spPr/>
        <p:txBody>
          <a:bodyPr/>
          <a:lstStyle/>
          <a:p>
            <a:fld id="{0B03D27F-C0DA-43A8-A3D1-5C15A6830A57}" type="slidenum">
              <a:rPr lang="en-US" smtClean="0"/>
              <a:t>‹#›</a:t>
            </a:fld>
            <a:endParaRPr lang="en-US"/>
          </a:p>
        </p:txBody>
      </p:sp>
      <p:sp>
        <p:nvSpPr>
          <p:cNvPr id="8" name="Footer Placeholder 4">
            <a:extLst>
              <a:ext uri="{FF2B5EF4-FFF2-40B4-BE49-F238E27FC236}">
                <a16:creationId xmlns:a16="http://schemas.microsoft.com/office/drawing/2014/main" id="{CF805B1F-9B59-BDF3-ABFB-A60458A03517}"/>
              </a:ext>
            </a:extLst>
          </p:cNvPr>
          <p:cNvSpPr txBox="1">
            <a:spLocks/>
          </p:cNvSpPr>
          <p:nvPr userDrawn="1"/>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00B050"/>
                </a:solidFill>
                <a:effectLst>
                  <a:innerShdw blurRad="63500" dist="50800" dir="15600000">
                    <a:prstClr val="black">
                      <a:alpha val="0"/>
                    </a:prstClr>
                  </a:innerShdw>
                </a:effectLst>
                <a:latin typeface="Calibri Light" panose="020F0302020204030204" pitchFamily="34" charset="0"/>
                <a:cs typeface="Calibri Light" panose="020F0302020204030204" pitchFamily="34" charset="0"/>
              </a:rPr>
              <a:t>UNCLASSIFIED</a:t>
            </a:r>
          </a:p>
          <a:p>
            <a:endParaRPr lang="en-US" dirty="0"/>
          </a:p>
        </p:txBody>
      </p:sp>
    </p:spTree>
    <p:extLst>
      <p:ext uri="{BB962C8B-B14F-4D97-AF65-F5344CB8AC3E}">
        <p14:creationId xmlns:p14="http://schemas.microsoft.com/office/powerpoint/2010/main" val="316479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38F47D6B-75D9-40F3-BE8F-2C3BCD32202D}" type="datetime1">
              <a:rPr lang="en-US" smtClean="0"/>
              <a:t>12/8/2025</a:t>
            </a:fld>
            <a:endParaRPr lang="en-US"/>
          </a:p>
        </p:txBody>
      </p:sp>
      <p:sp>
        <p:nvSpPr>
          <p:cNvPr id="9" name="Slide Number Placeholder 8"/>
          <p:cNvSpPr>
            <a:spLocks noGrp="1"/>
          </p:cNvSpPr>
          <p:nvPr>
            <p:ph type="sldNum" sz="quarter" idx="12"/>
          </p:nvPr>
        </p:nvSpPr>
        <p:spPr/>
        <p:txBody>
          <a:bodyPr/>
          <a:lstStyle/>
          <a:p>
            <a:fld id="{0B03D27F-C0DA-43A8-A3D1-5C15A6830A57}" type="slidenum">
              <a:rPr lang="en-US" smtClean="0"/>
              <a:t>‹#›</a:t>
            </a:fld>
            <a:endParaRPr lang="en-US"/>
          </a:p>
        </p:txBody>
      </p:sp>
      <p:sp>
        <p:nvSpPr>
          <p:cNvPr id="10" name="Footer Placeholder 4">
            <a:extLst>
              <a:ext uri="{FF2B5EF4-FFF2-40B4-BE49-F238E27FC236}">
                <a16:creationId xmlns:a16="http://schemas.microsoft.com/office/drawing/2014/main" id="{8C6F4F1D-A766-1AF7-61A5-76BE09D90CA4}"/>
              </a:ext>
            </a:extLst>
          </p:cNvPr>
          <p:cNvSpPr txBox="1">
            <a:spLocks/>
          </p:cNvSpPr>
          <p:nvPr userDrawn="1"/>
        </p:nvSpPr>
        <p:spPr>
          <a:xfrm>
            <a:off x="3043757" y="6411990"/>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00B050"/>
                </a:solidFill>
                <a:effectLst>
                  <a:innerShdw blurRad="63500" dist="50800" dir="15600000">
                    <a:prstClr val="black">
                      <a:alpha val="0"/>
                    </a:prstClr>
                  </a:innerShdw>
                </a:effectLst>
                <a:latin typeface="Calibri Light" panose="020F0302020204030204" pitchFamily="34" charset="0"/>
                <a:cs typeface="Calibri Light" panose="020F0302020204030204" pitchFamily="34" charset="0"/>
              </a:rPr>
              <a:t>UNCLASSIFIED</a:t>
            </a:r>
          </a:p>
          <a:p>
            <a:endParaRPr lang="en-US" dirty="0"/>
          </a:p>
        </p:txBody>
      </p:sp>
    </p:spTree>
    <p:extLst>
      <p:ext uri="{BB962C8B-B14F-4D97-AF65-F5344CB8AC3E}">
        <p14:creationId xmlns:p14="http://schemas.microsoft.com/office/powerpoint/2010/main" val="347859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BBD1A62-8F39-42A0-BE47-97D3D6B908EF}" type="datetime1">
              <a:rPr lang="en-US" smtClean="0"/>
              <a:t>12/8/2025</a:t>
            </a:fld>
            <a:endParaRPr lang="en-US"/>
          </a:p>
        </p:txBody>
      </p:sp>
      <p:sp>
        <p:nvSpPr>
          <p:cNvPr id="7" name="Slide Number Placeholder 6"/>
          <p:cNvSpPr>
            <a:spLocks noGrp="1"/>
          </p:cNvSpPr>
          <p:nvPr>
            <p:ph type="sldNum" sz="quarter" idx="12"/>
          </p:nvPr>
        </p:nvSpPr>
        <p:spPr/>
        <p:txBody>
          <a:bodyPr/>
          <a:lstStyle/>
          <a:p>
            <a:fld id="{0B03D27F-C0DA-43A8-A3D1-5C15A6830A57}" type="slidenum">
              <a:rPr lang="en-US" smtClean="0"/>
              <a:t>‹#›</a:t>
            </a:fld>
            <a:endParaRPr lang="en-US"/>
          </a:p>
        </p:txBody>
      </p:sp>
      <p:sp>
        <p:nvSpPr>
          <p:cNvPr id="8" name="Footer Placeholder 4">
            <a:extLst>
              <a:ext uri="{FF2B5EF4-FFF2-40B4-BE49-F238E27FC236}">
                <a16:creationId xmlns:a16="http://schemas.microsoft.com/office/drawing/2014/main" id="{077450E7-352C-A1A8-33ED-E0DEF82E622E}"/>
              </a:ext>
            </a:extLst>
          </p:cNvPr>
          <p:cNvSpPr txBox="1">
            <a:spLocks/>
          </p:cNvSpPr>
          <p:nvPr userDrawn="1"/>
        </p:nvSpPr>
        <p:spPr>
          <a:xfrm>
            <a:off x="3043757" y="6411990"/>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00B050"/>
                </a:solidFill>
                <a:effectLst>
                  <a:innerShdw blurRad="63500" dist="50800" dir="15600000">
                    <a:prstClr val="black">
                      <a:alpha val="0"/>
                    </a:prstClr>
                  </a:innerShdw>
                </a:effectLst>
                <a:latin typeface="Calibri Light" panose="020F0302020204030204" pitchFamily="34" charset="0"/>
                <a:cs typeface="Calibri Light" panose="020F0302020204030204" pitchFamily="34" charset="0"/>
              </a:rPr>
              <a:t>UNCLASSIFIED</a:t>
            </a:r>
          </a:p>
          <a:p>
            <a:endParaRPr lang="en-US" dirty="0"/>
          </a:p>
        </p:txBody>
      </p:sp>
    </p:spTree>
    <p:extLst>
      <p:ext uri="{BB962C8B-B14F-4D97-AF65-F5344CB8AC3E}">
        <p14:creationId xmlns:p14="http://schemas.microsoft.com/office/powerpoint/2010/main" val="108290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B47A78B-6355-41C4-9945-D70F826ECA98}" type="datetime1">
              <a:rPr lang="en-US" smtClean="0"/>
              <a:t>12/8/2025</a:t>
            </a:fld>
            <a:endParaRPr lang="en-US"/>
          </a:p>
        </p:txBody>
      </p:sp>
      <p:sp>
        <p:nvSpPr>
          <p:cNvPr id="7" name="Slide Number Placeholder 6"/>
          <p:cNvSpPr>
            <a:spLocks noGrp="1"/>
          </p:cNvSpPr>
          <p:nvPr>
            <p:ph type="sldNum" sz="quarter" idx="12"/>
          </p:nvPr>
        </p:nvSpPr>
        <p:spPr/>
        <p:txBody>
          <a:bodyPr/>
          <a:lstStyle/>
          <a:p>
            <a:fld id="{0B03D27F-C0DA-43A8-A3D1-5C15A6830A57}" type="slidenum">
              <a:rPr lang="en-US" smtClean="0"/>
              <a:t>‹#›</a:t>
            </a:fld>
            <a:endParaRPr lang="en-US"/>
          </a:p>
        </p:txBody>
      </p:sp>
      <p:sp>
        <p:nvSpPr>
          <p:cNvPr id="8" name="Footer Placeholder 4">
            <a:extLst>
              <a:ext uri="{FF2B5EF4-FFF2-40B4-BE49-F238E27FC236}">
                <a16:creationId xmlns:a16="http://schemas.microsoft.com/office/drawing/2014/main" id="{EB5A98FB-46B2-A9B8-C279-5E0520BB5803}"/>
              </a:ext>
            </a:extLst>
          </p:cNvPr>
          <p:cNvSpPr txBox="1">
            <a:spLocks/>
          </p:cNvSpPr>
          <p:nvPr userDrawn="1"/>
        </p:nvSpPr>
        <p:spPr>
          <a:xfrm>
            <a:off x="3043757" y="6411990"/>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00B050"/>
                </a:solidFill>
                <a:effectLst>
                  <a:innerShdw blurRad="63500" dist="50800" dir="15600000">
                    <a:prstClr val="black">
                      <a:alpha val="0"/>
                    </a:prstClr>
                  </a:innerShdw>
                </a:effectLst>
                <a:latin typeface="Calibri Light" panose="020F0302020204030204" pitchFamily="34" charset="0"/>
                <a:cs typeface="Calibri Light" panose="020F0302020204030204" pitchFamily="34" charset="0"/>
              </a:rPr>
              <a:t>UNCLASSIFIED</a:t>
            </a:r>
          </a:p>
          <a:p>
            <a:endParaRPr lang="en-US" dirty="0"/>
          </a:p>
        </p:txBody>
      </p:sp>
    </p:spTree>
    <p:extLst>
      <p:ext uri="{BB962C8B-B14F-4D97-AF65-F5344CB8AC3E}">
        <p14:creationId xmlns:p14="http://schemas.microsoft.com/office/powerpoint/2010/main" val="23268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Isosceles Triangle 5"/>
          <p:cNvSpPr/>
          <p:nvPr userDrawn="1"/>
        </p:nvSpPr>
        <p:spPr>
          <a:xfrm rot="16200000" flipH="1">
            <a:off x="5603635" y="-2349813"/>
            <a:ext cx="422702" cy="6680202"/>
          </a:xfrm>
          <a:custGeom>
            <a:avLst/>
            <a:gdLst>
              <a:gd name="connsiteX0" fmla="*/ 0 w 1275526"/>
              <a:gd name="connsiteY0" fmla="*/ 9029701 h 9029701"/>
              <a:gd name="connsiteX1" fmla="*/ 327389 w 1275526"/>
              <a:gd name="connsiteY1" fmla="*/ 0 h 9029701"/>
              <a:gd name="connsiteX2" fmla="*/ 1275526 w 1275526"/>
              <a:gd name="connsiteY2" fmla="*/ 9029701 h 9029701"/>
              <a:gd name="connsiteX3" fmla="*/ 0 w 1275526"/>
              <a:gd name="connsiteY3" fmla="*/ 9029701 h 9029701"/>
              <a:gd name="connsiteX0" fmla="*/ 0 w 1275526"/>
              <a:gd name="connsiteY0" fmla="*/ 9122835 h 9122835"/>
              <a:gd name="connsiteX1" fmla="*/ 809989 w 1275526"/>
              <a:gd name="connsiteY1" fmla="*/ 0 h 9122835"/>
              <a:gd name="connsiteX2" fmla="*/ 1275526 w 1275526"/>
              <a:gd name="connsiteY2" fmla="*/ 9122835 h 9122835"/>
              <a:gd name="connsiteX3" fmla="*/ 0 w 1275526"/>
              <a:gd name="connsiteY3" fmla="*/ 9122835 h 9122835"/>
            </a:gdLst>
            <a:ahLst/>
            <a:cxnLst>
              <a:cxn ang="0">
                <a:pos x="connsiteX0" y="connsiteY0"/>
              </a:cxn>
              <a:cxn ang="0">
                <a:pos x="connsiteX1" y="connsiteY1"/>
              </a:cxn>
              <a:cxn ang="0">
                <a:pos x="connsiteX2" y="connsiteY2"/>
              </a:cxn>
              <a:cxn ang="0">
                <a:pos x="connsiteX3" y="connsiteY3"/>
              </a:cxn>
            </a:cxnLst>
            <a:rect l="l" t="t" r="r" b="b"/>
            <a:pathLst>
              <a:path w="1275526" h="9122835">
                <a:moveTo>
                  <a:pt x="0" y="9122835"/>
                </a:moveTo>
                <a:lnTo>
                  <a:pt x="809989" y="0"/>
                </a:lnTo>
                <a:lnTo>
                  <a:pt x="1275526" y="9122835"/>
                </a:lnTo>
                <a:lnTo>
                  <a:pt x="0" y="9122835"/>
                </a:lnTo>
                <a:close/>
              </a:path>
            </a:pathLst>
          </a:custGeom>
          <a:solidFill>
            <a:srgbClr val="B00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674DF1B-9589-41B4-8530-B9D23F7F13DA}" type="datetimeFigureOut">
              <a:rPr lang="en-US" smtClean="0"/>
              <a:t>12/8/2025</a:t>
            </a:fld>
            <a:endParaRPr lang="en-US"/>
          </a:p>
        </p:txBody>
      </p:sp>
      <p:sp>
        <p:nvSpPr>
          <p:cNvPr id="6" name="Slide Number Placeholder 5"/>
          <p:cNvSpPr>
            <a:spLocks noGrp="1"/>
          </p:cNvSpPr>
          <p:nvPr>
            <p:ph type="sldNum" sz="quarter" idx="12"/>
          </p:nvPr>
        </p:nvSpPr>
        <p:spPr/>
        <p:txBody>
          <a:bodyPr/>
          <a:lstStyle/>
          <a:p>
            <a:fld id="{0B03D27F-C0DA-43A8-A3D1-5C15A6830A57}" type="slidenum">
              <a:rPr lang="en-US" smtClean="0"/>
              <a:t>‹#›</a:t>
            </a:fld>
            <a:endParaRPr lang="en-US"/>
          </a:p>
        </p:txBody>
      </p:sp>
      <p:sp>
        <p:nvSpPr>
          <p:cNvPr id="7" name="Isosceles Triangle 4"/>
          <p:cNvSpPr/>
          <p:nvPr userDrawn="1"/>
        </p:nvSpPr>
        <p:spPr>
          <a:xfrm rot="5400000">
            <a:off x="3948510" y="-4001411"/>
            <a:ext cx="1254535" cy="9151562"/>
          </a:xfrm>
          <a:custGeom>
            <a:avLst/>
            <a:gdLst>
              <a:gd name="connsiteX0" fmla="*/ 0 w 1593275"/>
              <a:gd name="connsiteY0" fmla="*/ 12095019 h 12095019"/>
              <a:gd name="connsiteX1" fmla="*/ 22433 w 1593275"/>
              <a:gd name="connsiteY1" fmla="*/ 0 h 12095019"/>
              <a:gd name="connsiteX2" fmla="*/ 1593275 w 1593275"/>
              <a:gd name="connsiteY2" fmla="*/ 12095019 h 12095019"/>
              <a:gd name="connsiteX3" fmla="*/ 0 w 1593275"/>
              <a:gd name="connsiteY3" fmla="*/ 12095019 h 12095019"/>
              <a:gd name="connsiteX0" fmla="*/ 0 w 1593275"/>
              <a:gd name="connsiteY0" fmla="*/ 12163258 h 12163258"/>
              <a:gd name="connsiteX1" fmla="*/ 22433 w 1593275"/>
              <a:gd name="connsiteY1" fmla="*/ 0 h 12163258"/>
              <a:gd name="connsiteX2" fmla="*/ 1593275 w 1593275"/>
              <a:gd name="connsiteY2" fmla="*/ 12163258 h 12163258"/>
              <a:gd name="connsiteX3" fmla="*/ 0 w 1593275"/>
              <a:gd name="connsiteY3" fmla="*/ 12163258 h 12163258"/>
              <a:gd name="connsiteX0" fmla="*/ 1 w 1593276"/>
              <a:gd name="connsiteY0" fmla="*/ 12173803 h 12173803"/>
              <a:gd name="connsiteX1" fmla="*/ 22434 w 1593276"/>
              <a:gd name="connsiteY1" fmla="*/ 10545 h 12173803"/>
              <a:gd name="connsiteX2" fmla="*/ 0 w 1593276"/>
              <a:gd name="connsiteY2" fmla="*/ 0 h 12173803"/>
              <a:gd name="connsiteX3" fmla="*/ 1593276 w 1593276"/>
              <a:gd name="connsiteY3" fmla="*/ 12173803 h 12173803"/>
              <a:gd name="connsiteX4" fmla="*/ 1 w 1593276"/>
              <a:gd name="connsiteY4" fmla="*/ 12173803 h 12173803"/>
              <a:gd name="connsiteX0" fmla="*/ 0 w 1593275"/>
              <a:gd name="connsiteY0" fmla="*/ 12214749 h 12214749"/>
              <a:gd name="connsiteX1" fmla="*/ 22433 w 1593275"/>
              <a:gd name="connsiteY1" fmla="*/ 51491 h 12214749"/>
              <a:gd name="connsiteX2" fmla="*/ 354840 w 1593275"/>
              <a:gd name="connsiteY2" fmla="*/ 0 h 12214749"/>
              <a:gd name="connsiteX3" fmla="*/ 1593275 w 1593275"/>
              <a:gd name="connsiteY3" fmla="*/ 12214749 h 12214749"/>
              <a:gd name="connsiteX4" fmla="*/ 0 w 1593275"/>
              <a:gd name="connsiteY4" fmla="*/ 12214749 h 12214749"/>
              <a:gd name="connsiteX0" fmla="*/ 0 w 1593275"/>
              <a:gd name="connsiteY0" fmla="*/ 12217849 h 12217849"/>
              <a:gd name="connsiteX1" fmla="*/ 22433 w 1593275"/>
              <a:gd name="connsiteY1" fmla="*/ 0 h 12217849"/>
              <a:gd name="connsiteX2" fmla="*/ 354840 w 1593275"/>
              <a:gd name="connsiteY2" fmla="*/ 3100 h 12217849"/>
              <a:gd name="connsiteX3" fmla="*/ 1593275 w 1593275"/>
              <a:gd name="connsiteY3" fmla="*/ 12217849 h 12217849"/>
              <a:gd name="connsiteX4" fmla="*/ 0 w 1593275"/>
              <a:gd name="connsiteY4" fmla="*/ 12217849 h 12217849"/>
              <a:gd name="connsiteX0" fmla="*/ 0 w 1593275"/>
              <a:gd name="connsiteY0" fmla="*/ 12217849 h 12217849"/>
              <a:gd name="connsiteX1" fmla="*/ 22433 w 1593275"/>
              <a:gd name="connsiteY1" fmla="*/ 0 h 12217849"/>
              <a:gd name="connsiteX2" fmla="*/ 354840 w 1593275"/>
              <a:gd name="connsiteY2" fmla="*/ 44043 h 12217849"/>
              <a:gd name="connsiteX3" fmla="*/ 1593275 w 1593275"/>
              <a:gd name="connsiteY3" fmla="*/ 12217849 h 12217849"/>
              <a:gd name="connsiteX4" fmla="*/ 0 w 1593275"/>
              <a:gd name="connsiteY4" fmla="*/ 12217849 h 12217849"/>
              <a:gd name="connsiteX0" fmla="*/ 0 w 1593275"/>
              <a:gd name="connsiteY0" fmla="*/ 12173806 h 12173806"/>
              <a:gd name="connsiteX1" fmla="*/ 22433 w 1593275"/>
              <a:gd name="connsiteY1" fmla="*/ 34334 h 12173806"/>
              <a:gd name="connsiteX2" fmla="*/ 354840 w 1593275"/>
              <a:gd name="connsiteY2" fmla="*/ 0 h 12173806"/>
              <a:gd name="connsiteX3" fmla="*/ 1593275 w 1593275"/>
              <a:gd name="connsiteY3" fmla="*/ 12173806 h 12173806"/>
              <a:gd name="connsiteX4" fmla="*/ 0 w 1593275"/>
              <a:gd name="connsiteY4" fmla="*/ 12173806 h 12173806"/>
              <a:gd name="connsiteX0" fmla="*/ 0 w 1593275"/>
              <a:gd name="connsiteY0" fmla="*/ 12183018 h 12183018"/>
              <a:gd name="connsiteX1" fmla="*/ 22433 w 1593275"/>
              <a:gd name="connsiteY1" fmla="*/ 0 h 12183018"/>
              <a:gd name="connsiteX2" fmla="*/ 354840 w 1593275"/>
              <a:gd name="connsiteY2" fmla="*/ 9212 h 12183018"/>
              <a:gd name="connsiteX3" fmla="*/ 1593275 w 1593275"/>
              <a:gd name="connsiteY3" fmla="*/ 12183018 h 12183018"/>
              <a:gd name="connsiteX4" fmla="*/ 0 w 1593275"/>
              <a:gd name="connsiteY4" fmla="*/ 12183018 h 12183018"/>
              <a:gd name="connsiteX0" fmla="*/ 0 w 1593275"/>
              <a:gd name="connsiteY0" fmla="*/ 12183021 h 12183021"/>
              <a:gd name="connsiteX1" fmla="*/ 13724 w 1593275"/>
              <a:gd name="connsiteY1" fmla="*/ 0 h 12183021"/>
              <a:gd name="connsiteX2" fmla="*/ 354840 w 1593275"/>
              <a:gd name="connsiteY2" fmla="*/ 9215 h 12183021"/>
              <a:gd name="connsiteX3" fmla="*/ 1593275 w 1593275"/>
              <a:gd name="connsiteY3" fmla="*/ 12183021 h 12183021"/>
              <a:gd name="connsiteX4" fmla="*/ 0 w 1593275"/>
              <a:gd name="connsiteY4" fmla="*/ 12183021 h 12183021"/>
              <a:gd name="connsiteX0" fmla="*/ 0 w 1593275"/>
              <a:gd name="connsiteY0" fmla="*/ 12183021 h 12183021"/>
              <a:gd name="connsiteX1" fmla="*/ 13724 w 1593275"/>
              <a:gd name="connsiteY1" fmla="*/ 0 h 12183021"/>
              <a:gd name="connsiteX2" fmla="*/ 346132 w 1593275"/>
              <a:gd name="connsiteY2" fmla="*/ 507 h 12183021"/>
              <a:gd name="connsiteX3" fmla="*/ 1593275 w 1593275"/>
              <a:gd name="connsiteY3" fmla="*/ 12183021 h 12183021"/>
              <a:gd name="connsiteX4" fmla="*/ 0 w 1593275"/>
              <a:gd name="connsiteY4" fmla="*/ 12183021 h 12183021"/>
              <a:gd name="connsiteX0" fmla="*/ 0 w 1593275"/>
              <a:gd name="connsiteY0" fmla="*/ 12216358 h 12216358"/>
              <a:gd name="connsiteX1" fmla="*/ 13724 w 1593275"/>
              <a:gd name="connsiteY1" fmla="*/ 33337 h 12216358"/>
              <a:gd name="connsiteX2" fmla="*/ 571909 w 1593275"/>
              <a:gd name="connsiteY2" fmla="*/ 0 h 12216358"/>
              <a:gd name="connsiteX3" fmla="*/ 1593275 w 1593275"/>
              <a:gd name="connsiteY3" fmla="*/ 12216358 h 12216358"/>
              <a:gd name="connsiteX4" fmla="*/ 0 w 1593275"/>
              <a:gd name="connsiteY4" fmla="*/ 12216358 h 12216358"/>
              <a:gd name="connsiteX0" fmla="*/ 0 w 1593275"/>
              <a:gd name="connsiteY0" fmla="*/ 12183021 h 12183021"/>
              <a:gd name="connsiteX1" fmla="*/ 13724 w 1593275"/>
              <a:gd name="connsiteY1" fmla="*/ 0 h 12183021"/>
              <a:gd name="connsiteX2" fmla="*/ 741243 w 1593275"/>
              <a:gd name="connsiteY2" fmla="*/ 505 h 12183021"/>
              <a:gd name="connsiteX3" fmla="*/ 1593275 w 1593275"/>
              <a:gd name="connsiteY3" fmla="*/ 12183021 h 12183021"/>
              <a:gd name="connsiteX4" fmla="*/ 0 w 1593275"/>
              <a:gd name="connsiteY4" fmla="*/ 12183021 h 12183021"/>
              <a:gd name="connsiteX0" fmla="*/ 0 w 1395417"/>
              <a:gd name="connsiteY0" fmla="*/ 12183021 h 12183021"/>
              <a:gd name="connsiteX1" fmla="*/ 13724 w 1395417"/>
              <a:gd name="connsiteY1" fmla="*/ 0 h 12183021"/>
              <a:gd name="connsiteX2" fmla="*/ 741243 w 1395417"/>
              <a:gd name="connsiteY2" fmla="*/ 505 h 12183021"/>
              <a:gd name="connsiteX3" fmla="*/ 1395417 w 1395417"/>
              <a:gd name="connsiteY3" fmla="*/ 12183021 h 12183021"/>
              <a:gd name="connsiteX4" fmla="*/ 0 w 1395417"/>
              <a:gd name="connsiteY4" fmla="*/ 12183021 h 12183021"/>
              <a:gd name="connsiteX0" fmla="*/ 0 w 1395417"/>
              <a:gd name="connsiteY0" fmla="*/ 12205750 h 12205750"/>
              <a:gd name="connsiteX1" fmla="*/ 13724 w 1395417"/>
              <a:gd name="connsiteY1" fmla="*/ 22729 h 12205750"/>
              <a:gd name="connsiteX2" fmla="*/ 982256 w 1395417"/>
              <a:gd name="connsiteY2" fmla="*/ 0 h 12205750"/>
              <a:gd name="connsiteX3" fmla="*/ 1395417 w 1395417"/>
              <a:gd name="connsiteY3" fmla="*/ 12205750 h 12205750"/>
              <a:gd name="connsiteX4" fmla="*/ 0 w 1395417"/>
              <a:gd name="connsiteY4" fmla="*/ 12205750 h 12205750"/>
              <a:gd name="connsiteX0" fmla="*/ 0 w 1395417"/>
              <a:gd name="connsiteY0" fmla="*/ 12183021 h 12183021"/>
              <a:gd name="connsiteX1" fmla="*/ 13724 w 1395417"/>
              <a:gd name="connsiteY1" fmla="*/ 0 h 12183021"/>
              <a:gd name="connsiteX2" fmla="*/ 982256 w 1395417"/>
              <a:gd name="connsiteY2" fmla="*/ 37398 h 12183021"/>
              <a:gd name="connsiteX3" fmla="*/ 1395417 w 1395417"/>
              <a:gd name="connsiteY3" fmla="*/ 12183021 h 12183021"/>
              <a:gd name="connsiteX4" fmla="*/ 0 w 1395417"/>
              <a:gd name="connsiteY4" fmla="*/ 12183021 h 12183021"/>
              <a:gd name="connsiteX0" fmla="*/ 0 w 1395417"/>
              <a:gd name="connsiteY0" fmla="*/ 12145623 h 12145623"/>
              <a:gd name="connsiteX1" fmla="*/ 13724 w 1395417"/>
              <a:gd name="connsiteY1" fmla="*/ 22729 h 12145623"/>
              <a:gd name="connsiteX2" fmla="*/ 982256 w 1395417"/>
              <a:gd name="connsiteY2" fmla="*/ 0 h 12145623"/>
              <a:gd name="connsiteX3" fmla="*/ 1395417 w 1395417"/>
              <a:gd name="connsiteY3" fmla="*/ 12145623 h 12145623"/>
              <a:gd name="connsiteX4" fmla="*/ 0 w 1395417"/>
              <a:gd name="connsiteY4" fmla="*/ 12145623 h 12145623"/>
              <a:gd name="connsiteX0" fmla="*/ 0 w 1395417"/>
              <a:gd name="connsiteY0" fmla="*/ 12145623 h 12145623"/>
              <a:gd name="connsiteX1" fmla="*/ 38940 w 1395417"/>
              <a:gd name="connsiteY1" fmla="*/ 112919 h 12145623"/>
              <a:gd name="connsiteX2" fmla="*/ 982256 w 1395417"/>
              <a:gd name="connsiteY2" fmla="*/ 0 h 12145623"/>
              <a:gd name="connsiteX3" fmla="*/ 1395417 w 1395417"/>
              <a:gd name="connsiteY3" fmla="*/ 12145623 h 12145623"/>
              <a:gd name="connsiteX4" fmla="*/ 0 w 1395417"/>
              <a:gd name="connsiteY4" fmla="*/ 12145623 h 12145623"/>
              <a:gd name="connsiteX0" fmla="*/ 0 w 1395417"/>
              <a:gd name="connsiteY0" fmla="*/ 12145623 h 12145623"/>
              <a:gd name="connsiteX1" fmla="*/ 38940 w 1395417"/>
              <a:gd name="connsiteY1" fmla="*/ 22729 h 12145623"/>
              <a:gd name="connsiteX2" fmla="*/ 982256 w 1395417"/>
              <a:gd name="connsiteY2" fmla="*/ 0 h 12145623"/>
              <a:gd name="connsiteX3" fmla="*/ 1395417 w 1395417"/>
              <a:gd name="connsiteY3" fmla="*/ 12145623 h 12145623"/>
              <a:gd name="connsiteX4" fmla="*/ 0 w 1395417"/>
              <a:gd name="connsiteY4" fmla="*/ 12145623 h 12145623"/>
              <a:gd name="connsiteX0" fmla="*/ 0 w 1395417"/>
              <a:gd name="connsiteY0" fmla="*/ 12135602 h 12135602"/>
              <a:gd name="connsiteX1" fmla="*/ 38940 w 1395417"/>
              <a:gd name="connsiteY1" fmla="*/ 12708 h 12135602"/>
              <a:gd name="connsiteX2" fmla="*/ 982256 w 1395417"/>
              <a:gd name="connsiteY2" fmla="*/ 0 h 12135602"/>
              <a:gd name="connsiteX3" fmla="*/ 1395417 w 1395417"/>
              <a:gd name="connsiteY3" fmla="*/ 12135602 h 12135602"/>
              <a:gd name="connsiteX4" fmla="*/ 0 w 1395417"/>
              <a:gd name="connsiteY4" fmla="*/ 12135602 h 12135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7" h="12135602">
                <a:moveTo>
                  <a:pt x="0" y="12135602"/>
                </a:moveTo>
                <a:cubicBezTo>
                  <a:pt x="7478" y="8103929"/>
                  <a:pt x="31462" y="4044381"/>
                  <a:pt x="38940" y="12708"/>
                </a:cubicBezTo>
                <a:lnTo>
                  <a:pt x="982256" y="0"/>
                </a:lnTo>
                <a:lnTo>
                  <a:pt x="1395417" y="12135602"/>
                </a:lnTo>
                <a:lnTo>
                  <a:pt x="0" y="12135602"/>
                </a:lnTo>
                <a:close/>
              </a:path>
            </a:pathLst>
          </a:custGeom>
          <a:solidFill>
            <a:srgbClr val="00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D900"/>
              </a:solidFill>
              <a:latin typeface="Calibri" panose="020F0502020204030204"/>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1988" y="264640"/>
            <a:ext cx="713324" cy="713324"/>
          </a:xfrm>
          <a:prstGeom prst="rect">
            <a:avLst/>
          </a:prstGeom>
        </p:spPr>
      </p:pic>
      <p:sp>
        <p:nvSpPr>
          <p:cNvPr id="2" name="Footer Placeholder 4">
            <a:extLst>
              <a:ext uri="{FF2B5EF4-FFF2-40B4-BE49-F238E27FC236}">
                <a16:creationId xmlns:a16="http://schemas.microsoft.com/office/drawing/2014/main" id="{FFD28131-CA98-A3A0-393A-AA4DD349A8F9}"/>
              </a:ext>
            </a:extLst>
          </p:cNvPr>
          <p:cNvSpPr txBox="1">
            <a:spLocks/>
          </p:cNvSpPr>
          <p:nvPr userDrawn="1"/>
        </p:nvSpPr>
        <p:spPr>
          <a:xfrm>
            <a:off x="3043757" y="6411990"/>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00B050"/>
                </a:solidFill>
                <a:effectLst>
                  <a:innerShdw blurRad="63500" dist="50800" dir="15600000">
                    <a:prstClr val="black">
                      <a:alpha val="0"/>
                    </a:prstClr>
                  </a:innerShdw>
                </a:effectLst>
                <a:latin typeface="Calibri Light" panose="020F0302020204030204" pitchFamily="34" charset="0"/>
                <a:cs typeface="Calibri Light" panose="020F0302020204030204" pitchFamily="34" charset="0"/>
              </a:rPr>
              <a:t>UNCLASSIFIED</a:t>
            </a:r>
          </a:p>
          <a:p>
            <a:endParaRPr lang="en-US" dirty="0"/>
          </a:p>
        </p:txBody>
      </p:sp>
    </p:spTree>
    <p:extLst>
      <p:ext uri="{BB962C8B-B14F-4D97-AF65-F5344CB8AC3E}">
        <p14:creationId xmlns:p14="http://schemas.microsoft.com/office/powerpoint/2010/main" val="141184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3D27F-C0DA-43A8-A3D1-5C15A6830A57}" type="slidenum">
              <a:rPr lang="en-US" smtClean="0"/>
              <a:t>‹#›</a:t>
            </a:fld>
            <a:endParaRPr lang="en-US"/>
          </a:p>
        </p:txBody>
      </p:sp>
    </p:spTree>
    <p:extLst>
      <p:ext uri="{BB962C8B-B14F-4D97-AF65-F5344CB8AC3E}">
        <p14:creationId xmlns:p14="http://schemas.microsoft.com/office/powerpoint/2010/main" val="34015238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6" r:id="rId7"/>
    <p:sldLayoutId id="2147483697" r:id="rId8"/>
    <p:sldLayoutId id="214748370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67150" y="4495799"/>
            <a:ext cx="5132271" cy="1476375"/>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Onslow Bight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Conservation Forum</a:t>
            </a:r>
            <a:b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lang="en-US" sz="2400" b="1" dirty="0">
                <a:solidFill>
                  <a:prstClr val="black"/>
                </a:solidFill>
                <a:latin typeface="Arial" panose="020B0604020202020204" pitchFamily="34" charset="0"/>
                <a:cs typeface="Arial" panose="020B0604020202020204" pitchFamily="34" charset="0"/>
              </a:rPr>
              <a:t>3DEC25</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2178AD36-222B-C665-2F4E-ADA9353C30F5}"/>
              </a:ext>
            </a:extLst>
          </p:cNvPr>
          <p:cNvSpPr txBox="1"/>
          <p:nvPr/>
        </p:nvSpPr>
        <p:spPr>
          <a:xfrm>
            <a:off x="5082768" y="5831060"/>
            <a:ext cx="3714723" cy="830997"/>
          </a:xfrm>
          <a:prstGeom prst="rect">
            <a:avLst/>
          </a:prstGeom>
          <a:noFill/>
        </p:spPr>
        <p:txBody>
          <a:bodyPr wrap="square">
            <a:spAutoFit/>
          </a:bodyPr>
          <a:lstStyle/>
          <a:p>
            <a:r>
              <a:rPr lang="en-US" sz="1200" b="1" dirty="0"/>
              <a:t>Controlled By:</a:t>
            </a:r>
            <a:r>
              <a:rPr lang="en-US" sz="1200" b="1" baseline="0" dirty="0"/>
              <a:t>  G7,  MCIEAST-MCB</a:t>
            </a:r>
          </a:p>
          <a:p>
            <a:r>
              <a:rPr lang="en-US" sz="1200" b="1" baseline="0" dirty="0"/>
              <a:t>CUI Category (</a:t>
            </a:r>
            <a:r>
              <a:rPr lang="en-US" sz="1200" b="1" baseline="0" dirty="0" err="1"/>
              <a:t>ies</a:t>
            </a:r>
            <a:r>
              <a:rPr lang="en-US" sz="1200" b="1" baseline="0" dirty="0"/>
              <a:t>): NA</a:t>
            </a:r>
            <a:endParaRPr lang="en-US" sz="1200" b="1" baseline="0" dirty="0">
              <a:highlight>
                <a:srgbClr val="FFFF00"/>
              </a:highlight>
            </a:endParaRPr>
          </a:p>
          <a:p>
            <a:r>
              <a:rPr lang="en-US" sz="1200" b="1" baseline="0" dirty="0"/>
              <a:t>Limited Dissemination Control: NA</a:t>
            </a:r>
          </a:p>
          <a:p>
            <a:r>
              <a:rPr lang="en-US" sz="1200" b="1" baseline="0" dirty="0"/>
              <a:t>POC: M Korenek, (910) 449-9791</a:t>
            </a:r>
          </a:p>
        </p:txBody>
      </p:sp>
    </p:spTree>
    <p:extLst>
      <p:ext uri="{BB962C8B-B14F-4D97-AF65-F5344CB8AC3E}">
        <p14:creationId xmlns:p14="http://schemas.microsoft.com/office/powerpoint/2010/main" val="43117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CE5325-C121-64BD-6AFD-0ECBAF4A5EB0}"/>
              </a:ext>
            </a:extLst>
          </p:cNvPr>
          <p:cNvSpPr>
            <a:spLocks noGrp="1"/>
          </p:cNvSpPr>
          <p:nvPr>
            <p:ph idx="1"/>
          </p:nvPr>
        </p:nvSpPr>
        <p:spPr>
          <a:xfrm>
            <a:off x="170634" y="1806088"/>
            <a:ext cx="8802732" cy="4714210"/>
          </a:xfrm>
        </p:spPr>
        <p:txBody>
          <a:bodyPr>
            <a:normAutofit/>
          </a:bodyPr>
          <a:lstStyle/>
          <a:p>
            <a:pPr marL="0" indent="0">
              <a:lnSpc>
                <a:spcPct val="70000"/>
              </a:lnSpc>
              <a:buNone/>
            </a:pPr>
            <a:r>
              <a:rPr lang="en-US" sz="1400" b="1" dirty="0"/>
              <a:t>Accomplishments:</a:t>
            </a:r>
          </a:p>
          <a:p>
            <a:pPr marL="0" indent="0">
              <a:lnSpc>
                <a:spcPct val="70000"/>
              </a:lnSpc>
              <a:buNone/>
            </a:pPr>
            <a:r>
              <a:rPr lang="en-US" sz="1300" dirty="0"/>
              <a:t>MCIEAST Encroachment Protection Easements</a:t>
            </a:r>
          </a:p>
          <a:p>
            <a:pPr lvl="1">
              <a:lnSpc>
                <a:spcPct val="70000"/>
              </a:lnSpc>
            </a:pPr>
            <a:r>
              <a:rPr lang="en-US" sz="1300" dirty="0"/>
              <a:t>Carteret 2 PH2 (Easement on 593.27 acres in Carteret County/NCCLT)</a:t>
            </a:r>
          </a:p>
          <a:p>
            <a:pPr lvl="1">
              <a:lnSpc>
                <a:spcPct val="70000"/>
              </a:lnSpc>
            </a:pPr>
            <a:r>
              <a:rPr lang="en-US" sz="1300" dirty="0"/>
              <a:t>McCotter 2.5 (1,568.43 acres of working lands located in Pamlico County, NC/NCADFP)</a:t>
            </a:r>
          </a:p>
          <a:p>
            <a:pPr lvl="1">
              <a:lnSpc>
                <a:spcPct val="70000"/>
              </a:lnSpc>
            </a:pPr>
            <a:r>
              <a:rPr lang="en-US" sz="1300" dirty="0"/>
              <a:t>Jenkins (199.14 acres of working lands located in Jones County, NC/NCADFP)</a:t>
            </a:r>
          </a:p>
          <a:p>
            <a:pPr lvl="1">
              <a:lnSpc>
                <a:spcPct val="70000"/>
              </a:lnSpc>
            </a:pPr>
            <a:r>
              <a:rPr lang="en-US" sz="1300" dirty="0"/>
              <a:t>Ramsey/Sharpe Tract (Ramsey tract 78.92 acres and adjacent Sharpe tract 3.52 acres in Onslow County, TNC)will add the combined 82.44 acres to the Horse Swamp Preserve)</a:t>
            </a:r>
          </a:p>
          <a:p>
            <a:pPr marL="0" indent="0">
              <a:lnSpc>
                <a:spcPct val="70000"/>
              </a:lnSpc>
              <a:buNone/>
            </a:pPr>
            <a:endParaRPr lang="en-US" sz="1300" dirty="0"/>
          </a:p>
          <a:p>
            <a:pPr marL="0" indent="0">
              <a:lnSpc>
                <a:spcPct val="70000"/>
              </a:lnSpc>
              <a:buNone/>
            </a:pPr>
            <a:r>
              <a:rPr lang="en-US" sz="1300" b="1" dirty="0"/>
              <a:t>Long-Term Restoration Success:</a:t>
            </a:r>
          </a:p>
          <a:p>
            <a:pPr marL="0" indent="0">
              <a:lnSpc>
                <a:spcPct val="70000"/>
              </a:lnSpc>
              <a:buNone/>
            </a:pPr>
            <a:r>
              <a:rPr lang="en-US" sz="1300" dirty="0"/>
              <a:t>Camp Lejeune RCW Recovery</a:t>
            </a:r>
          </a:p>
          <a:p>
            <a:pPr lvl="1">
              <a:lnSpc>
                <a:spcPct val="70000"/>
              </a:lnSpc>
            </a:pPr>
            <a:r>
              <a:rPr lang="en-US" sz="1300" dirty="0"/>
              <a:t>Total clusters on the ground – 163</a:t>
            </a:r>
          </a:p>
          <a:p>
            <a:pPr lvl="1">
              <a:lnSpc>
                <a:spcPct val="70000"/>
              </a:lnSpc>
            </a:pPr>
            <a:r>
              <a:rPr lang="en-US" sz="1300" dirty="0"/>
              <a:t>Total number of active clusters – 157 (recovery goal of 173 – 16 away!)</a:t>
            </a:r>
          </a:p>
          <a:p>
            <a:pPr lvl="1">
              <a:lnSpc>
                <a:spcPct val="70000"/>
              </a:lnSpc>
            </a:pPr>
            <a:r>
              <a:rPr lang="en-US" sz="1300" dirty="0"/>
              <a:t>Number of potential breeding groups – 150</a:t>
            </a:r>
          </a:p>
          <a:p>
            <a:pPr marL="0" indent="0">
              <a:lnSpc>
                <a:spcPct val="70000"/>
              </a:lnSpc>
              <a:buNone/>
            </a:pPr>
            <a:endParaRPr lang="en-US" sz="1300" dirty="0"/>
          </a:p>
          <a:p>
            <a:pPr marL="0" indent="0">
              <a:lnSpc>
                <a:spcPct val="70000"/>
              </a:lnSpc>
              <a:buNone/>
            </a:pPr>
            <a:r>
              <a:rPr lang="en-US" sz="1300" dirty="0"/>
              <a:t>MCAS Cherry Point Living Shoreline</a:t>
            </a:r>
          </a:p>
          <a:p>
            <a:pPr lvl="1">
              <a:lnSpc>
                <a:spcPct val="70000"/>
              </a:lnSpc>
            </a:pPr>
            <a:r>
              <a:rPr lang="en-US" sz="1300" dirty="0"/>
              <a:t>12,036 linear foot rip rap sill parallel to the shoreline between the mouth of Slocum Creek and Hancock Creek in Havelock, Craven County, NC/REPI Challenge and military funds</a:t>
            </a:r>
          </a:p>
          <a:p>
            <a:pPr marL="0" indent="0">
              <a:lnSpc>
                <a:spcPct val="70000"/>
              </a:lnSpc>
              <a:buNone/>
            </a:pPr>
            <a:endParaRPr lang="en-US" sz="1300" dirty="0"/>
          </a:p>
          <a:p>
            <a:pPr marL="0" indent="0">
              <a:lnSpc>
                <a:spcPct val="70000"/>
              </a:lnSpc>
              <a:buNone/>
            </a:pPr>
            <a:r>
              <a:rPr lang="en-US" sz="1300" b="1" dirty="0"/>
              <a:t>Opportunities:</a:t>
            </a:r>
          </a:p>
          <a:p>
            <a:pPr lvl="1">
              <a:lnSpc>
                <a:spcPct val="70000"/>
              </a:lnSpc>
            </a:pPr>
            <a:r>
              <a:rPr lang="en-US" sz="1300" dirty="0"/>
              <a:t>Encroachment protection easements with multiple partners in progress.</a:t>
            </a:r>
          </a:p>
          <a:p>
            <a:pPr>
              <a:lnSpc>
                <a:spcPct val="70000"/>
              </a:lnSpc>
            </a:pPr>
            <a:endParaRPr lang="en-US" sz="1300" dirty="0"/>
          </a:p>
          <a:p>
            <a:pPr marL="0" indent="0">
              <a:buNone/>
            </a:pPr>
            <a:endParaRPr lang="en-US" dirty="0"/>
          </a:p>
          <a:p>
            <a:pPr marL="0" indent="0">
              <a:buNone/>
            </a:pPr>
            <a:endParaRPr lang="en-US" sz="2000" dirty="0"/>
          </a:p>
          <a:p>
            <a:pPr marL="0" indent="0">
              <a:buNone/>
            </a:pPr>
            <a:endParaRPr lang="en-US" dirty="0"/>
          </a:p>
        </p:txBody>
      </p:sp>
      <p:sp>
        <p:nvSpPr>
          <p:cNvPr id="3" name="Slide Number Placeholder 2">
            <a:extLst>
              <a:ext uri="{FF2B5EF4-FFF2-40B4-BE49-F238E27FC236}">
                <a16:creationId xmlns:a16="http://schemas.microsoft.com/office/drawing/2014/main" id="{C480FB6D-AEE4-E065-2D4D-C96897238ABB}"/>
              </a:ext>
            </a:extLst>
          </p:cNvPr>
          <p:cNvSpPr>
            <a:spLocks noGrp="1"/>
          </p:cNvSpPr>
          <p:nvPr>
            <p:ph type="sldNum" sz="quarter" idx="12"/>
          </p:nvPr>
        </p:nvSpPr>
        <p:spPr/>
        <p:txBody>
          <a:bodyPr/>
          <a:lstStyle/>
          <a:p>
            <a:fld id="{0B03D27F-C0DA-43A8-A3D1-5C15A6830A57}" type="slidenum">
              <a:rPr lang="en-US" smtClean="0"/>
              <a:t>2</a:t>
            </a:fld>
            <a:endParaRPr lang="en-US"/>
          </a:p>
        </p:txBody>
      </p:sp>
      <p:pic>
        <p:nvPicPr>
          <p:cNvPr id="4" name="Picture 3">
            <a:extLst>
              <a:ext uri="{FF2B5EF4-FFF2-40B4-BE49-F238E27FC236}">
                <a16:creationId xmlns:a16="http://schemas.microsoft.com/office/drawing/2014/main" id="{B47F8E2E-FE49-9062-DA08-ABBD70E1AA48}"/>
              </a:ext>
            </a:extLst>
          </p:cNvPr>
          <p:cNvPicPr/>
          <p:nvPr/>
        </p:nvPicPr>
        <p:blipFill rotWithShape="1">
          <a:blip r:embed="rId2" cstate="email">
            <a:extLst>
              <a:ext uri="{28A0092B-C50C-407E-A947-70E740481C1C}">
                <a14:useLocalDpi xmlns:a14="http://schemas.microsoft.com/office/drawing/2010/main"/>
              </a:ext>
            </a:extLst>
          </a:blip>
          <a:srcRect t="-2202" b="-929"/>
          <a:stretch/>
        </p:blipFill>
        <p:spPr bwMode="auto">
          <a:xfrm>
            <a:off x="7985782" y="137581"/>
            <a:ext cx="749794" cy="945664"/>
          </a:xfrm>
          <a:prstGeom prst="rect">
            <a:avLst/>
          </a:prstGeom>
          <a:noFill/>
          <a:ln>
            <a:noFill/>
          </a:ln>
          <a:effectLst>
            <a:outerShdw blurRad="254000" dist="190500" dir="2700000" sy="90000" algn="bl" rotWithShape="0">
              <a:srgbClr val="000000">
                <a:alpha val="40000"/>
              </a:srgbClr>
            </a:outerShdw>
          </a:effectLst>
          <a:extLst>
            <a:ext uri="{53640926-AAD7-44D8-BBD7-CCE9431645EC}">
              <a14:shadowObscured xmlns:a14="http://schemas.microsoft.com/office/drawing/2010/main"/>
            </a:ext>
          </a:extLst>
        </p:spPr>
      </p:pic>
      <p:sp>
        <p:nvSpPr>
          <p:cNvPr id="6" name="object 19">
            <a:extLst>
              <a:ext uri="{FF2B5EF4-FFF2-40B4-BE49-F238E27FC236}">
                <a16:creationId xmlns:a16="http://schemas.microsoft.com/office/drawing/2014/main" id="{01B15781-FAA6-37C2-A80D-2D25D6417F57}"/>
              </a:ext>
            </a:extLst>
          </p:cNvPr>
          <p:cNvSpPr/>
          <p:nvPr/>
        </p:nvSpPr>
        <p:spPr>
          <a:xfrm>
            <a:off x="1225387" y="424763"/>
            <a:ext cx="6581648" cy="3616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Tx/>
            </a:endParaRPr>
          </a:p>
        </p:txBody>
      </p:sp>
      <p:pic>
        <p:nvPicPr>
          <p:cNvPr id="9" name="Picture 8">
            <a:extLst>
              <a:ext uri="{FF2B5EF4-FFF2-40B4-BE49-F238E27FC236}">
                <a16:creationId xmlns:a16="http://schemas.microsoft.com/office/drawing/2014/main" id="{9BA5B402-D8A9-6553-AF6D-2DFE733BC9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1284" y="1286310"/>
            <a:ext cx="2071501" cy="1620283"/>
          </a:xfrm>
          <a:prstGeom prst="rect">
            <a:avLst/>
          </a:prstGeom>
          <a:ln>
            <a:noFill/>
          </a:ln>
          <a:effectLst>
            <a:softEdge rad="112500"/>
          </a:effectLst>
        </p:spPr>
      </p:pic>
    </p:spTree>
    <p:extLst>
      <p:ext uri="{BB962C8B-B14F-4D97-AF65-F5344CB8AC3E}">
        <p14:creationId xmlns:p14="http://schemas.microsoft.com/office/powerpoint/2010/main" val="374607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9E53380-CF0B-B692-C526-EBDAE0CBCAE4}"/>
              </a:ext>
            </a:extLst>
          </p:cNvPr>
          <p:cNvSpPr>
            <a:spLocks noGrp="1"/>
          </p:cNvSpPr>
          <p:nvPr>
            <p:ph idx="1"/>
          </p:nvPr>
        </p:nvSpPr>
        <p:spPr/>
        <p:txBody>
          <a:bodyPr>
            <a:normAutofit fontScale="47500" lnSpcReduction="20000"/>
          </a:bodyPr>
          <a:lstStyle/>
          <a:p>
            <a:pPr marL="0" indent="0">
              <a:buNone/>
            </a:pPr>
            <a:endParaRPr lang="en-US" b="1" dirty="0">
              <a:solidFill>
                <a:schemeClr val="accent1"/>
              </a:solidFill>
            </a:endParaRPr>
          </a:p>
          <a:p>
            <a:pPr marL="0" indent="0">
              <a:buNone/>
            </a:pPr>
            <a:r>
              <a:rPr lang="en-US" b="1" dirty="0"/>
              <a:t>Accomplishments:</a:t>
            </a:r>
          </a:p>
          <a:p>
            <a:r>
              <a:rPr lang="en-US" dirty="0"/>
              <a:t>Newport River Watershed Preserve: Partnered with the NC Coastal Land Trust to acquire or obtain commitments to acquire over 3,000 acres along Mill Creek Road, with financial assistance from the Navy. These properties contain valuable longleaf habitat.</a:t>
            </a:r>
          </a:p>
          <a:p>
            <a:r>
              <a:rPr lang="en-US" dirty="0"/>
              <a:t>North River Wetland Preserve Expansion: We are actively purchasing nearly 1,000 acres (fee-simple and easements) adjacent to the preserve in the North River headwaters. This project involves Weyerhaeuser and a private landowner, with support from the Navy, NC State Parks, and NCLWF. Some of this acreage may support longleaf restoration.  The properties will support a segment of the NC Mountain-to-Sea Trail.</a:t>
            </a:r>
          </a:p>
          <a:p>
            <a:r>
              <a:rPr lang="en-US" dirty="0"/>
              <a:t>Turkey Creek Acquisition (Onslow County): </a:t>
            </a:r>
            <a:r>
              <a:rPr lang="en-US" dirty="0" err="1"/>
              <a:t>Aquiring</a:t>
            </a:r>
            <a:r>
              <a:rPr lang="en-US" dirty="0"/>
              <a:t> over 100 acres along 10,000 linear feet of Turkey Creek near Stump Sound through a donation, with transactional support from the NCLWF. This forested and riparian saltmarsh property has high natural heritage value and may contain minor stands of longleaf.</a:t>
            </a:r>
          </a:p>
          <a:p>
            <a:endParaRPr lang="en-US" dirty="0"/>
          </a:p>
          <a:p>
            <a:pPr marL="0" indent="0">
              <a:buNone/>
            </a:pPr>
            <a:r>
              <a:rPr lang="en-US" b="1" dirty="0"/>
              <a:t>Long-Term Restoration Success:</a:t>
            </a:r>
          </a:p>
          <a:p>
            <a:r>
              <a:rPr lang="en-US" dirty="0"/>
              <a:t>Quaternary Property (Onslow County): We successfully transferred the 1,600-acre Quaternary Property along the White Oak River to the NCWRC about two decades ago. A key stipulation was that approximately half of the property, previously loblolly pine plantations, would be converted to permanent longleaf pine habitat. I am pleased to note that the WRC appears to have fulfilled this obligation, and there are now good stands of longleaf growing on the suitable acreage.</a:t>
            </a:r>
          </a:p>
          <a:p>
            <a:endParaRPr lang="en-US" dirty="0"/>
          </a:p>
          <a:p>
            <a:pPr marL="0" indent="0">
              <a:buNone/>
            </a:pPr>
            <a:r>
              <a:rPr lang="en-US" b="1" dirty="0"/>
              <a:t>Opportunities:</a:t>
            </a:r>
          </a:p>
          <a:p>
            <a:r>
              <a:rPr lang="en-US" dirty="0"/>
              <a:t>We are currently working on new acquisition prospects in the same areas that have strong potential for longleaf pine restoration.</a:t>
            </a:r>
          </a:p>
          <a:p>
            <a:endParaRPr lang="en-US" dirty="0"/>
          </a:p>
        </p:txBody>
      </p:sp>
      <p:sp>
        <p:nvSpPr>
          <p:cNvPr id="3" name="Slide Number Placeholder 2">
            <a:extLst>
              <a:ext uri="{FF2B5EF4-FFF2-40B4-BE49-F238E27FC236}">
                <a16:creationId xmlns:a16="http://schemas.microsoft.com/office/drawing/2014/main" id="{621FD579-ACE4-C833-63C9-6B64D3023867}"/>
              </a:ext>
            </a:extLst>
          </p:cNvPr>
          <p:cNvSpPr>
            <a:spLocks noGrp="1"/>
          </p:cNvSpPr>
          <p:nvPr>
            <p:ph type="sldNum" sz="quarter" idx="12"/>
          </p:nvPr>
        </p:nvSpPr>
        <p:spPr/>
        <p:txBody>
          <a:bodyPr/>
          <a:lstStyle/>
          <a:p>
            <a:fld id="{0B03D27F-C0DA-43A8-A3D1-5C15A6830A57}" type="slidenum">
              <a:rPr lang="en-US" smtClean="0"/>
              <a:t>3</a:t>
            </a:fld>
            <a:endParaRPr lang="en-US"/>
          </a:p>
        </p:txBody>
      </p:sp>
      <p:pic>
        <p:nvPicPr>
          <p:cNvPr id="2" name="Picture 1">
            <a:extLst>
              <a:ext uri="{FF2B5EF4-FFF2-40B4-BE49-F238E27FC236}">
                <a16:creationId xmlns:a16="http://schemas.microsoft.com/office/drawing/2014/main" id="{DDD963B3-12C9-C451-9224-8928779C8E00}"/>
              </a:ext>
            </a:extLst>
          </p:cNvPr>
          <p:cNvPicPr/>
          <p:nvPr/>
        </p:nvPicPr>
        <p:blipFill rotWithShape="1">
          <a:blip r:embed="rId2" cstate="email">
            <a:extLst>
              <a:ext uri="{28A0092B-C50C-407E-A947-70E740481C1C}">
                <a14:useLocalDpi xmlns:a14="http://schemas.microsoft.com/office/drawing/2010/main"/>
              </a:ext>
            </a:extLst>
          </a:blip>
          <a:srcRect t="-2202" b="-929"/>
          <a:stretch/>
        </p:blipFill>
        <p:spPr bwMode="auto">
          <a:xfrm>
            <a:off x="7929798" y="61833"/>
            <a:ext cx="749794" cy="945664"/>
          </a:xfrm>
          <a:prstGeom prst="rect">
            <a:avLst/>
          </a:prstGeom>
          <a:noFill/>
          <a:ln>
            <a:noFill/>
          </a:ln>
          <a:effectLst>
            <a:outerShdw blurRad="254000" dist="190500" dir="2700000" sy="90000" algn="bl" rotWithShape="0">
              <a:srgbClr val="000000">
                <a:alpha val="40000"/>
              </a:srgbClr>
            </a:outerShdw>
          </a:effectLst>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8DA868F5-9C22-0DC9-2477-73CEBCA36EA3}"/>
              </a:ext>
            </a:extLst>
          </p:cNvPr>
          <p:cNvPicPr>
            <a:picLocks noChangeAspect="1"/>
          </p:cNvPicPr>
          <p:nvPr/>
        </p:nvPicPr>
        <p:blipFill>
          <a:blip r:embed="rId3"/>
          <a:stretch>
            <a:fillRect/>
          </a:stretch>
        </p:blipFill>
        <p:spPr>
          <a:xfrm>
            <a:off x="29820" y="1191612"/>
            <a:ext cx="2562583" cy="743054"/>
          </a:xfrm>
          <a:prstGeom prst="rect">
            <a:avLst/>
          </a:prstGeom>
        </p:spPr>
      </p:pic>
      <p:sp>
        <p:nvSpPr>
          <p:cNvPr id="4" name="object 19">
            <a:extLst>
              <a:ext uri="{FF2B5EF4-FFF2-40B4-BE49-F238E27FC236}">
                <a16:creationId xmlns:a16="http://schemas.microsoft.com/office/drawing/2014/main" id="{82CF8F2B-9895-7DC6-1865-262CAD026A2E}"/>
              </a:ext>
            </a:extLst>
          </p:cNvPr>
          <p:cNvSpPr/>
          <p:nvPr/>
        </p:nvSpPr>
        <p:spPr>
          <a:xfrm>
            <a:off x="1225387" y="424763"/>
            <a:ext cx="6581648" cy="36169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Tx/>
            </a:endParaRPr>
          </a:p>
        </p:txBody>
      </p:sp>
    </p:spTree>
    <p:extLst>
      <p:ext uri="{BB962C8B-B14F-4D97-AF65-F5344CB8AC3E}">
        <p14:creationId xmlns:p14="http://schemas.microsoft.com/office/powerpoint/2010/main" val="345067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78F9D1-6C89-43E8-9048-D6D062D4BE13}"/>
              </a:ext>
            </a:extLst>
          </p:cNvPr>
          <p:cNvSpPr>
            <a:spLocks noGrp="1"/>
          </p:cNvSpPr>
          <p:nvPr>
            <p:ph type="sldNum" sz="quarter" idx="12"/>
          </p:nvPr>
        </p:nvSpPr>
        <p:spPr/>
        <p:txBody>
          <a:bodyPr/>
          <a:lstStyle/>
          <a:p>
            <a:fld id="{0B03D27F-C0DA-43A8-A3D1-5C15A6830A57}" type="slidenum">
              <a:rPr lang="en-US" smtClean="0"/>
              <a:t>4</a:t>
            </a:fld>
            <a:endParaRPr lang="en-US"/>
          </a:p>
        </p:txBody>
      </p:sp>
      <p:pic>
        <p:nvPicPr>
          <p:cNvPr id="5" name="Picture 4">
            <a:extLst>
              <a:ext uri="{FF2B5EF4-FFF2-40B4-BE49-F238E27FC236}">
                <a16:creationId xmlns:a16="http://schemas.microsoft.com/office/drawing/2014/main" id="{7AC3D10D-ED38-4C8D-567E-1BE15294B1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39" y="1188124"/>
            <a:ext cx="2178961" cy="883835"/>
          </a:xfrm>
          <a:prstGeom prst="rect">
            <a:avLst/>
          </a:prstGeom>
        </p:spPr>
      </p:pic>
      <p:sp>
        <p:nvSpPr>
          <p:cNvPr id="6" name="TextBox 5">
            <a:extLst>
              <a:ext uri="{FF2B5EF4-FFF2-40B4-BE49-F238E27FC236}">
                <a16:creationId xmlns:a16="http://schemas.microsoft.com/office/drawing/2014/main" id="{1A7F29A2-6450-B1F9-4CC5-84A7E6DE0E35}"/>
              </a:ext>
            </a:extLst>
          </p:cNvPr>
          <p:cNvSpPr txBox="1"/>
          <p:nvPr/>
        </p:nvSpPr>
        <p:spPr>
          <a:xfrm>
            <a:off x="149096" y="2254330"/>
            <a:ext cx="7912358" cy="2928494"/>
          </a:xfrm>
          <a:prstGeom prst="rect">
            <a:avLst/>
          </a:prstGeom>
          <a:noFill/>
        </p:spPr>
        <p:txBody>
          <a:bodyPr wrap="square">
            <a:spAutoFit/>
          </a:bodyPr>
          <a:lstStyle/>
          <a:p>
            <a:pPr marR="0" defTabSz="914400">
              <a:lnSpc>
                <a:spcPct val="70000"/>
              </a:lnSpc>
              <a:spcBef>
                <a:spcPts val="1000"/>
              </a:spcBef>
            </a:pPr>
            <a:r>
              <a:rPr lang="en-US" sz="1300" b="1" dirty="0"/>
              <a:t>Accomplishments: </a:t>
            </a:r>
          </a:p>
          <a:p>
            <a:pPr marL="228600" marR="0" indent="-228600" defTabSz="914400">
              <a:lnSpc>
                <a:spcPct val="70000"/>
              </a:lnSpc>
              <a:spcBef>
                <a:spcPts val="1000"/>
              </a:spcBef>
              <a:buFont typeface="Arial" panose="020B0604020202020204" pitchFamily="34" charset="0"/>
              <a:buChar char="•"/>
            </a:pPr>
            <a:r>
              <a:rPr lang="en-US" sz="1300" dirty="0"/>
              <a:t>November 2024 - Closed on the second phase of Newport River Initiative with another 593 acres protected along the northern shoreline of the Newport River in Carteret County. As was the case with Phase I, the property was transferred to the N.C. Coastal Federation and plans are underway for a large-scale wetland restoration.</a:t>
            </a:r>
          </a:p>
          <a:p>
            <a:pPr marR="0" defTabSz="914400">
              <a:lnSpc>
                <a:spcPct val="70000"/>
              </a:lnSpc>
              <a:spcBef>
                <a:spcPts val="1000"/>
              </a:spcBef>
            </a:pPr>
            <a:r>
              <a:rPr lang="en-US" sz="1300" dirty="0"/>
              <a:t> </a:t>
            </a:r>
          </a:p>
          <a:p>
            <a:pPr marL="228600" marR="0" indent="-228600" defTabSz="914400">
              <a:lnSpc>
                <a:spcPct val="70000"/>
              </a:lnSpc>
              <a:spcBef>
                <a:spcPts val="1000"/>
              </a:spcBef>
              <a:buFont typeface="Arial" panose="020B0604020202020204" pitchFamily="34" charset="0"/>
              <a:buChar char="•"/>
            </a:pPr>
            <a:r>
              <a:rPr lang="en-US" sz="1300" dirty="0"/>
              <a:t>April 2025 - Closed on the purchase of the 96-acre South End of Topsail Beach. NCCLT currently holds ownership but plans to transfer the property to the State of N.C. to be managed by the Division of Coastal Management. The property will now remain open to the public in perpetuity.</a:t>
            </a:r>
          </a:p>
          <a:p>
            <a:pPr marR="0" defTabSz="914400">
              <a:lnSpc>
                <a:spcPct val="70000"/>
              </a:lnSpc>
              <a:spcBef>
                <a:spcPts val="1000"/>
              </a:spcBef>
            </a:pPr>
            <a:r>
              <a:rPr lang="en-US" sz="1300" dirty="0"/>
              <a:t> </a:t>
            </a:r>
          </a:p>
          <a:p>
            <a:pPr marR="0" defTabSz="914400">
              <a:lnSpc>
                <a:spcPct val="70000"/>
              </a:lnSpc>
              <a:spcBef>
                <a:spcPts val="1000"/>
              </a:spcBef>
            </a:pPr>
            <a:r>
              <a:rPr lang="en-US" sz="1300" b="1" dirty="0"/>
              <a:t>Opportunities: </a:t>
            </a:r>
          </a:p>
          <a:p>
            <a:pPr marL="228600" marR="0" indent="-228600" defTabSz="914400">
              <a:lnSpc>
                <a:spcPct val="70000"/>
              </a:lnSpc>
              <a:spcBef>
                <a:spcPts val="1000"/>
              </a:spcBef>
              <a:buFont typeface="Arial" panose="020B0604020202020204" pitchFamily="34" charset="0"/>
              <a:buChar char="•"/>
            </a:pPr>
            <a:r>
              <a:rPr lang="en-US" sz="1300" dirty="0"/>
              <a:t>Several new land conservation opportunities have begun to materialize within the Onslow Bight Landscape - more good things to come.</a:t>
            </a:r>
          </a:p>
          <a:p>
            <a:pPr marL="0" marR="0"/>
            <a:r>
              <a:rPr lang="en-US" sz="1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600" dirty="0">
              <a:effectLst/>
              <a:latin typeface="Aptos" panose="020B0004020202020204" pitchFamily="34" charset="0"/>
              <a:ea typeface="Aptos" panose="020B0004020202020204" pitchFamily="34" charset="0"/>
              <a:cs typeface="Aptos" panose="020B0004020202020204" pitchFamily="34" charset="0"/>
            </a:endParaRPr>
          </a:p>
        </p:txBody>
      </p:sp>
      <p:sp>
        <p:nvSpPr>
          <p:cNvPr id="7" name="object 19">
            <a:extLst>
              <a:ext uri="{FF2B5EF4-FFF2-40B4-BE49-F238E27FC236}">
                <a16:creationId xmlns:a16="http://schemas.microsoft.com/office/drawing/2014/main" id="{59647957-B4FE-FC38-C4E1-76B1BA776F51}"/>
              </a:ext>
            </a:extLst>
          </p:cNvPr>
          <p:cNvSpPr/>
          <p:nvPr/>
        </p:nvSpPr>
        <p:spPr>
          <a:xfrm>
            <a:off x="1225387" y="424763"/>
            <a:ext cx="6581648" cy="3616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Tx/>
            </a:endParaRPr>
          </a:p>
        </p:txBody>
      </p:sp>
    </p:spTree>
    <p:extLst>
      <p:ext uri="{BB962C8B-B14F-4D97-AF65-F5344CB8AC3E}">
        <p14:creationId xmlns:p14="http://schemas.microsoft.com/office/powerpoint/2010/main" val="285806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57F92C-7CF5-0306-281D-4D4AE4A1D9E5}"/>
              </a:ext>
            </a:extLst>
          </p:cNvPr>
          <p:cNvPicPr>
            <a:picLocks noGrp="1" noChangeAspect="1"/>
          </p:cNvPicPr>
          <p:nvPr>
            <p:ph idx="1"/>
          </p:nvPr>
        </p:nvPicPr>
        <p:blipFill>
          <a:blip r:embed="rId2"/>
          <a:stretch>
            <a:fillRect/>
          </a:stretch>
        </p:blipFill>
        <p:spPr>
          <a:xfrm>
            <a:off x="206992" y="1364846"/>
            <a:ext cx="2546596" cy="844954"/>
          </a:xfrm>
        </p:spPr>
      </p:pic>
      <p:sp>
        <p:nvSpPr>
          <p:cNvPr id="3" name="Slide Number Placeholder 2">
            <a:extLst>
              <a:ext uri="{FF2B5EF4-FFF2-40B4-BE49-F238E27FC236}">
                <a16:creationId xmlns:a16="http://schemas.microsoft.com/office/drawing/2014/main" id="{FA931CB0-3A61-1BB9-D71E-10A981152721}"/>
              </a:ext>
            </a:extLst>
          </p:cNvPr>
          <p:cNvSpPr>
            <a:spLocks noGrp="1"/>
          </p:cNvSpPr>
          <p:nvPr>
            <p:ph type="sldNum" sz="quarter" idx="12"/>
          </p:nvPr>
        </p:nvSpPr>
        <p:spPr/>
        <p:txBody>
          <a:bodyPr/>
          <a:lstStyle/>
          <a:p>
            <a:fld id="{0B03D27F-C0DA-43A8-A3D1-5C15A6830A57}" type="slidenum">
              <a:rPr lang="en-US" smtClean="0"/>
              <a:t>5</a:t>
            </a:fld>
            <a:endParaRPr lang="en-US"/>
          </a:p>
        </p:txBody>
      </p:sp>
      <p:sp>
        <p:nvSpPr>
          <p:cNvPr id="2" name="object 19">
            <a:extLst>
              <a:ext uri="{FF2B5EF4-FFF2-40B4-BE49-F238E27FC236}">
                <a16:creationId xmlns:a16="http://schemas.microsoft.com/office/drawing/2014/main" id="{398C5E2C-5E75-7E3B-A805-70D01283C9D3}"/>
              </a:ext>
            </a:extLst>
          </p:cNvPr>
          <p:cNvSpPr/>
          <p:nvPr/>
        </p:nvSpPr>
        <p:spPr>
          <a:xfrm>
            <a:off x="1225387" y="424763"/>
            <a:ext cx="6581648" cy="3616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Tx/>
            </a:endParaRPr>
          </a:p>
        </p:txBody>
      </p:sp>
      <p:sp>
        <p:nvSpPr>
          <p:cNvPr id="6" name="TextBox 5">
            <a:extLst>
              <a:ext uri="{FF2B5EF4-FFF2-40B4-BE49-F238E27FC236}">
                <a16:creationId xmlns:a16="http://schemas.microsoft.com/office/drawing/2014/main" id="{88E328DB-9846-618C-FB48-BA0C72615B38}"/>
              </a:ext>
            </a:extLst>
          </p:cNvPr>
          <p:cNvSpPr txBox="1"/>
          <p:nvPr/>
        </p:nvSpPr>
        <p:spPr>
          <a:xfrm>
            <a:off x="228600" y="2291596"/>
            <a:ext cx="7486650" cy="3570208"/>
          </a:xfrm>
          <a:prstGeom prst="rect">
            <a:avLst/>
          </a:prstGeom>
          <a:noFill/>
        </p:spPr>
        <p:txBody>
          <a:bodyPr wrap="square">
            <a:spAutoFit/>
          </a:bodyPr>
          <a:lstStyle/>
          <a:p>
            <a:r>
              <a:rPr lang="en-US" sz="1300" b="1" dirty="0"/>
              <a:t>Accomplishments: </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Land Protection –In the process of conveying 3593 aces to NCWRC adjacent to Holly Shelter GL  and several closings that got delayed but will protect 341 acres mostly surrounding Holly Shelter GL.  Supporting partners include DoD/REPI, NCLWF, NCWRC.</a:t>
            </a:r>
          </a:p>
          <a:p>
            <a:endParaRPr lang="en-US" sz="1300" dirty="0"/>
          </a:p>
          <a:p>
            <a:pPr marL="285750" indent="-285750">
              <a:buFont typeface="Arial" panose="020B0604020202020204" pitchFamily="34" charset="0"/>
              <a:buChar char="•"/>
            </a:pPr>
            <a:r>
              <a:rPr lang="en-US" sz="1300" dirty="0"/>
              <a:t>Fire Management – in the OB, lead 16 burns on TNC preserve burning 980 acres and assisted partners in burning 2493 acres.  Across the southeast (all three partnership areas) lead 67 burns on 4840 aces of TNC land and assisted partners in burning 14,869 acres.  </a:t>
            </a:r>
          </a:p>
          <a:p>
            <a:pPr marL="285750" indent="-285750">
              <a:buFont typeface="Arial" panose="020B0604020202020204" pitchFamily="34" charset="0"/>
              <a:buChar char="•"/>
            </a:pPr>
            <a:endParaRPr lang="en-US" sz="1300" b="1" dirty="0"/>
          </a:p>
          <a:p>
            <a:r>
              <a:rPr lang="en-US" sz="1300" b="1" dirty="0"/>
              <a:t>Opportunities: </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Currently working with NFWF to execute our joint CFA OB Longleaf Stewardship grant in the amount of $850,000 over two years to support shared fire crews, over 50,000 acres of prescribed burning, 1091 acres LLP planting, 3236 acres of midstory control and wiregrass planting, and outreach to over 7000 people, with funding going to NCSP, NCWRC, PCP, Waccamaw Siouan Tribe, Quail Forever and TNC.</a:t>
            </a:r>
          </a:p>
          <a:p>
            <a:endParaRPr lang="en-US" dirty="0"/>
          </a:p>
        </p:txBody>
      </p:sp>
    </p:spTree>
    <p:extLst>
      <p:ext uri="{BB962C8B-B14F-4D97-AF65-F5344CB8AC3E}">
        <p14:creationId xmlns:p14="http://schemas.microsoft.com/office/powerpoint/2010/main" val="318677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CF1D23-B76E-D2E9-CEA5-01F976860A48}"/>
              </a:ext>
            </a:extLst>
          </p:cNvPr>
          <p:cNvSpPr>
            <a:spLocks noGrp="1"/>
          </p:cNvSpPr>
          <p:nvPr>
            <p:ph type="sldNum" sz="quarter" idx="12"/>
          </p:nvPr>
        </p:nvSpPr>
        <p:spPr/>
        <p:txBody>
          <a:bodyPr/>
          <a:lstStyle/>
          <a:p>
            <a:fld id="{0B03D27F-C0DA-43A8-A3D1-5C15A6830A57}" type="slidenum">
              <a:rPr lang="en-US" smtClean="0"/>
              <a:t>6</a:t>
            </a:fld>
            <a:endParaRPr lang="en-US"/>
          </a:p>
        </p:txBody>
      </p:sp>
      <p:sp>
        <p:nvSpPr>
          <p:cNvPr id="2" name="object 19">
            <a:extLst>
              <a:ext uri="{FF2B5EF4-FFF2-40B4-BE49-F238E27FC236}">
                <a16:creationId xmlns:a16="http://schemas.microsoft.com/office/drawing/2014/main" id="{278E0184-90FF-BDFF-125C-CBD861FEB340}"/>
              </a:ext>
            </a:extLst>
          </p:cNvPr>
          <p:cNvSpPr/>
          <p:nvPr/>
        </p:nvSpPr>
        <p:spPr>
          <a:xfrm>
            <a:off x="1225387" y="424763"/>
            <a:ext cx="6581648" cy="3616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Tx/>
            </a:endParaRPr>
          </a:p>
        </p:txBody>
      </p:sp>
      <p:pic>
        <p:nvPicPr>
          <p:cNvPr id="1026" name="Picture 1">
            <a:extLst>
              <a:ext uri="{FF2B5EF4-FFF2-40B4-BE49-F238E27FC236}">
                <a16:creationId xmlns:a16="http://schemas.microsoft.com/office/drawing/2014/main" id="{89340082-25E9-E6F7-0EF1-F26BAB9D72C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7816" y="1552574"/>
            <a:ext cx="8686634" cy="4562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00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C8A77F-0221-8530-06F6-44C457DE1E5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5344" y="1194318"/>
            <a:ext cx="8210938" cy="5645020"/>
          </a:xfrm>
          <a:prstGeom prst="rect">
            <a:avLst/>
          </a:prstGeom>
          <a:ln>
            <a:noFill/>
          </a:ln>
          <a:effectLst>
            <a:softEdge rad="112500"/>
          </a:effectLst>
        </p:spPr>
      </p:pic>
      <p:sp>
        <p:nvSpPr>
          <p:cNvPr id="2" name="Rectangle 2"/>
          <p:cNvSpPr txBox="1">
            <a:spLocks noChangeArrowheads="1"/>
          </p:cNvSpPr>
          <p:nvPr/>
        </p:nvSpPr>
        <p:spPr bwMode="auto">
          <a:xfrm>
            <a:off x="136655" y="5696338"/>
            <a:ext cx="4895850" cy="1143000"/>
          </a:xfrm>
          <a:prstGeom prst="rect">
            <a:avLst/>
          </a:prstGeom>
          <a:noFill/>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4800" b="1" i="1" kern="0" dirty="0">
                <a:solidFill>
                  <a:srgbClr val="33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p:txBody>
      </p:sp>
      <p:sp>
        <p:nvSpPr>
          <p:cNvPr id="5" name="Slide Number Placeholder 1"/>
          <p:cNvSpPr>
            <a:spLocks noGrp="1"/>
          </p:cNvSpPr>
          <p:nvPr>
            <p:ph type="sldNum" sz="quarter" idx="12"/>
          </p:nvPr>
        </p:nvSpPr>
        <p:spPr/>
        <p:txBody>
          <a:bodyPr/>
          <a:lstStyle/>
          <a:p>
            <a:fld id="{08A4EB18-6903-43D4-B919-88A61AF2FB54}" type="slidenum">
              <a:rPr lang="en-US" sz="1200" smtClean="0"/>
              <a:t>7</a:t>
            </a:fld>
            <a:endParaRPr lang="en-US" sz="1200"/>
          </a:p>
        </p:txBody>
      </p:sp>
      <p:sp>
        <p:nvSpPr>
          <p:cNvPr id="4" name="object 19">
            <a:extLst>
              <a:ext uri="{FF2B5EF4-FFF2-40B4-BE49-F238E27FC236}">
                <a16:creationId xmlns:a16="http://schemas.microsoft.com/office/drawing/2014/main" id="{2B325E7A-D80B-5C02-B3C1-9957D9AC12B0}"/>
              </a:ext>
            </a:extLst>
          </p:cNvPr>
          <p:cNvSpPr/>
          <p:nvPr/>
        </p:nvSpPr>
        <p:spPr>
          <a:xfrm>
            <a:off x="1225387" y="424763"/>
            <a:ext cx="6581648" cy="3616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Tx/>
            </a:endParaRPr>
          </a:p>
        </p:txBody>
      </p:sp>
      <p:pic>
        <p:nvPicPr>
          <p:cNvPr id="8" name="Picture 7">
            <a:extLst>
              <a:ext uri="{FF2B5EF4-FFF2-40B4-BE49-F238E27FC236}">
                <a16:creationId xmlns:a16="http://schemas.microsoft.com/office/drawing/2014/main" id="{E5991710-BC6A-FA1E-9C38-83D1EC0442D9}"/>
              </a:ext>
            </a:extLst>
          </p:cNvPr>
          <p:cNvPicPr/>
          <p:nvPr/>
        </p:nvPicPr>
        <p:blipFill rotWithShape="1">
          <a:blip r:embed="rId4" cstate="email">
            <a:extLst>
              <a:ext uri="{28A0092B-C50C-407E-A947-70E740481C1C}">
                <a14:useLocalDpi xmlns:a14="http://schemas.microsoft.com/office/drawing/2010/main"/>
              </a:ext>
            </a:extLst>
          </a:blip>
          <a:srcRect t="-2202" b="-929"/>
          <a:stretch/>
        </p:blipFill>
        <p:spPr bwMode="auto">
          <a:xfrm>
            <a:off x="7929798" y="61833"/>
            <a:ext cx="749794" cy="945664"/>
          </a:xfrm>
          <a:prstGeom prst="rect">
            <a:avLst/>
          </a:prstGeom>
          <a:noFill/>
          <a:ln>
            <a:noFill/>
          </a:ln>
          <a:effectLst>
            <a:outerShdw blurRad="254000" dist="190500" dir="2700000" sy="90000" algn="bl" rotWithShape="0">
              <a:srgbClr val="000000">
                <a:alpha val="40000"/>
              </a:srgbClr>
            </a:outerShdw>
          </a:effectLst>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CAFEB0E6-7D90-1B49-649A-194A491FF4DA}"/>
              </a:ext>
            </a:extLst>
          </p:cNvPr>
          <p:cNvSpPr txBox="1"/>
          <p:nvPr/>
        </p:nvSpPr>
        <p:spPr>
          <a:xfrm>
            <a:off x="5756988" y="1483567"/>
            <a:ext cx="2556588" cy="646331"/>
          </a:xfrm>
          <a:prstGeom prst="rect">
            <a:avLst/>
          </a:prstGeom>
          <a:solidFill>
            <a:schemeClr val="accent5">
              <a:lumMod val="20000"/>
              <a:lumOff val="80000"/>
            </a:schemeClr>
          </a:solidFill>
          <a:ln>
            <a:solidFill>
              <a:srgbClr val="0070C0"/>
            </a:solidFill>
          </a:ln>
        </p:spPr>
        <p:txBody>
          <a:bodyPr wrap="square" rtlCol="0">
            <a:spAutoFit/>
          </a:bodyPr>
          <a:lstStyle/>
          <a:p>
            <a:pPr algn="ctr"/>
            <a:r>
              <a:rPr lang="en-US" dirty="0">
                <a:solidFill>
                  <a:srgbClr val="0066FF"/>
                </a:solidFill>
              </a:rPr>
              <a:t>Pine Barren Gentian</a:t>
            </a:r>
          </a:p>
          <a:p>
            <a:pPr algn="ctr"/>
            <a:r>
              <a:rPr lang="en-US" i="1" dirty="0">
                <a:solidFill>
                  <a:srgbClr val="0066FF"/>
                </a:solidFill>
              </a:rPr>
              <a:t>(Gentiana autumnalis) </a:t>
            </a:r>
          </a:p>
        </p:txBody>
      </p:sp>
    </p:spTree>
    <p:extLst>
      <p:ext uri="{BB962C8B-B14F-4D97-AF65-F5344CB8AC3E}">
        <p14:creationId xmlns:p14="http://schemas.microsoft.com/office/powerpoint/2010/main" val="1143980458"/>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EFD9678080EB44A866EC632CF3EB61" ma:contentTypeVersion="16" ma:contentTypeDescription="Create a new document." ma:contentTypeScope="" ma:versionID="3fe2ca3412ddf4ea4d81e684756151ba">
  <xsd:schema xmlns:xsd="http://www.w3.org/2001/XMLSchema" xmlns:xs="http://www.w3.org/2001/XMLSchema" xmlns:p="http://schemas.microsoft.com/office/2006/metadata/properties" xmlns:ns1="http://schemas.microsoft.com/sharepoint/v3" xmlns:ns2="4bcf8a26-3f9e-43a6-8d98-1ee91de0b56f" xmlns:ns3="039a2408-e957-4aac-9379-eab4549024fa" targetNamespace="http://schemas.microsoft.com/office/2006/metadata/properties" ma:root="true" ma:fieldsID="0e9c0a7a4aaa53451eea121838ffad14" ns1:_="" ns2:_="" ns3:_="">
    <xsd:import namespace="http://schemas.microsoft.com/sharepoint/v3"/>
    <xsd:import namespace="4bcf8a26-3f9e-43a6-8d98-1ee91de0b56f"/>
    <xsd:import namespace="039a2408-e957-4aac-9379-eab4549024f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1:_ip_UnifiedCompliancePolicyProperties" minOccurs="0"/>
                <xsd:element ref="ns1:_ip_UnifiedCompliancePolicyUIAction" minOccurs="0"/>
                <xsd:element ref="ns3:MediaServiceDateTaken"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cf8a26-3f9e-43a6-8d98-1ee91de0b5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c32288-9a11-4058-901c-ffda7dfeebcb}" ma:internalName="TaxCatchAll" ma:showField="CatchAllData" ma:web="4bcf8a26-3f9e-43a6-8d98-1ee91de0b56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39a2408-e957-4aac-9379-eab4549024f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039a2408-e957-4aac-9379-eab4549024fa">
      <Terms xmlns="http://schemas.microsoft.com/office/infopath/2007/PartnerControls"/>
    </lcf76f155ced4ddcb4097134ff3c332f>
    <TaxCatchAll xmlns="4bcf8a26-3f9e-43a6-8d98-1ee91de0b56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ECF2E2-A3F7-4D5C-821D-2A30022DFA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bcf8a26-3f9e-43a6-8d98-1ee91de0b56f"/>
    <ds:schemaRef ds:uri="039a2408-e957-4aac-9379-eab454902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568933-4E67-4350-965D-7C31DADCF3D9}">
  <ds:schemaRefs>
    <ds:schemaRef ds:uri="http://schemas.openxmlformats.org/package/2006/metadata/core-properties"/>
    <ds:schemaRef ds:uri="http://schemas.microsoft.com/office/2006/documentManagement/types"/>
    <ds:schemaRef ds:uri="http://schemas.microsoft.com/sharepoint/v3"/>
    <ds:schemaRef ds:uri="4bcf8a26-3f9e-43a6-8d98-1ee91de0b56f"/>
    <ds:schemaRef ds:uri="http://schemas.microsoft.com/office/infopath/2007/PartnerControls"/>
    <ds:schemaRef ds:uri="http://purl.org/dc/terms/"/>
    <ds:schemaRef ds:uri="http://purl.org/dc/elements/1.1/"/>
    <ds:schemaRef ds:uri="http://www.w3.org/XML/1998/namespace"/>
    <ds:schemaRef ds:uri="039a2408-e957-4aac-9379-eab4549024f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AD7FFBF-FA14-4D50-91D2-E086AB291772}">
  <ds:schemaRefs>
    <ds:schemaRef ds:uri="http://schemas.microsoft.com/sharepoint/v3/contenttype/forms"/>
  </ds:schemaRefs>
</ds:datastoreItem>
</file>

<file path=docMetadata/LabelInfo.xml><?xml version="1.0" encoding="utf-8"?>
<clbl:labelList xmlns:clbl="http://schemas.microsoft.com/office/2020/mipLabelMetadata">
  <clbl:label id="{f4c44cda-18c6-46b0-80f2-e290072444fd}" enabled="0" method="" siteId="{f4c44cda-18c6-46b0-80f2-e290072444fd}" removed="1"/>
</clbl:labelList>
</file>

<file path=docProps/app.xml><?xml version="1.0" encoding="utf-8"?>
<Properties xmlns="http://schemas.openxmlformats.org/officeDocument/2006/extended-properties" xmlns:vt="http://schemas.openxmlformats.org/officeDocument/2006/docPropsVTypes">
  <Template>Office Theme</Template>
  <TotalTime>43216</TotalTime>
  <Words>809</Words>
  <Application>Microsoft Office PowerPoint</Application>
  <PresentationFormat>On-screen Show (4:3)</PresentationFormat>
  <Paragraphs>63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Calibri Light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United States Marine Corps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Kore</dc:creator>
  <cp:lastModifiedBy>Lydie Costes (CONTRACTOR)</cp:lastModifiedBy>
  <cp:revision>2332</cp:revision>
  <cp:lastPrinted>2025-12-02T13:27:49Z</cp:lastPrinted>
  <dcterms:created xsi:type="dcterms:W3CDTF">2021-03-04T15:46:55Z</dcterms:created>
  <dcterms:modified xsi:type="dcterms:W3CDTF">2025-12-08T20:47:57Z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0x010100B7EFD9678080EB44A866EC632CF3EB61</vt:lpwstr>
  </property>
  <property fmtid="{D5CDD505-2E9C-101B-9397-08002B2CF9AE}" pid="3" name="MediaServiceImageTags">
    <vt:lpwstr/>
  </property>
</Properties>
</file>