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4"/>
  </p:sldMasterIdLst>
  <p:notesMasterIdLst>
    <p:notesMasterId r:id="rId30"/>
  </p:notesMasterIdLst>
  <p:sldIdLst>
    <p:sldId id="256" r:id="rId5"/>
    <p:sldId id="257" r:id="rId6"/>
    <p:sldId id="258" r:id="rId7"/>
    <p:sldId id="260" r:id="rId8"/>
    <p:sldId id="259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6" r:id="rId17"/>
    <p:sldId id="270" r:id="rId18"/>
    <p:sldId id="269" r:id="rId19"/>
    <p:sldId id="271" r:id="rId20"/>
    <p:sldId id="272" r:id="rId21"/>
    <p:sldId id="273" r:id="rId22"/>
    <p:sldId id="274" r:id="rId23"/>
    <p:sldId id="275" r:id="rId24"/>
    <p:sldId id="276" r:id="rId25"/>
    <p:sldId id="278" r:id="rId26"/>
    <p:sldId id="277" r:id="rId27"/>
    <p:sldId id="279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F2809D-877A-4EB8-B886-ADA03F820361}" v="1" dt="2026-03-18T16:17:09.8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39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26EDE-E6DF-411E-AC04-9F97F8124477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9D862-D036-43F5-8394-C56ECD0E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7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9D862-D036-43F5-8394-C56ECD0E3BA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3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screen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03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screen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66428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screen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2896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screen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7080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screen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41609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7508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9397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2CED4963-E985-44C4-B8C4-FDD613B7C2F8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709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screen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83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26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screen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35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819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2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6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53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screen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62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screen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5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 cstate="screen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ED291B17-9318-49DB-B28B-6E5994AE9581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65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69F5E0F-CC61-334E-5AE4-97C1A81C1B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F85BD0-2F59-B250-8749-07EF04944A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07999" y="-93134"/>
            <a:ext cx="11243735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17AE54-7B92-72F0-E2A0-4B1BCF89A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986" y="1126067"/>
            <a:ext cx="7620000" cy="2677648"/>
          </a:xfrm>
        </p:spPr>
        <p:txBody>
          <a:bodyPr>
            <a:normAutofit/>
          </a:bodyPr>
          <a:lstStyle/>
          <a:p>
            <a:r>
              <a:rPr lang="en-US" dirty="0"/>
              <a:t>The Hoffman Road Corridor- conservation strategies needed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9A1D19-FF7F-7A68-36A9-BBCF2B3A2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929782"/>
            <a:ext cx="7696200" cy="136095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Jeff Marcus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NC Longleaf applied scientist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The nature conservancy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3/11/2026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948F21-24E9-1790-490F-562C35F60FA0}"/>
              </a:ext>
            </a:extLst>
          </p:cNvPr>
          <p:cNvSpPr txBox="1"/>
          <p:nvPr/>
        </p:nvSpPr>
        <p:spPr>
          <a:xfrm>
            <a:off x="5791200" y="6019968"/>
            <a:ext cx="3280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Photo: Eastwood Preserve, PCP</a:t>
            </a:r>
          </a:p>
        </p:txBody>
      </p:sp>
    </p:spTree>
    <p:extLst>
      <p:ext uri="{BB962C8B-B14F-4D97-AF65-F5344CB8AC3E}">
        <p14:creationId xmlns:p14="http://schemas.microsoft.com/office/powerpoint/2010/main" val="273393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AC8C9-1133-3501-AED8-295F48BFF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9CFFF6-6364-2B75-3B7D-C13AA105D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28" y="0"/>
            <a:ext cx="8873288" cy="6858000"/>
          </a:xfrm>
        </p:spPr>
      </p:pic>
    </p:spTree>
    <p:extLst>
      <p:ext uri="{BB962C8B-B14F-4D97-AF65-F5344CB8AC3E}">
        <p14:creationId xmlns:p14="http://schemas.microsoft.com/office/powerpoint/2010/main" val="3962278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3901D-97A4-289C-6772-C75028548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8AE567-6666-CF84-3E15-3DA59F637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0" y="0"/>
            <a:ext cx="9140100" cy="6867902"/>
          </a:xfrm>
        </p:spPr>
      </p:pic>
    </p:spTree>
    <p:extLst>
      <p:ext uri="{BB962C8B-B14F-4D97-AF65-F5344CB8AC3E}">
        <p14:creationId xmlns:p14="http://schemas.microsoft.com/office/powerpoint/2010/main" val="296195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4A383-C844-77BD-B791-ABAD158DA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0C7E86-D339-0B0C-448A-D76BF1510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95" y="0"/>
            <a:ext cx="8873288" cy="6858000"/>
          </a:xfrm>
        </p:spPr>
      </p:pic>
    </p:spTree>
    <p:extLst>
      <p:ext uri="{BB962C8B-B14F-4D97-AF65-F5344CB8AC3E}">
        <p14:creationId xmlns:p14="http://schemas.microsoft.com/office/powerpoint/2010/main" val="2184420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1D6DB-E843-52B5-AE9F-491A20D97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2FD61E-C5CC-22C9-A238-761A62785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0" y="0"/>
            <a:ext cx="9140100" cy="6858000"/>
          </a:xfrm>
        </p:spPr>
      </p:pic>
    </p:spTree>
    <p:extLst>
      <p:ext uri="{BB962C8B-B14F-4D97-AF65-F5344CB8AC3E}">
        <p14:creationId xmlns:p14="http://schemas.microsoft.com/office/powerpoint/2010/main" val="3069315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C3DDE-F7EA-229A-03E5-81FFA2B31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BD3198-8C45-AF0C-AB6E-D0671C786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62" y="0"/>
            <a:ext cx="8873288" cy="6858000"/>
          </a:xfrm>
        </p:spPr>
      </p:pic>
    </p:spTree>
    <p:extLst>
      <p:ext uri="{BB962C8B-B14F-4D97-AF65-F5344CB8AC3E}">
        <p14:creationId xmlns:p14="http://schemas.microsoft.com/office/powerpoint/2010/main" val="2081665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815FA-0C0D-F4CB-E210-C3FDB5BAA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00B1D1-DA08-4D24-2597-880CBBCAD5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0" y="0"/>
            <a:ext cx="9140100" cy="6858000"/>
          </a:xfrm>
        </p:spPr>
      </p:pic>
    </p:spTree>
    <p:extLst>
      <p:ext uri="{BB962C8B-B14F-4D97-AF65-F5344CB8AC3E}">
        <p14:creationId xmlns:p14="http://schemas.microsoft.com/office/powerpoint/2010/main" val="2064095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16375-4DAC-0E27-C2B6-D94AABFB9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B88198-BA7A-B3C2-0D5E-0EEC91B6D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" y="0"/>
            <a:ext cx="9141011" cy="6860694"/>
          </a:xfrm>
        </p:spPr>
      </p:pic>
    </p:spTree>
    <p:extLst>
      <p:ext uri="{BB962C8B-B14F-4D97-AF65-F5344CB8AC3E}">
        <p14:creationId xmlns:p14="http://schemas.microsoft.com/office/powerpoint/2010/main" val="3842561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7C331-7054-5690-1B4A-715C7D237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42E0A2-DE13-9745-31AA-AD6B31FB7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" y="0"/>
            <a:ext cx="9140101" cy="6874446"/>
          </a:xfrm>
        </p:spPr>
      </p:pic>
    </p:spTree>
    <p:extLst>
      <p:ext uri="{BB962C8B-B14F-4D97-AF65-F5344CB8AC3E}">
        <p14:creationId xmlns:p14="http://schemas.microsoft.com/office/powerpoint/2010/main" val="625643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1ECCE-B2FF-3CB0-CDA0-B5D87E6A6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1EF299-2BB2-6144-9A03-76E3C4929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62" y="0"/>
            <a:ext cx="8873288" cy="6858000"/>
          </a:xfrm>
        </p:spPr>
      </p:pic>
    </p:spTree>
    <p:extLst>
      <p:ext uri="{BB962C8B-B14F-4D97-AF65-F5344CB8AC3E}">
        <p14:creationId xmlns:p14="http://schemas.microsoft.com/office/powerpoint/2010/main" val="2808287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957AA-F4A9-EC91-6504-34A5425A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D4B80A-E2B5-B5D9-162D-CD82BED45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56" y="0"/>
            <a:ext cx="8873288" cy="6858000"/>
          </a:xfrm>
        </p:spPr>
      </p:pic>
    </p:spTree>
    <p:extLst>
      <p:ext uri="{BB962C8B-B14F-4D97-AF65-F5344CB8AC3E}">
        <p14:creationId xmlns:p14="http://schemas.microsoft.com/office/powerpoint/2010/main" val="366688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9FF96-C7BE-9525-0D13-284172BB1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C38895-DDC6-6655-7864-EBF5DBA48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1286"/>
          </a:xfrm>
        </p:spPr>
      </p:pic>
    </p:spTree>
    <p:extLst>
      <p:ext uri="{BB962C8B-B14F-4D97-AF65-F5344CB8AC3E}">
        <p14:creationId xmlns:p14="http://schemas.microsoft.com/office/powerpoint/2010/main" val="978039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E4A8D-37D7-2390-3744-1A1318C8B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8B64EC-C55C-7050-E0AA-4734582F3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56" y="0"/>
            <a:ext cx="8873288" cy="6858000"/>
          </a:xfrm>
        </p:spPr>
      </p:pic>
    </p:spTree>
    <p:extLst>
      <p:ext uri="{BB962C8B-B14F-4D97-AF65-F5344CB8AC3E}">
        <p14:creationId xmlns:p14="http://schemas.microsoft.com/office/powerpoint/2010/main" val="2094863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519A2-FB59-9F6C-4A6C-1E30BD4B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C2AE41-F1B3-CAAE-692C-8A75B1F15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56" y="0"/>
            <a:ext cx="8873288" cy="6858000"/>
          </a:xfrm>
        </p:spPr>
      </p:pic>
    </p:spTree>
    <p:extLst>
      <p:ext uri="{BB962C8B-B14F-4D97-AF65-F5344CB8AC3E}">
        <p14:creationId xmlns:p14="http://schemas.microsoft.com/office/powerpoint/2010/main" val="2001413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666CC-D320-85E9-B807-0623EBB9E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0698CE-28EE-67A6-49CF-933EA7044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74" y="0"/>
            <a:ext cx="8875057" cy="6858000"/>
          </a:xfrm>
        </p:spPr>
      </p:pic>
    </p:spTree>
    <p:extLst>
      <p:ext uri="{BB962C8B-B14F-4D97-AF65-F5344CB8AC3E}">
        <p14:creationId xmlns:p14="http://schemas.microsoft.com/office/powerpoint/2010/main" val="607198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05E2A-EC5C-7A2D-B64C-4B4FD9D6E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BC94E7-CAF2-E44A-978B-FECD7E5385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74" y="0"/>
            <a:ext cx="8875057" cy="6858000"/>
          </a:xfrm>
        </p:spPr>
      </p:pic>
    </p:spTree>
    <p:extLst>
      <p:ext uri="{BB962C8B-B14F-4D97-AF65-F5344CB8AC3E}">
        <p14:creationId xmlns:p14="http://schemas.microsoft.com/office/powerpoint/2010/main" val="3711218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F6ADA-669F-709A-D923-68C6CF923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AECF73-F02D-E037-8B10-86CFA0849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74" y="0"/>
            <a:ext cx="8875057" cy="6858000"/>
          </a:xfrm>
        </p:spPr>
      </p:pic>
    </p:spTree>
    <p:extLst>
      <p:ext uri="{BB962C8B-B14F-4D97-AF65-F5344CB8AC3E}">
        <p14:creationId xmlns:p14="http://schemas.microsoft.com/office/powerpoint/2010/main" val="1466359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60DA0-62F9-8F66-0274-DBE6A1AC9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Conservation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86460-4B5E-30AB-2564-1025EDE69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48" y="2048932"/>
            <a:ext cx="6085696" cy="480906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Protection</a:t>
            </a:r>
          </a:p>
          <a:p>
            <a:pPr lvl="1"/>
            <a:r>
              <a:rPr lang="en-US" dirty="0"/>
              <a:t>Who?</a:t>
            </a:r>
          </a:p>
          <a:p>
            <a:pPr lvl="1"/>
            <a:r>
              <a:rPr lang="en-US" dirty="0"/>
              <a:t>Funding?</a:t>
            </a:r>
          </a:p>
          <a:p>
            <a:pPr lvl="1"/>
            <a:r>
              <a:rPr lang="en-US" dirty="0"/>
              <a:t>Long term management?</a:t>
            </a:r>
          </a:p>
          <a:p>
            <a:r>
              <a:rPr lang="en-US" dirty="0"/>
              <a:t>Improved management of conservation lands</a:t>
            </a:r>
          </a:p>
          <a:p>
            <a:pPr lvl="1"/>
            <a:r>
              <a:rPr lang="en-US" dirty="0"/>
              <a:t>Challenges with burning</a:t>
            </a:r>
          </a:p>
          <a:p>
            <a:pPr lvl="1"/>
            <a:r>
              <a:rPr lang="en-US" dirty="0"/>
              <a:t>RCW management</a:t>
            </a:r>
          </a:p>
          <a:p>
            <a:pPr lvl="1"/>
            <a:r>
              <a:rPr lang="en-US" dirty="0"/>
              <a:t>Powerline management</a:t>
            </a:r>
          </a:p>
          <a:p>
            <a:r>
              <a:rPr lang="en-US" b="1" dirty="0"/>
              <a:t>Sustaining Safe Harbor properties as working lands and/or getting conservation easements</a:t>
            </a:r>
          </a:p>
          <a:p>
            <a:r>
              <a:rPr lang="en-US" dirty="0"/>
              <a:t>Land Use Planning</a:t>
            </a:r>
          </a:p>
          <a:p>
            <a:pPr lvl="1"/>
            <a:r>
              <a:rPr lang="en-US" dirty="0"/>
              <a:t>Moore County future land use map</a:t>
            </a:r>
          </a:p>
          <a:p>
            <a:pPr lvl="1"/>
            <a:r>
              <a:rPr lang="en-US" dirty="0"/>
              <a:t>Utilities plan</a:t>
            </a:r>
          </a:p>
          <a:p>
            <a:pPr lvl="1"/>
            <a:r>
              <a:rPr lang="en-US" dirty="0"/>
              <a:t>Richmond Co/ Town of Derby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5D5086-5107-D60C-0350-88CD9F15E6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24564" y="3076046"/>
            <a:ext cx="3407834" cy="25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6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9385-3F58-951B-5734-E5D3E58EA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6250F8-393B-0FCE-6A0B-29061B481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10604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3613C-4260-95EF-69FE-EBEC1EA1B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6C05EC-7CF5-CA26-A81F-1AB8183E3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80738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8CCF-17E5-6C80-B055-CD07A49A4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21FB48-9CCB-66D9-969C-453ED2C96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83" y="0"/>
            <a:ext cx="8877633" cy="6861358"/>
          </a:xfrm>
        </p:spPr>
      </p:pic>
    </p:spTree>
    <p:extLst>
      <p:ext uri="{BB962C8B-B14F-4D97-AF65-F5344CB8AC3E}">
        <p14:creationId xmlns:p14="http://schemas.microsoft.com/office/powerpoint/2010/main" val="349637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FD950-7459-AC37-622C-83CE8C060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01417B-6CB7-E5C8-08AE-1AD4CDB57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144001" cy="6877461"/>
          </a:xfrm>
        </p:spPr>
      </p:pic>
    </p:spTree>
    <p:extLst>
      <p:ext uri="{BB962C8B-B14F-4D97-AF65-F5344CB8AC3E}">
        <p14:creationId xmlns:p14="http://schemas.microsoft.com/office/powerpoint/2010/main" val="109740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441F-3762-F6A1-A879-482231E32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572DEE-6337-5CEE-C38C-8D2F23DF2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56" y="0"/>
            <a:ext cx="8873288" cy="6858000"/>
          </a:xfrm>
        </p:spPr>
      </p:pic>
    </p:spTree>
    <p:extLst>
      <p:ext uri="{BB962C8B-B14F-4D97-AF65-F5344CB8AC3E}">
        <p14:creationId xmlns:p14="http://schemas.microsoft.com/office/powerpoint/2010/main" val="389526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DA3B8-809C-48A1-8A5F-7BFFDC60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889666-52CE-D920-6261-E296B25AC7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47" y="0"/>
            <a:ext cx="8847305" cy="683791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AF47C6-8FB2-0F01-56B7-7881411050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534" y="581378"/>
            <a:ext cx="1337733" cy="89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88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1AA60-3215-6A99-C5ED-7CBBC39F8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EBBD67-B98C-AD59-EE17-65CA76E349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" y="0"/>
            <a:ext cx="9140101" cy="6874446"/>
          </a:xfrm>
        </p:spPr>
      </p:pic>
    </p:spTree>
    <p:extLst>
      <p:ext uri="{BB962C8B-B14F-4D97-AF65-F5344CB8AC3E}">
        <p14:creationId xmlns:p14="http://schemas.microsoft.com/office/powerpoint/2010/main" val="19378730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a935ae3-269f-475e-bf5d-15baec4657d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D3C125A3F174C9D69F2D7B860E94C" ma:contentTypeVersion="12" ma:contentTypeDescription="Create a new document." ma:contentTypeScope="" ma:versionID="9af30cbd6186f17e4c27c7ff3f08afe6">
  <xsd:schema xmlns:xsd="http://www.w3.org/2001/XMLSchema" xmlns:xs="http://www.w3.org/2001/XMLSchema" xmlns:p="http://schemas.microsoft.com/office/2006/metadata/properties" xmlns:ns3="3a935ae3-269f-475e-bf5d-15baec4657dd" targetNamespace="http://schemas.microsoft.com/office/2006/metadata/properties" ma:root="true" ma:fieldsID="b694369a02ebfb552910588d9800fb94" ns3:_="">
    <xsd:import namespace="3a935ae3-269f-475e-bf5d-15baec4657d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935ae3-269f-475e-bf5d-15baec4657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203870-62E1-461B-9FE9-726B4BC6E8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A7EBC9-0AFB-47A6-9967-A75D95956B87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3a935ae3-269f-475e-bf5d-15baec4657dd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591C30D-7702-40C2-9388-E97D038EC4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935ae3-269f-475e-bf5d-15baec4657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119</TotalTime>
  <Words>77</Words>
  <Application>Microsoft Office PowerPoint</Application>
  <PresentationFormat>On-screen Show (4:3)</PresentationFormat>
  <Paragraphs>21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Aptos</vt:lpstr>
      <vt:lpstr>Arial</vt:lpstr>
      <vt:lpstr>Century Gothic</vt:lpstr>
      <vt:lpstr>Wingdings 3</vt:lpstr>
      <vt:lpstr>Ion Boardroom</vt:lpstr>
      <vt:lpstr>The Hoffman Road Corridor- conservation strategies needed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Conservation strategies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Jeffrey Marcus</dc:creator>
  <cp:lastModifiedBy>Lydie Costes (CONTRACTOR)</cp:lastModifiedBy>
  <cp:revision>3</cp:revision>
  <dcterms:created xsi:type="dcterms:W3CDTF">2026-03-10T20:05:49Z</dcterms:created>
  <dcterms:modified xsi:type="dcterms:W3CDTF">2026-03-18T16:17:12Z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0x010100513D3C125A3F174C9D69F2D7B860E94C</vt:lpwstr>
  </property>
</Properties>
</file>