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5" r:id="rId3"/>
    <p:sldMasterId id="2147483690" r:id="rId4"/>
    <p:sldMasterId id="2147483716" r:id="rId5"/>
  </p:sldMasterIdLst>
  <p:notesMasterIdLst>
    <p:notesMasterId r:id="rId31"/>
  </p:notesMasterIdLst>
  <p:sldIdLst>
    <p:sldId id="983" r:id="rId6"/>
    <p:sldId id="1135" r:id="rId7"/>
    <p:sldId id="1111" r:id="rId8"/>
    <p:sldId id="1107" r:id="rId9"/>
    <p:sldId id="1136" r:id="rId10"/>
    <p:sldId id="1102" r:id="rId11"/>
    <p:sldId id="1049" r:id="rId12"/>
    <p:sldId id="394" r:id="rId13"/>
    <p:sldId id="1096" r:id="rId14"/>
    <p:sldId id="444" r:id="rId15"/>
    <p:sldId id="445" r:id="rId16"/>
    <p:sldId id="1095" r:id="rId17"/>
    <p:sldId id="1128" r:id="rId18"/>
    <p:sldId id="470" r:id="rId19"/>
    <p:sldId id="453" r:id="rId20"/>
    <p:sldId id="1129" r:id="rId21"/>
    <p:sldId id="1130" r:id="rId22"/>
    <p:sldId id="1131" r:id="rId23"/>
    <p:sldId id="1132" r:id="rId24"/>
    <p:sldId id="1133" r:id="rId25"/>
    <p:sldId id="1071" r:id="rId26"/>
    <p:sldId id="1137" r:id="rId27"/>
    <p:sldId id="263" r:id="rId28"/>
    <p:sldId id="1138" r:id="rId29"/>
    <p:sldId id="111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6082"/>
    <a:srgbClr val="97BD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B1D198-98E2-4DD3-A7C9-93CE3235D397}" v="2" dt="2026-09-17T20:59:20.3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67" autoAdjust="0"/>
    <p:restoredTop sz="82484" autoAdjust="0"/>
  </p:normalViewPr>
  <p:slideViewPr>
    <p:cSldViewPr snapToGrid="0">
      <p:cViewPr varScale="1">
        <p:scale>
          <a:sx n="74" d="100"/>
          <a:sy n="74" d="100"/>
        </p:scale>
        <p:origin x="710"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 Id="rId8" Type="http://schemas.openxmlformats.org/officeDocument/2006/relationships/slide" Target="slides/slide3.xml"/></Relationships>
</file>

<file path=ppt/diagrams/_rels/data1.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image" Target="../media/image30.svg"/><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svg"/></Relationships>
</file>

<file path=ppt/diagrams/_rels/data2.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svg"/><Relationship Id="rId1" Type="http://schemas.openxmlformats.org/officeDocument/2006/relationships/image" Target="../media/image3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image" Target="../media/image30.svg"/><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svg"/><Relationship Id="rId1" Type="http://schemas.openxmlformats.org/officeDocument/2006/relationships/image" Target="../media/image36.svg"/></Relationships>
</file>

<file path=ppt/diagrams/colors1.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91909D-2699-4425-97B4-86950CACFEA1}" type="doc">
      <dgm:prSet loTypeId="urn:microsoft.com/office/officeart/2018/2/layout/IconVerticalSolidList" loCatId="icon" qsTypeId="urn:microsoft.com/office/officeart/2005/8/quickstyle/simple1#1" qsCatId="simple" csTypeId="urn:microsoft.com/office/officeart/2005/8/colors/accent3_2#1" csCatId="accent3" phldr="1"/>
      <dgm:spPr/>
      <dgm:t>
        <a:bodyPr/>
        <a:lstStyle/>
        <a:p>
          <a:endParaRPr lang="en-US"/>
        </a:p>
      </dgm:t>
    </dgm:pt>
    <dgm:pt modelId="{1C61E9B5-A99D-4C3B-AD8B-6F50B8C11B1B}">
      <dgm:prSet/>
      <dgm:spPr/>
      <dgm:t>
        <a:bodyPr/>
        <a:lstStyle/>
        <a:p>
          <a:pPr>
            <a:lnSpc>
              <a:spcPct val="100000"/>
            </a:lnSpc>
          </a:pPr>
          <a:r>
            <a:rPr lang="en-US">
              <a:latin typeface="+mn-lt"/>
            </a:rPr>
            <a:t>Partners for Green Growth</a:t>
          </a:r>
        </a:p>
      </dgm:t>
    </dgm:pt>
    <dgm:pt modelId="{1A1EEC0F-71FA-48F9-8AEC-2F5999FFC3DE}" type="sibTrans" cxnId="{317A0EB7-8D9C-4BCB-9E19-975A9B2DA268}">
      <dgm:prSet/>
      <dgm:spPr/>
      <dgm:t>
        <a:bodyPr/>
        <a:lstStyle/>
        <a:p>
          <a:endParaRPr lang="en-US"/>
        </a:p>
      </dgm:t>
    </dgm:pt>
    <dgm:pt modelId="{69F582FA-6A3A-4543-82A5-52CF1A59C41F}" type="parTrans" cxnId="{317A0EB7-8D9C-4BCB-9E19-975A9B2DA268}">
      <dgm:prSet/>
      <dgm:spPr/>
      <dgm:t>
        <a:bodyPr/>
        <a:lstStyle/>
        <a:p>
          <a:endParaRPr lang="en-US"/>
        </a:p>
      </dgm:t>
    </dgm:pt>
    <dgm:pt modelId="{8CB19220-FB63-4EC1-83A1-23DFB88ECCAE}">
      <dgm:prSet/>
      <dgm:spPr/>
      <dgm:t>
        <a:bodyPr/>
        <a:lstStyle/>
        <a:p>
          <a:pPr>
            <a:lnSpc>
              <a:spcPct val="100000"/>
            </a:lnSpc>
          </a:pPr>
          <a:r>
            <a:rPr lang="en-US" dirty="0">
              <a:latin typeface="+mn-lt"/>
            </a:rPr>
            <a:t>Technical Assistance</a:t>
          </a:r>
        </a:p>
      </dgm:t>
    </dgm:pt>
    <dgm:pt modelId="{C7F1D75D-3BA9-4A65-95FC-82F244298013}" type="sibTrans" cxnId="{A128AB13-36B5-4592-8653-B7A8C9C968FF}">
      <dgm:prSet/>
      <dgm:spPr/>
      <dgm:t>
        <a:bodyPr/>
        <a:lstStyle/>
        <a:p>
          <a:endParaRPr lang="en-US"/>
        </a:p>
      </dgm:t>
    </dgm:pt>
    <dgm:pt modelId="{90DDC4E7-A3FE-4B5A-B974-3CD728F85609}" type="parTrans" cxnId="{A128AB13-36B5-4592-8653-B7A8C9C968FF}">
      <dgm:prSet/>
      <dgm:spPr/>
      <dgm:t>
        <a:bodyPr/>
        <a:lstStyle/>
        <a:p>
          <a:endParaRPr lang="en-US"/>
        </a:p>
      </dgm:t>
    </dgm:pt>
    <dgm:pt modelId="{13E41A43-5823-4873-B590-A264A5CF1E4D}">
      <dgm:prSet/>
      <dgm:spPr/>
      <dgm:t>
        <a:bodyPr/>
        <a:lstStyle/>
        <a:p>
          <a:pPr>
            <a:lnSpc>
              <a:spcPct val="100000"/>
            </a:lnSpc>
          </a:pPr>
          <a:r>
            <a:rPr lang="en-US" dirty="0">
              <a:latin typeface="+mn-lt"/>
            </a:rPr>
            <a:t>Training Workshops</a:t>
          </a:r>
        </a:p>
      </dgm:t>
    </dgm:pt>
    <dgm:pt modelId="{2C36FD99-3C0E-4D4D-9BD8-C3863AD0EF3A}" type="sibTrans" cxnId="{A94ACE6E-FCF1-45D5-92F1-0DF524C16412}">
      <dgm:prSet/>
      <dgm:spPr/>
      <dgm:t>
        <a:bodyPr/>
        <a:lstStyle/>
        <a:p>
          <a:endParaRPr lang="en-US"/>
        </a:p>
      </dgm:t>
    </dgm:pt>
    <dgm:pt modelId="{29D53082-76AA-4E39-B9C2-5B48A1BF6B44}" type="parTrans" cxnId="{A94ACE6E-FCF1-45D5-92F1-0DF524C16412}">
      <dgm:prSet/>
      <dgm:spPr/>
      <dgm:t>
        <a:bodyPr/>
        <a:lstStyle/>
        <a:p>
          <a:endParaRPr lang="en-US"/>
        </a:p>
      </dgm:t>
    </dgm:pt>
    <dgm:pt modelId="{D2B4D09C-FA16-407E-ABE0-10662EB7DC42}">
      <dgm:prSet/>
      <dgm:spPr/>
      <dgm:t>
        <a:bodyPr/>
        <a:lstStyle/>
        <a:p>
          <a:pPr>
            <a:lnSpc>
              <a:spcPct val="100000"/>
            </a:lnSpc>
          </a:pPr>
          <a:r>
            <a:rPr lang="en-US" dirty="0">
              <a:latin typeface="+mn-lt"/>
            </a:rPr>
            <a:t>www.ncwildlife.gov/GGT</a:t>
          </a:r>
        </a:p>
      </dgm:t>
    </dgm:pt>
    <dgm:pt modelId="{C1A8FF05-A92D-425D-868D-32B0CB51DC5B}" type="sibTrans" cxnId="{A36E2683-9F6D-467A-901E-B953B11CEC15}">
      <dgm:prSet/>
      <dgm:spPr/>
      <dgm:t>
        <a:bodyPr/>
        <a:lstStyle/>
        <a:p>
          <a:endParaRPr lang="en-US"/>
        </a:p>
      </dgm:t>
    </dgm:pt>
    <dgm:pt modelId="{77490591-B954-47A7-8F1E-B64533FE5E28}" type="parTrans" cxnId="{A36E2683-9F6D-467A-901E-B953B11CEC15}">
      <dgm:prSet/>
      <dgm:spPr/>
      <dgm:t>
        <a:bodyPr/>
        <a:lstStyle/>
        <a:p>
          <a:endParaRPr lang="en-US"/>
        </a:p>
      </dgm:t>
    </dgm:pt>
    <dgm:pt modelId="{75A0BA02-292E-4F44-88D1-ED5BFD0703E0}">
      <dgm:prSet/>
      <dgm:spPr/>
      <dgm:t>
        <a:bodyPr/>
        <a:lstStyle/>
        <a:p>
          <a:pPr>
            <a:lnSpc>
              <a:spcPct val="100000"/>
            </a:lnSpc>
          </a:pPr>
          <a:r>
            <a:rPr lang="en-US">
              <a:latin typeface="+mn-lt"/>
            </a:rPr>
            <a:t>Recommended Conservation Data</a:t>
          </a:r>
        </a:p>
      </dgm:t>
    </dgm:pt>
    <dgm:pt modelId="{9086300A-4D94-4B4E-8AD2-BCD747D27934}" type="sibTrans" cxnId="{0B9FFC83-D084-407C-BA2B-89C4FB8AE15F}">
      <dgm:prSet/>
      <dgm:spPr/>
      <dgm:t>
        <a:bodyPr/>
        <a:lstStyle/>
        <a:p>
          <a:endParaRPr lang="en-US"/>
        </a:p>
      </dgm:t>
    </dgm:pt>
    <dgm:pt modelId="{C80A33AD-0F86-4F23-9285-6E5D4BA32217}" type="parTrans" cxnId="{0B9FFC83-D084-407C-BA2B-89C4FB8AE15F}">
      <dgm:prSet/>
      <dgm:spPr/>
      <dgm:t>
        <a:bodyPr/>
        <a:lstStyle/>
        <a:p>
          <a:endParaRPr lang="en-US"/>
        </a:p>
      </dgm:t>
    </dgm:pt>
    <dgm:pt modelId="{38A60AEB-DF24-4556-AB54-A467AC48E37C}">
      <dgm:prSet/>
      <dgm:spPr/>
      <dgm:t>
        <a:bodyPr/>
        <a:lstStyle/>
        <a:p>
          <a:pPr>
            <a:lnSpc>
              <a:spcPct val="100000"/>
            </a:lnSpc>
          </a:pPr>
          <a:r>
            <a:rPr lang="en-US" dirty="0">
              <a:latin typeface="+mn-lt"/>
            </a:rPr>
            <a:t>Handbook and Regional Appendices</a:t>
          </a:r>
        </a:p>
      </dgm:t>
    </dgm:pt>
    <dgm:pt modelId="{C7C4BDFF-CE42-45DE-8452-3C418A9700B6}" type="sibTrans" cxnId="{CB0591AF-83BD-4A95-A7FD-711E3F19B939}">
      <dgm:prSet/>
      <dgm:spPr/>
      <dgm:t>
        <a:bodyPr/>
        <a:lstStyle/>
        <a:p>
          <a:endParaRPr lang="en-US"/>
        </a:p>
      </dgm:t>
    </dgm:pt>
    <dgm:pt modelId="{EDD5FFF8-2CF2-4E49-975B-4A3A482778E9}" type="parTrans" cxnId="{CB0591AF-83BD-4A95-A7FD-711E3F19B939}">
      <dgm:prSet/>
      <dgm:spPr/>
      <dgm:t>
        <a:bodyPr/>
        <a:lstStyle/>
        <a:p>
          <a:endParaRPr lang="en-US"/>
        </a:p>
      </dgm:t>
    </dgm:pt>
    <dgm:pt modelId="{066E9D2E-482B-4A6F-BA6D-B406638CCB2A}" type="pres">
      <dgm:prSet presAssocID="{EC91909D-2699-4425-97B4-86950CACFEA1}" presName="root" presStyleCnt="0">
        <dgm:presLayoutVars>
          <dgm:dir/>
          <dgm:resizeHandles val="exact"/>
        </dgm:presLayoutVars>
      </dgm:prSet>
      <dgm:spPr/>
    </dgm:pt>
    <dgm:pt modelId="{9FAACA82-4775-4912-B6CD-21A72471451B}" type="pres">
      <dgm:prSet presAssocID="{38A60AEB-DF24-4556-AB54-A467AC48E37C}" presName="compNode" presStyleCnt="0"/>
      <dgm:spPr/>
    </dgm:pt>
    <dgm:pt modelId="{DD774813-B050-4553-8B55-D1E8D25A023E}" type="pres">
      <dgm:prSet presAssocID="{38A60AEB-DF24-4556-AB54-A467AC48E37C}" presName="bgRect" presStyleLbl="bgShp" presStyleIdx="0" presStyleCnt="6"/>
      <dgm:spPr/>
    </dgm:pt>
    <dgm:pt modelId="{F6A93E40-F8C1-453F-87A2-D742F3572093}" type="pres">
      <dgm:prSet presAssocID="{38A60AEB-DF24-4556-AB54-A467AC48E37C}" presName="iconRect" presStyleLbl="node1" presStyleIdx="0" presStyleCnt="6"/>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Open book with solid fill"/>
        </a:ext>
      </dgm:extLst>
    </dgm:pt>
    <dgm:pt modelId="{92FE2B1F-6B87-4BA9-840C-F797C8B41DBB}" type="pres">
      <dgm:prSet presAssocID="{38A60AEB-DF24-4556-AB54-A467AC48E37C}" presName="spaceRect" presStyleCnt="0"/>
      <dgm:spPr/>
    </dgm:pt>
    <dgm:pt modelId="{3E0FA87A-3C88-43D6-B775-DDD0C6B6FB21}" type="pres">
      <dgm:prSet presAssocID="{38A60AEB-DF24-4556-AB54-A467AC48E37C}" presName="parTx" presStyleLbl="revTx" presStyleIdx="0" presStyleCnt="6">
        <dgm:presLayoutVars>
          <dgm:chMax val="0"/>
          <dgm:chPref val="0"/>
        </dgm:presLayoutVars>
      </dgm:prSet>
      <dgm:spPr/>
    </dgm:pt>
    <dgm:pt modelId="{E4826984-DFF3-44C9-8605-D7169AB921D6}" type="pres">
      <dgm:prSet presAssocID="{C7C4BDFF-CE42-45DE-8452-3C418A9700B6}" presName="sibTrans" presStyleCnt="0"/>
      <dgm:spPr/>
    </dgm:pt>
    <dgm:pt modelId="{780873D0-BF54-4F92-820E-973A7D9581AE}" type="pres">
      <dgm:prSet presAssocID="{75A0BA02-292E-4F44-88D1-ED5BFD0703E0}" presName="compNode" presStyleCnt="0"/>
      <dgm:spPr/>
    </dgm:pt>
    <dgm:pt modelId="{815F6D3F-DFB0-4274-9E24-1AC53F9725D4}" type="pres">
      <dgm:prSet presAssocID="{75A0BA02-292E-4F44-88D1-ED5BFD0703E0}" presName="bgRect" presStyleLbl="bgShp" presStyleIdx="1" presStyleCnt="6"/>
      <dgm:spPr/>
    </dgm:pt>
    <dgm:pt modelId="{BADDAB9C-B04B-4C1E-9577-8CF305A4FD05}" type="pres">
      <dgm:prSet presAssocID="{75A0BA02-292E-4F44-88D1-ED5BFD0703E0}" presName="iconRect" presStyleLbl="node1" presStyleIdx="1" presStyleCnt="6"/>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Topography Map with solid fill"/>
        </a:ext>
      </dgm:extLst>
    </dgm:pt>
    <dgm:pt modelId="{25519832-1FE4-49BD-8611-0BDE73770F10}" type="pres">
      <dgm:prSet presAssocID="{75A0BA02-292E-4F44-88D1-ED5BFD0703E0}" presName="spaceRect" presStyleCnt="0"/>
      <dgm:spPr/>
    </dgm:pt>
    <dgm:pt modelId="{591BE31F-2CD9-4575-A95D-2492358C616B}" type="pres">
      <dgm:prSet presAssocID="{75A0BA02-292E-4F44-88D1-ED5BFD0703E0}" presName="parTx" presStyleLbl="revTx" presStyleIdx="1" presStyleCnt="6">
        <dgm:presLayoutVars>
          <dgm:chMax val="0"/>
          <dgm:chPref val="0"/>
        </dgm:presLayoutVars>
      </dgm:prSet>
      <dgm:spPr/>
    </dgm:pt>
    <dgm:pt modelId="{0A6065FA-E9EB-474A-B9D1-913807CB9A98}" type="pres">
      <dgm:prSet presAssocID="{9086300A-4D94-4B4E-8AD2-BCD747D27934}" presName="sibTrans" presStyleCnt="0"/>
      <dgm:spPr/>
    </dgm:pt>
    <dgm:pt modelId="{B9F21B26-93AA-497D-B2F5-6D83AB665CAA}" type="pres">
      <dgm:prSet presAssocID="{D2B4D09C-FA16-407E-ABE0-10662EB7DC42}" presName="compNode" presStyleCnt="0"/>
      <dgm:spPr/>
    </dgm:pt>
    <dgm:pt modelId="{3C858201-414C-4A34-9FE6-7512067F0E3E}" type="pres">
      <dgm:prSet presAssocID="{D2B4D09C-FA16-407E-ABE0-10662EB7DC42}" presName="bgRect" presStyleLbl="bgShp" presStyleIdx="2" presStyleCnt="6"/>
      <dgm:spPr/>
    </dgm:pt>
    <dgm:pt modelId="{8EB20837-7809-4231-A54E-B09309D7199D}" type="pres">
      <dgm:prSet presAssocID="{D2B4D09C-FA16-407E-ABE0-10662EB7DC42}" presName="iconRect" presStyleLbl="node1" presStyleIdx="2" presStyleCnt="6"/>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Internet with solid fill"/>
        </a:ext>
      </dgm:extLst>
    </dgm:pt>
    <dgm:pt modelId="{01FBDE6F-CDE2-4A3B-BFC8-B21EDD844D73}" type="pres">
      <dgm:prSet presAssocID="{D2B4D09C-FA16-407E-ABE0-10662EB7DC42}" presName="spaceRect" presStyleCnt="0"/>
      <dgm:spPr/>
    </dgm:pt>
    <dgm:pt modelId="{A95FD769-EB50-472E-9C34-818273DA8031}" type="pres">
      <dgm:prSet presAssocID="{D2B4D09C-FA16-407E-ABE0-10662EB7DC42}" presName="parTx" presStyleLbl="revTx" presStyleIdx="2" presStyleCnt="6">
        <dgm:presLayoutVars>
          <dgm:chMax val="0"/>
          <dgm:chPref val="0"/>
        </dgm:presLayoutVars>
      </dgm:prSet>
      <dgm:spPr/>
    </dgm:pt>
    <dgm:pt modelId="{50ABDDE9-5438-4F41-A991-2AC82021DD72}" type="pres">
      <dgm:prSet presAssocID="{C1A8FF05-A92D-425D-868D-32B0CB51DC5B}" presName="sibTrans" presStyleCnt="0"/>
      <dgm:spPr/>
    </dgm:pt>
    <dgm:pt modelId="{6C8DF7E9-FBEC-419E-A88A-6DF228F5460F}" type="pres">
      <dgm:prSet presAssocID="{13E41A43-5823-4873-B590-A264A5CF1E4D}" presName="compNode" presStyleCnt="0"/>
      <dgm:spPr/>
    </dgm:pt>
    <dgm:pt modelId="{B1BBB9CF-7A66-4715-9597-7B3F5FFDB0E6}" type="pres">
      <dgm:prSet presAssocID="{13E41A43-5823-4873-B590-A264A5CF1E4D}" presName="bgRect" presStyleLbl="bgShp" presStyleIdx="3" presStyleCnt="6"/>
      <dgm:spPr/>
    </dgm:pt>
    <dgm:pt modelId="{F0A48C72-AB84-4E8C-998C-A6FF02C75F51}" type="pres">
      <dgm:prSet presAssocID="{13E41A43-5823-4873-B590-A264A5CF1E4D}" presName="iconRect" presStyleLbl="node1" presStyleIdx="3" presStyleCnt="6"/>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Teacher with solid fill"/>
        </a:ext>
      </dgm:extLst>
    </dgm:pt>
    <dgm:pt modelId="{0BAE3E03-F4EA-465E-AE6A-269D5281F033}" type="pres">
      <dgm:prSet presAssocID="{13E41A43-5823-4873-B590-A264A5CF1E4D}" presName="spaceRect" presStyleCnt="0"/>
      <dgm:spPr/>
    </dgm:pt>
    <dgm:pt modelId="{83332427-6135-4F52-9220-D7799D7B0F97}" type="pres">
      <dgm:prSet presAssocID="{13E41A43-5823-4873-B590-A264A5CF1E4D}" presName="parTx" presStyleLbl="revTx" presStyleIdx="3" presStyleCnt="6">
        <dgm:presLayoutVars>
          <dgm:chMax val="0"/>
          <dgm:chPref val="0"/>
        </dgm:presLayoutVars>
      </dgm:prSet>
      <dgm:spPr/>
    </dgm:pt>
    <dgm:pt modelId="{3D802114-83EA-4A68-B2C6-48E1AABF3388}" type="pres">
      <dgm:prSet presAssocID="{2C36FD99-3C0E-4D4D-9BD8-C3863AD0EF3A}" presName="sibTrans" presStyleCnt="0"/>
      <dgm:spPr/>
    </dgm:pt>
    <dgm:pt modelId="{6D61C337-2AD8-472F-B189-0FFB784E02B0}" type="pres">
      <dgm:prSet presAssocID="{8CB19220-FB63-4EC1-83A1-23DFB88ECCAE}" presName="compNode" presStyleCnt="0"/>
      <dgm:spPr/>
    </dgm:pt>
    <dgm:pt modelId="{38BD3688-5DCC-4E9D-AC04-D837CBEFB8F6}" type="pres">
      <dgm:prSet presAssocID="{8CB19220-FB63-4EC1-83A1-23DFB88ECCAE}" presName="bgRect" presStyleLbl="bgShp" presStyleIdx="4" presStyleCnt="6"/>
      <dgm:spPr/>
    </dgm:pt>
    <dgm:pt modelId="{4202CFE6-608C-4DE1-97D0-D0B219BD4A44}" type="pres">
      <dgm:prSet presAssocID="{8CB19220-FB63-4EC1-83A1-23DFB88ECCAE}" presName="iconRect" presStyleLbl="node1" presStyleIdx="4" presStyleCnt="6"/>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Information with solid fill"/>
        </a:ext>
      </dgm:extLst>
    </dgm:pt>
    <dgm:pt modelId="{52EB05AB-1AD3-4BA0-AB08-C044E2889898}" type="pres">
      <dgm:prSet presAssocID="{8CB19220-FB63-4EC1-83A1-23DFB88ECCAE}" presName="spaceRect" presStyleCnt="0"/>
      <dgm:spPr/>
    </dgm:pt>
    <dgm:pt modelId="{662AB046-7A35-4D94-9275-E12BF44691EC}" type="pres">
      <dgm:prSet presAssocID="{8CB19220-FB63-4EC1-83A1-23DFB88ECCAE}" presName="parTx" presStyleLbl="revTx" presStyleIdx="4" presStyleCnt="6">
        <dgm:presLayoutVars>
          <dgm:chMax val="0"/>
          <dgm:chPref val="0"/>
        </dgm:presLayoutVars>
      </dgm:prSet>
      <dgm:spPr/>
    </dgm:pt>
    <dgm:pt modelId="{B84674B3-2D3C-4039-8BB1-A7C5F41D847F}" type="pres">
      <dgm:prSet presAssocID="{C7F1D75D-3BA9-4A65-95FC-82F244298013}" presName="sibTrans" presStyleCnt="0"/>
      <dgm:spPr/>
    </dgm:pt>
    <dgm:pt modelId="{DBA4784A-A9C1-4570-ACDC-63D11A277751}" type="pres">
      <dgm:prSet presAssocID="{1C61E9B5-A99D-4C3B-AD8B-6F50B8C11B1B}" presName="compNode" presStyleCnt="0"/>
      <dgm:spPr/>
    </dgm:pt>
    <dgm:pt modelId="{729DCF80-B4A1-49FE-B56E-25D7225E0488}" type="pres">
      <dgm:prSet presAssocID="{1C61E9B5-A99D-4C3B-AD8B-6F50B8C11B1B}" presName="bgRect" presStyleLbl="bgShp" presStyleIdx="5" presStyleCnt="6"/>
      <dgm:spPr/>
    </dgm:pt>
    <dgm:pt modelId="{A33EA348-306C-403A-86ED-EDB41F77CF5F}" type="pres">
      <dgm:prSet presAssocID="{1C61E9B5-A99D-4C3B-AD8B-6F50B8C11B1B}" presName="iconRect" presStyleLbl="node1" presStyleIdx="5" presStyleCnt="6"/>
      <dgm:spPr>
        <a:blipFill>
          <a:blip xmlns:r="http://schemas.openxmlformats.org/officeDocument/2006/relationships">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Handshake with solid fill"/>
        </a:ext>
      </dgm:extLst>
    </dgm:pt>
    <dgm:pt modelId="{B0EED715-E09F-4249-A1FD-85D17CC43A59}" type="pres">
      <dgm:prSet presAssocID="{1C61E9B5-A99D-4C3B-AD8B-6F50B8C11B1B}" presName="spaceRect" presStyleCnt="0"/>
      <dgm:spPr/>
    </dgm:pt>
    <dgm:pt modelId="{76D79A7B-18FF-4823-B4E0-3B2253060B0B}" type="pres">
      <dgm:prSet presAssocID="{1C61E9B5-A99D-4C3B-AD8B-6F50B8C11B1B}" presName="parTx" presStyleLbl="revTx" presStyleIdx="5" presStyleCnt="6">
        <dgm:presLayoutVars>
          <dgm:chMax val="0"/>
          <dgm:chPref val="0"/>
        </dgm:presLayoutVars>
      </dgm:prSet>
      <dgm:spPr/>
    </dgm:pt>
  </dgm:ptLst>
  <dgm:cxnLst>
    <dgm:cxn modelId="{A128AB13-36B5-4592-8653-B7A8C9C968FF}" srcId="{EC91909D-2699-4425-97B4-86950CACFEA1}" destId="{8CB19220-FB63-4EC1-83A1-23DFB88ECCAE}" srcOrd="4" destOrd="0" parTransId="{90DDC4E7-A3FE-4B5A-B974-3CD728F85609}" sibTransId="{C7F1D75D-3BA9-4A65-95FC-82F244298013}"/>
    <dgm:cxn modelId="{A94ACE6E-FCF1-45D5-92F1-0DF524C16412}" srcId="{EC91909D-2699-4425-97B4-86950CACFEA1}" destId="{13E41A43-5823-4873-B590-A264A5CF1E4D}" srcOrd="3" destOrd="0" parTransId="{29D53082-76AA-4E39-B9C2-5B48A1BF6B44}" sibTransId="{2C36FD99-3C0E-4D4D-9BD8-C3863AD0EF3A}"/>
    <dgm:cxn modelId="{997EEB51-C370-40CC-9506-25A51B622057}" type="presOf" srcId="{1C61E9B5-A99D-4C3B-AD8B-6F50B8C11B1B}" destId="{76D79A7B-18FF-4823-B4E0-3B2253060B0B}" srcOrd="0" destOrd="0" presId="urn:microsoft.com/office/officeart/2018/2/layout/IconVerticalSolidList"/>
    <dgm:cxn modelId="{D8431F54-6BD9-4EA4-B13C-252762FE7E92}" type="presOf" srcId="{38A60AEB-DF24-4556-AB54-A467AC48E37C}" destId="{3E0FA87A-3C88-43D6-B775-DDD0C6B6FB21}" srcOrd="0" destOrd="0" presId="urn:microsoft.com/office/officeart/2018/2/layout/IconVerticalSolidList"/>
    <dgm:cxn modelId="{A36E2683-9F6D-467A-901E-B953B11CEC15}" srcId="{EC91909D-2699-4425-97B4-86950CACFEA1}" destId="{D2B4D09C-FA16-407E-ABE0-10662EB7DC42}" srcOrd="2" destOrd="0" parTransId="{77490591-B954-47A7-8F1E-B64533FE5E28}" sibTransId="{C1A8FF05-A92D-425D-868D-32B0CB51DC5B}"/>
    <dgm:cxn modelId="{0B9FFC83-D084-407C-BA2B-89C4FB8AE15F}" srcId="{EC91909D-2699-4425-97B4-86950CACFEA1}" destId="{75A0BA02-292E-4F44-88D1-ED5BFD0703E0}" srcOrd="1" destOrd="0" parTransId="{C80A33AD-0F86-4F23-9285-6E5D4BA32217}" sibTransId="{9086300A-4D94-4B4E-8AD2-BCD747D27934}"/>
    <dgm:cxn modelId="{550F608C-3158-4D15-A306-EB506FAE8729}" type="presOf" srcId="{EC91909D-2699-4425-97B4-86950CACFEA1}" destId="{066E9D2E-482B-4A6F-BA6D-B406638CCB2A}" srcOrd="0" destOrd="0" presId="urn:microsoft.com/office/officeart/2018/2/layout/IconVerticalSolidList"/>
    <dgm:cxn modelId="{CE74EA99-6217-4D64-A6E2-6DAB7960A831}" type="presOf" srcId="{75A0BA02-292E-4F44-88D1-ED5BFD0703E0}" destId="{591BE31F-2CD9-4575-A95D-2492358C616B}" srcOrd="0" destOrd="0" presId="urn:microsoft.com/office/officeart/2018/2/layout/IconVerticalSolidList"/>
    <dgm:cxn modelId="{CB0591AF-83BD-4A95-A7FD-711E3F19B939}" srcId="{EC91909D-2699-4425-97B4-86950CACFEA1}" destId="{38A60AEB-DF24-4556-AB54-A467AC48E37C}" srcOrd="0" destOrd="0" parTransId="{EDD5FFF8-2CF2-4E49-975B-4A3A482778E9}" sibTransId="{C7C4BDFF-CE42-45DE-8452-3C418A9700B6}"/>
    <dgm:cxn modelId="{317A0EB7-8D9C-4BCB-9E19-975A9B2DA268}" srcId="{EC91909D-2699-4425-97B4-86950CACFEA1}" destId="{1C61E9B5-A99D-4C3B-AD8B-6F50B8C11B1B}" srcOrd="5" destOrd="0" parTransId="{69F582FA-6A3A-4543-82A5-52CF1A59C41F}" sibTransId="{1A1EEC0F-71FA-48F9-8AEC-2F5999FFC3DE}"/>
    <dgm:cxn modelId="{272C07CA-9F57-4E66-8E6E-431B881F4AE0}" type="presOf" srcId="{8CB19220-FB63-4EC1-83A1-23DFB88ECCAE}" destId="{662AB046-7A35-4D94-9275-E12BF44691EC}" srcOrd="0" destOrd="0" presId="urn:microsoft.com/office/officeart/2018/2/layout/IconVerticalSolidList"/>
    <dgm:cxn modelId="{D029D4D1-8AFB-46D2-8609-85F8EAACD9A5}" type="presOf" srcId="{13E41A43-5823-4873-B590-A264A5CF1E4D}" destId="{83332427-6135-4F52-9220-D7799D7B0F97}" srcOrd="0" destOrd="0" presId="urn:microsoft.com/office/officeart/2018/2/layout/IconVerticalSolidList"/>
    <dgm:cxn modelId="{E30415D4-7A65-41FE-A9E6-90B7FC5FDFEA}" type="presOf" srcId="{D2B4D09C-FA16-407E-ABE0-10662EB7DC42}" destId="{A95FD769-EB50-472E-9C34-818273DA8031}" srcOrd="0" destOrd="0" presId="urn:microsoft.com/office/officeart/2018/2/layout/IconVerticalSolidList"/>
    <dgm:cxn modelId="{18F50DA4-A32F-49B6-9A97-6CCB160DF292}" type="presParOf" srcId="{066E9D2E-482B-4A6F-BA6D-B406638CCB2A}" destId="{9FAACA82-4775-4912-B6CD-21A72471451B}" srcOrd="0" destOrd="0" presId="urn:microsoft.com/office/officeart/2018/2/layout/IconVerticalSolidList"/>
    <dgm:cxn modelId="{408F0693-7F37-4220-8026-53F649D66A77}" type="presParOf" srcId="{9FAACA82-4775-4912-B6CD-21A72471451B}" destId="{DD774813-B050-4553-8B55-D1E8D25A023E}" srcOrd="0" destOrd="0" presId="urn:microsoft.com/office/officeart/2018/2/layout/IconVerticalSolidList"/>
    <dgm:cxn modelId="{6BDD226B-CA8A-4574-86F1-7BDE6A5A6553}" type="presParOf" srcId="{9FAACA82-4775-4912-B6CD-21A72471451B}" destId="{F6A93E40-F8C1-453F-87A2-D742F3572093}" srcOrd="1" destOrd="0" presId="urn:microsoft.com/office/officeart/2018/2/layout/IconVerticalSolidList"/>
    <dgm:cxn modelId="{088B8872-CD65-4524-B5C0-00E5D80CEFB0}" type="presParOf" srcId="{9FAACA82-4775-4912-B6CD-21A72471451B}" destId="{92FE2B1F-6B87-4BA9-840C-F797C8B41DBB}" srcOrd="2" destOrd="0" presId="urn:microsoft.com/office/officeart/2018/2/layout/IconVerticalSolidList"/>
    <dgm:cxn modelId="{C046BEF6-1D94-4492-9E5E-4A608984474E}" type="presParOf" srcId="{9FAACA82-4775-4912-B6CD-21A72471451B}" destId="{3E0FA87A-3C88-43D6-B775-DDD0C6B6FB21}" srcOrd="3" destOrd="0" presId="urn:microsoft.com/office/officeart/2018/2/layout/IconVerticalSolidList"/>
    <dgm:cxn modelId="{6451D771-A391-43BF-A50A-C34B8EE98B63}" type="presParOf" srcId="{066E9D2E-482B-4A6F-BA6D-B406638CCB2A}" destId="{E4826984-DFF3-44C9-8605-D7169AB921D6}" srcOrd="1" destOrd="0" presId="urn:microsoft.com/office/officeart/2018/2/layout/IconVerticalSolidList"/>
    <dgm:cxn modelId="{6A937D32-E168-439B-B33F-95AC8A82702B}" type="presParOf" srcId="{066E9D2E-482B-4A6F-BA6D-B406638CCB2A}" destId="{780873D0-BF54-4F92-820E-973A7D9581AE}" srcOrd="2" destOrd="0" presId="urn:microsoft.com/office/officeart/2018/2/layout/IconVerticalSolidList"/>
    <dgm:cxn modelId="{023F08B0-6A66-4010-967A-E5ED1894F75F}" type="presParOf" srcId="{780873D0-BF54-4F92-820E-973A7D9581AE}" destId="{815F6D3F-DFB0-4274-9E24-1AC53F9725D4}" srcOrd="0" destOrd="0" presId="urn:microsoft.com/office/officeart/2018/2/layout/IconVerticalSolidList"/>
    <dgm:cxn modelId="{B3958F2B-53F3-4451-A5FB-D33F43B5FB7D}" type="presParOf" srcId="{780873D0-BF54-4F92-820E-973A7D9581AE}" destId="{BADDAB9C-B04B-4C1E-9577-8CF305A4FD05}" srcOrd="1" destOrd="0" presId="urn:microsoft.com/office/officeart/2018/2/layout/IconVerticalSolidList"/>
    <dgm:cxn modelId="{2B812F68-2236-4623-87AF-A247448A005F}" type="presParOf" srcId="{780873D0-BF54-4F92-820E-973A7D9581AE}" destId="{25519832-1FE4-49BD-8611-0BDE73770F10}" srcOrd="2" destOrd="0" presId="urn:microsoft.com/office/officeart/2018/2/layout/IconVerticalSolidList"/>
    <dgm:cxn modelId="{4CF56FDD-30BE-433A-BD54-63D16BD4258F}" type="presParOf" srcId="{780873D0-BF54-4F92-820E-973A7D9581AE}" destId="{591BE31F-2CD9-4575-A95D-2492358C616B}" srcOrd="3" destOrd="0" presId="urn:microsoft.com/office/officeart/2018/2/layout/IconVerticalSolidList"/>
    <dgm:cxn modelId="{757ADA2B-DEA4-4CB1-A181-71EE510B56D6}" type="presParOf" srcId="{066E9D2E-482B-4A6F-BA6D-B406638CCB2A}" destId="{0A6065FA-E9EB-474A-B9D1-913807CB9A98}" srcOrd="3" destOrd="0" presId="urn:microsoft.com/office/officeart/2018/2/layout/IconVerticalSolidList"/>
    <dgm:cxn modelId="{FCB0C625-09B4-432D-ADA6-0BEC16C3F4BE}" type="presParOf" srcId="{066E9D2E-482B-4A6F-BA6D-B406638CCB2A}" destId="{B9F21B26-93AA-497D-B2F5-6D83AB665CAA}" srcOrd="4" destOrd="0" presId="urn:microsoft.com/office/officeart/2018/2/layout/IconVerticalSolidList"/>
    <dgm:cxn modelId="{FF62D04F-DFEA-4F47-8FA3-7B1CC8BF2A3E}" type="presParOf" srcId="{B9F21B26-93AA-497D-B2F5-6D83AB665CAA}" destId="{3C858201-414C-4A34-9FE6-7512067F0E3E}" srcOrd="0" destOrd="0" presId="urn:microsoft.com/office/officeart/2018/2/layout/IconVerticalSolidList"/>
    <dgm:cxn modelId="{9064A0B8-F81E-4B79-9946-8D588346DDFA}" type="presParOf" srcId="{B9F21B26-93AA-497D-B2F5-6D83AB665CAA}" destId="{8EB20837-7809-4231-A54E-B09309D7199D}" srcOrd="1" destOrd="0" presId="urn:microsoft.com/office/officeart/2018/2/layout/IconVerticalSolidList"/>
    <dgm:cxn modelId="{17EF62ED-43A6-48EC-9D1C-98EC06B5AC78}" type="presParOf" srcId="{B9F21B26-93AA-497D-B2F5-6D83AB665CAA}" destId="{01FBDE6F-CDE2-4A3B-BFC8-B21EDD844D73}" srcOrd="2" destOrd="0" presId="urn:microsoft.com/office/officeart/2018/2/layout/IconVerticalSolidList"/>
    <dgm:cxn modelId="{C8AD69BD-6C2A-4EBD-B264-CD9A8CB31860}" type="presParOf" srcId="{B9F21B26-93AA-497D-B2F5-6D83AB665CAA}" destId="{A95FD769-EB50-472E-9C34-818273DA8031}" srcOrd="3" destOrd="0" presId="urn:microsoft.com/office/officeart/2018/2/layout/IconVerticalSolidList"/>
    <dgm:cxn modelId="{F74E3CD3-05D8-4A11-9A53-5AB7C0BB9935}" type="presParOf" srcId="{066E9D2E-482B-4A6F-BA6D-B406638CCB2A}" destId="{50ABDDE9-5438-4F41-A991-2AC82021DD72}" srcOrd="5" destOrd="0" presId="urn:microsoft.com/office/officeart/2018/2/layout/IconVerticalSolidList"/>
    <dgm:cxn modelId="{6813B461-F1CB-4A98-B2AA-75D514873326}" type="presParOf" srcId="{066E9D2E-482B-4A6F-BA6D-B406638CCB2A}" destId="{6C8DF7E9-FBEC-419E-A88A-6DF228F5460F}" srcOrd="6" destOrd="0" presId="urn:microsoft.com/office/officeart/2018/2/layout/IconVerticalSolidList"/>
    <dgm:cxn modelId="{C848237E-C8C1-4027-AC5F-2BD783D008D2}" type="presParOf" srcId="{6C8DF7E9-FBEC-419E-A88A-6DF228F5460F}" destId="{B1BBB9CF-7A66-4715-9597-7B3F5FFDB0E6}" srcOrd="0" destOrd="0" presId="urn:microsoft.com/office/officeart/2018/2/layout/IconVerticalSolidList"/>
    <dgm:cxn modelId="{594DE2C3-EFA2-438F-96D0-B309B92D87BC}" type="presParOf" srcId="{6C8DF7E9-FBEC-419E-A88A-6DF228F5460F}" destId="{F0A48C72-AB84-4E8C-998C-A6FF02C75F51}" srcOrd="1" destOrd="0" presId="urn:microsoft.com/office/officeart/2018/2/layout/IconVerticalSolidList"/>
    <dgm:cxn modelId="{0FAE33AF-F87E-4B34-8D4B-D54692AC1877}" type="presParOf" srcId="{6C8DF7E9-FBEC-419E-A88A-6DF228F5460F}" destId="{0BAE3E03-F4EA-465E-AE6A-269D5281F033}" srcOrd="2" destOrd="0" presId="urn:microsoft.com/office/officeart/2018/2/layout/IconVerticalSolidList"/>
    <dgm:cxn modelId="{41B8C55C-3662-4577-8892-D18F0C4C65CB}" type="presParOf" srcId="{6C8DF7E9-FBEC-419E-A88A-6DF228F5460F}" destId="{83332427-6135-4F52-9220-D7799D7B0F97}" srcOrd="3" destOrd="0" presId="urn:microsoft.com/office/officeart/2018/2/layout/IconVerticalSolidList"/>
    <dgm:cxn modelId="{D5860614-F9B3-4B4B-BA78-13E07CB80778}" type="presParOf" srcId="{066E9D2E-482B-4A6F-BA6D-B406638CCB2A}" destId="{3D802114-83EA-4A68-B2C6-48E1AABF3388}" srcOrd="7" destOrd="0" presId="urn:microsoft.com/office/officeart/2018/2/layout/IconVerticalSolidList"/>
    <dgm:cxn modelId="{2326770B-837B-4331-A085-A8A476DE1B38}" type="presParOf" srcId="{066E9D2E-482B-4A6F-BA6D-B406638CCB2A}" destId="{6D61C337-2AD8-472F-B189-0FFB784E02B0}" srcOrd="8" destOrd="0" presId="urn:microsoft.com/office/officeart/2018/2/layout/IconVerticalSolidList"/>
    <dgm:cxn modelId="{F939C0A3-4081-4502-94AC-B02F2AA35CA0}" type="presParOf" srcId="{6D61C337-2AD8-472F-B189-0FFB784E02B0}" destId="{38BD3688-5DCC-4E9D-AC04-D837CBEFB8F6}" srcOrd="0" destOrd="0" presId="urn:microsoft.com/office/officeart/2018/2/layout/IconVerticalSolidList"/>
    <dgm:cxn modelId="{71AB6E1E-AB09-4A57-B764-F1B1FC46DB8E}" type="presParOf" srcId="{6D61C337-2AD8-472F-B189-0FFB784E02B0}" destId="{4202CFE6-608C-4DE1-97D0-D0B219BD4A44}" srcOrd="1" destOrd="0" presId="urn:microsoft.com/office/officeart/2018/2/layout/IconVerticalSolidList"/>
    <dgm:cxn modelId="{2859BA08-7468-414B-8D81-66FE982D34BA}" type="presParOf" srcId="{6D61C337-2AD8-472F-B189-0FFB784E02B0}" destId="{52EB05AB-1AD3-4BA0-AB08-C044E2889898}" srcOrd="2" destOrd="0" presId="urn:microsoft.com/office/officeart/2018/2/layout/IconVerticalSolidList"/>
    <dgm:cxn modelId="{832D3656-4196-4D96-852C-6E698923AB77}" type="presParOf" srcId="{6D61C337-2AD8-472F-B189-0FFB784E02B0}" destId="{662AB046-7A35-4D94-9275-E12BF44691EC}" srcOrd="3" destOrd="0" presId="urn:microsoft.com/office/officeart/2018/2/layout/IconVerticalSolidList"/>
    <dgm:cxn modelId="{2DDE4EB0-D530-4D85-9E31-3A721152BE8D}" type="presParOf" srcId="{066E9D2E-482B-4A6F-BA6D-B406638CCB2A}" destId="{B84674B3-2D3C-4039-8BB1-A7C5F41D847F}" srcOrd="9" destOrd="0" presId="urn:microsoft.com/office/officeart/2018/2/layout/IconVerticalSolidList"/>
    <dgm:cxn modelId="{2D7885E3-3186-400E-B69B-A9205AA7CBE9}" type="presParOf" srcId="{066E9D2E-482B-4A6F-BA6D-B406638CCB2A}" destId="{DBA4784A-A9C1-4570-ACDC-63D11A277751}" srcOrd="10" destOrd="0" presId="urn:microsoft.com/office/officeart/2018/2/layout/IconVerticalSolidList"/>
    <dgm:cxn modelId="{2CF38968-6060-413F-AF1A-ACE7A1321EAB}" type="presParOf" srcId="{DBA4784A-A9C1-4570-ACDC-63D11A277751}" destId="{729DCF80-B4A1-49FE-B56E-25D7225E0488}" srcOrd="0" destOrd="0" presId="urn:microsoft.com/office/officeart/2018/2/layout/IconVerticalSolidList"/>
    <dgm:cxn modelId="{9B4C00BF-8B40-4A4C-A747-F5C5AD62EE64}" type="presParOf" srcId="{DBA4784A-A9C1-4570-ACDC-63D11A277751}" destId="{A33EA348-306C-403A-86ED-EDB41F77CF5F}" srcOrd="1" destOrd="0" presId="urn:microsoft.com/office/officeart/2018/2/layout/IconVerticalSolidList"/>
    <dgm:cxn modelId="{B7825986-F464-4A08-A702-3DF2C17DEC45}" type="presParOf" srcId="{DBA4784A-A9C1-4570-ACDC-63D11A277751}" destId="{B0EED715-E09F-4249-A1FD-85D17CC43A59}" srcOrd="2" destOrd="0" presId="urn:microsoft.com/office/officeart/2018/2/layout/IconVerticalSolidList"/>
    <dgm:cxn modelId="{65F2DA31-0333-485D-AF8C-5396DF69A198}" type="presParOf" srcId="{DBA4784A-A9C1-4570-ACDC-63D11A277751}" destId="{76D79A7B-18FF-4823-B4E0-3B2253060B0B}"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212B4E-CFAE-4363-81D6-CC4EC7787A43}" type="doc">
      <dgm:prSet loTypeId="urn:microsoft.com/office/officeart/2018/2/layout/IconVerticalSolidList" loCatId="icon" qsTypeId="urn:microsoft.com/office/officeart/2005/8/quickstyle/simple1#2" qsCatId="simple" csTypeId="urn:microsoft.com/office/officeart/2005/8/colors/accent3_2#2" csCatId="accent3" phldr="1"/>
      <dgm:spPr/>
      <dgm:t>
        <a:bodyPr/>
        <a:lstStyle/>
        <a:p>
          <a:endParaRPr lang="en-US"/>
        </a:p>
      </dgm:t>
    </dgm:pt>
    <dgm:pt modelId="{1D1B0627-1C3F-4A3A-9657-3ED3A010006B}">
      <dgm:prSet/>
      <dgm:spPr/>
      <dgm:t>
        <a:bodyPr/>
        <a:lstStyle/>
        <a:p>
          <a:pPr>
            <a:lnSpc>
              <a:spcPct val="100000"/>
            </a:lnSpc>
          </a:pPr>
          <a:r>
            <a:rPr lang="en-US" dirty="0">
              <a:latin typeface="+mn-lt"/>
            </a:rPr>
            <a:t>&gt; 430 Species of Greatest Conservation Need</a:t>
          </a:r>
        </a:p>
      </dgm:t>
    </dgm:pt>
    <dgm:pt modelId="{086A3C9F-109C-4846-96A2-2837FF9E3118}" type="parTrans" cxnId="{639EF8DB-45DE-4D76-B03C-41BC3481EB65}">
      <dgm:prSet/>
      <dgm:spPr/>
      <dgm:t>
        <a:bodyPr/>
        <a:lstStyle/>
        <a:p>
          <a:endParaRPr lang="en-US"/>
        </a:p>
      </dgm:t>
    </dgm:pt>
    <dgm:pt modelId="{B4663740-1983-4D63-A375-AFEAD616D7F0}" type="sibTrans" cxnId="{639EF8DB-45DE-4D76-B03C-41BC3481EB65}">
      <dgm:prSet/>
      <dgm:spPr/>
      <dgm:t>
        <a:bodyPr/>
        <a:lstStyle/>
        <a:p>
          <a:endParaRPr lang="en-US"/>
        </a:p>
      </dgm:t>
    </dgm:pt>
    <dgm:pt modelId="{9E21604F-BCA2-4925-BB57-33F9B2167718}">
      <dgm:prSet/>
      <dgm:spPr/>
      <dgm:t>
        <a:bodyPr/>
        <a:lstStyle/>
        <a:p>
          <a:pPr>
            <a:lnSpc>
              <a:spcPct val="100000"/>
            </a:lnSpc>
          </a:pPr>
          <a:r>
            <a:rPr lang="en-US">
              <a:latin typeface="+mn-lt"/>
            </a:rPr>
            <a:t>These species inhabit ‘Priority Habitats’</a:t>
          </a:r>
        </a:p>
      </dgm:t>
    </dgm:pt>
    <dgm:pt modelId="{EB8FD67A-02A6-4979-9A8A-607D31A8C73F}" type="parTrans" cxnId="{0DC652C0-A910-4328-A310-83A0F701C98B}">
      <dgm:prSet/>
      <dgm:spPr/>
      <dgm:t>
        <a:bodyPr/>
        <a:lstStyle/>
        <a:p>
          <a:endParaRPr lang="en-US"/>
        </a:p>
      </dgm:t>
    </dgm:pt>
    <dgm:pt modelId="{C2A515DE-E807-4523-A237-84467983DB03}" type="sibTrans" cxnId="{0DC652C0-A910-4328-A310-83A0F701C98B}">
      <dgm:prSet/>
      <dgm:spPr/>
      <dgm:t>
        <a:bodyPr/>
        <a:lstStyle/>
        <a:p>
          <a:endParaRPr lang="en-US"/>
        </a:p>
      </dgm:t>
    </dgm:pt>
    <dgm:pt modelId="{77B02815-7AFF-4375-AAEF-91BA698889E9}">
      <dgm:prSet/>
      <dgm:spPr/>
      <dgm:t>
        <a:bodyPr/>
        <a:lstStyle/>
        <a:p>
          <a:pPr>
            <a:lnSpc>
              <a:spcPct val="100000"/>
            </a:lnSpc>
          </a:pPr>
          <a:r>
            <a:rPr lang="en-US">
              <a:latin typeface="+mn-lt"/>
            </a:rPr>
            <a:t>Spread-out development </a:t>
          </a:r>
          <a:r>
            <a:rPr lang="en-US" b="1" i="1">
              <a:latin typeface="+mn-lt"/>
            </a:rPr>
            <a:t>patterns </a:t>
          </a:r>
          <a:r>
            <a:rPr lang="en-US">
              <a:latin typeface="+mn-lt"/>
            </a:rPr>
            <a:t>are a top threat</a:t>
          </a:r>
        </a:p>
      </dgm:t>
    </dgm:pt>
    <dgm:pt modelId="{3697BC1A-E013-42FF-B53F-74A4C2AEBC36}" type="parTrans" cxnId="{D91EC1C0-B87C-4EB2-A311-C8FAF1542947}">
      <dgm:prSet/>
      <dgm:spPr/>
      <dgm:t>
        <a:bodyPr/>
        <a:lstStyle/>
        <a:p>
          <a:endParaRPr lang="en-US"/>
        </a:p>
      </dgm:t>
    </dgm:pt>
    <dgm:pt modelId="{4967C5D7-510F-416A-AB72-B008559F3934}" type="sibTrans" cxnId="{D91EC1C0-B87C-4EB2-A311-C8FAF1542947}">
      <dgm:prSet/>
      <dgm:spPr/>
      <dgm:t>
        <a:bodyPr/>
        <a:lstStyle/>
        <a:p>
          <a:endParaRPr lang="en-US"/>
        </a:p>
      </dgm:t>
    </dgm:pt>
    <dgm:pt modelId="{04A5ECF8-8947-42F7-ACDA-F3C0CA46E82C}" type="pres">
      <dgm:prSet presAssocID="{3E212B4E-CFAE-4363-81D6-CC4EC7787A43}" presName="root" presStyleCnt="0">
        <dgm:presLayoutVars>
          <dgm:dir/>
          <dgm:resizeHandles val="exact"/>
        </dgm:presLayoutVars>
      </dgm:prSet>
      <dgm:spPr/>
    </dgm:pt>
    <dgm:pt modelId="{949A1B8C-DB7A-48E1-800B-71D76A6EFE14}" type="pres">
      <dgm:prSet presAssocID="{1D1B0627-1C3F-4A3A-9657-3ED3A010006B}" presName="compNode" presStyleCnt="0"/>
      <dgm:spPr/>
    </dgm:pt>
    <dgm:pt modelId="{EB32A2A7-38B3-4755-AA87-4F489469075B}" type="pres">
      <dgm:prSet presAssocID="{1D1B0627-1C3F-4A3A-9657-3ED3A010006B}" presName="bgRect" presStyleLbl="bgShp" presStyleIdx="0" presStyleCnt="3"/>
      <dgm:spPr/>
    </dgm:pt>
    <dgm:pt modelId="{4A1BE359-DAF4-45F7-8DE0-9F17BB374144}" type="pres">
      <dgm:prSet presAssocID="{1D1B0627-1C3F-4A3A-9657-3ED3A010006B}"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Sparrow with solid fill"/>
        </a:ext>
      </dgm:extLst>
    </dgm:pt>
    <dgm:pt modelId="{6CC0AD67-F3F3-4C69-9BFB-B59013C542B8}" type="pres">
      <dgm:prSet presAssocID="{1D1B0627-1C3F-4A3A-9657-3ED3A010006B}" presName="spaceRect" presStyleCnt="0"/>
      <dgm:spPr/>
    </dgm:pt>
    <dgm:pt modelId="{3A2F0F2D-14B6-43F4-9B03-E37463457DC9}" type="pres">
      <dgm:prSet presAssocID="{1D1B0627-1C3F-4A3A-9657-3ED3A010006B}" presName="parTx" presStyleLbl="revTx" presStyleIdx="0" presStyleCnt="3">
        <dgm:presLayoutVars>
          <dgm:chMax val="0"/>
          <dgm:chPref val="0"/>
        </dgm:presLayoutVars>
      </dgm:prSet>
      <dgm:spPr/>
    </dgm:pt>
    <dgm:pt modelId="{B202FB22-B51B-4962-B44C-5CD33227BBAE}" type="pres">
      <dgm:prSet presAssocID="{B4663740-1983-4D63-A375-AFEAD616D7F0}" presName="sibTrans" presStyleCnt="0"/>
      <dgm:spPr/>
    </dgm:pt>
    <dgm:pt modelId="{0274811B-665D-41AB-B275-3630612DDD95}" type="pres">
      <dgm:prSet presAssocID="{9E21604F-BCA2-4925-BB57-33F9B2167718}" presName="compNode" presStyleCnt="0"/>
      <dgm:spPr/>
    </dgm:pt>
    <dgm:pt modelId="{283BBB73-C496-4D06-B47F-871D3FD60127}" type="pres">
      <dgm:prSet presAssocID="{9E21604F-BCA2-4925-BB57-33F9B2167718}" presName="bgRect" presStyleLbl="bgShp" presStyleIdx="1" presStyleCnt="3"/>
      <dgm:spPr/>
    </dgm:pt>
    <dgm:pt modelId="{19E7CF0E-FEEC-49F3-8344-C0A85ECB2930}" type="pres">
      <dgm:prSet presAssocID="{9E21604F-BCA2-4925-BB57-33F9B2167718}" presName="iconRect" presStyleLbl="nod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Hill scene with solid fill"/>
        </a:ext>
      </dgm:extLst>
    </dgm:pt>
    <dgm:pt modelId="{BA4DACD4-72D7-4FF7-8C6F-80179A116941}" type="pres">
      <dgm:prSet presAssocID="{9E21604F-BCA2-4925-BB57-33F9B2167718}" presName="spaceRect" presStyleCnt="0"/>
      <dgm:spPr/>
    </dgm:pt>
    <dgm:pt modelId="{8B188F2F-40F5-4BF3-8078-073632D95343}" type="pres">
      <dgm:prSet presAssocID="{9E21604F-BCA2-4925-BB57-33F9B2167718}" presName="parTx" presStyleLbl="revTx" presStyleIdx="1" presStyleCnt="3">
        <dgm:presLayoutVars>
          <dgm:chMax val="0"/>
          <dgm:chPref val="0"/>
        </dgm:presLayoutVars>
      </dgm:prSet>
      <dgm:spPr/>
    </dgm:pt>
    <dgm:pt modelId="{933DBCFD-1662-4074-933E-85FBC393035F}" type="pres">
      <dgm:prSet presAssocID="{C2A515DE-E807-4523-A237-84467983DB03}" presName="sibTrans" presStyleCnt="0"/>
      <dgm:spPr/>
    </dgm:pt>
    <dgm:pt modelId="{1F60DCD1-2AB7-4836-911B-1FDC2DA505BC}" type="pres">
      <dgm:prSet presAssocID="{77B02815-7AFF-4375-AAEF-91BA698889E9}" presName="compNode" presStyleCnt="0"/>
      <dgm:spPr/>
    </dgm:pt>
    <dgm:pt modelId="{864F032D-A738-4432-B000-B14B9E693D15}" type="pres">
      <dgm:prSet presAssocID="{77B02815-7AFF-4375-AAEF-91BA698889E9}" presName="bgRect" presStyleLbl="bgShp" presStyleIdx="2" presStyleCnt="3"/>
      <dgm:spPr/>
    </dgm:pt>
    <dgm:pt modelId="{AE472524-892C-42BF-B226-42C66086A79B}" type="pres">
      <dgm:prSet presAssocID="{77B02815-7AFF-4375-AAEF-91BA698889E9}"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Warning"/>
        </a:ext>
      </dgm:extLst>
    </dgm:pt>
    <dgm:pt modelId="{B6A1FE1D-6A3A-423E-9A12-AAC208E35B1F}" type="pres">
      <dgm:prSet presAssocID="{77B02815-7AFF-4375-AAEF-91BA698889E9}" presName="spaceRect" presStyleCnt="0"/>
      <dgm:spPr/>
    </dgm:pt>
    <dgm:pt modelId="{4AB9E5C3-9045-4E5E-8788-4786125918A3}" type="pres">
      <dgm:prSet presAssocID="{77B02815-7AFF-4375-AAEF-91BA698889E9}" presName="parTx" presStyleLbl="revTx" presStyleIdx="2" presStyleCnt="3">
        <dgm:presLayoutVars>
          <dgm:chMax val="0"/>
          <dgm:chPref val="0"/>
        </dgm:presLayoutVars>
      </dgm:prSet>
      <dgm:spPr/>
    </dgm:pt>
  </dgm:ptLst>
  <dgm:cxnLst>
    <dgm:cxn modelId="{87396621-57E8-4226-95FE-839396BF2466}" type="presOf" srcId="{77B02815-7AFF-4375-AAEF-91BA698889E9}" destId="{4AB9E5C3-9045-4E5E-8788-4786125918A3}" srcOrd="0" destOrd="0" presId="urn:microsoft.com/office/officeart/2018/2/layout/IconVerticalSolidList"/>
    <dgm:cxn modelId="{74BF8D39-FF28-49CC-8FFC-20378A769801}" type="presOf" srcId="{3E212B4E-CFAE-4363-81D6-CC4EC7787A43}" destId="{04A5ECF8-8947-42F7-ACDA-F3C0CA46E82C}" srcOrd="0" destOrd="0" presId="urn:microsoft.com/office/officeart/2018/2/layout/IconVerticalSolidList"/>
    <dgm:cxn modelId="{A3E1FEBF-1051-4ABC-B7DF-02C67A27D4D7}" type="presOf" srcId="{1D1B0627-1C3F-4A3A-9657-3ED3A010006B}" destId="{3A2F0F2D-14B6-43F4-9B03-E37463457DC9}" srcOrd="0" destOrd="0" presId="urn:microsoft.com/office/officeart/2018/2/layout/IconVerticalSolidList"/>
    <dgm:cxn modelId="{0DC652C0-A910-4328-A310-83A0F701C98B}" srcId="{3E212B4E-CFAE-4363-81D6-CC4EC7787A43}" destId="{9E21604F-BCA2-4925-BB57-33F9B2167718}" srcOrd="1" destOrd="0" parTransId="{EB8FD67A-02A6-4979-9A8A-607D31A8C73F}" sibTransId="{C2A515DE-E807-4523-A237-84467983DB03}"/>
    <dgm:cxn modelId="{D91EC1C0-B87C-4EB2-A311-C8FAF1542947}" srcId="{3E212B4E-CFAE-4363-81D6-CC4EC7787A43}" destId="{77B02815-7AFF-4375-AAEF-91BA698889E9}" srcOrd="2" destOrd="0" parTransId="{3697BC1A-E013-42FF-B53F-74A4C2AEBC36}" sibTransId="{4967C5D7-510F-416A-AB72-B008559F3934}"/>
    <dgm:cxn modelId="{639EF8DB-45DE-4D76-B03C-41BC3481EB65}" srcId="{3E212B4E-CFAE-4363-81D6-CC4EC7787A43}" destId="{1D1B0627-1C3F-4A3A-9657-3ED3A010006B}" srcOrd="0" destOrd="0" parTransId="{086A3C9F-109C-4846-96A2-2837FF9E3118}" sibTransId="{B4663740-1983-4D63-A375-AFEAD616D7F0}"/>
    <dgm:cxn modelId="{2D4CC5F6-C7FE-4F85-9781-F63FB285BB79}" type="presOf" srcId="{9E21604F-BCA2-4925-BB57-33F9B2167718}" destId="{8B188F2F-40F5-4BF3-8078-073632D95343}" srcOrd="0" destOrd="0" presId="urn:microsoft.com/office/officeart/2018/2/layout/IconVerticalSolidList"/>
    <dgm:cxn modelId="{479CC534-C461-4C6B-A93F-AABF2C98BC91}" type="presParOf" srcId="{04A5ECF8-8947-42F7-ACDA-F3C0CA46E82C}" destId="{949A1B8C-DB7A-48E1-800B-71D76A6EFE14}" srcOrd="0" destOrd="0" presId="urn:microsoft.com/office/officeart/2018/2/layout/IconVerticalSolidList"/>
    <dgm:cxn modelId="{0862D8FB-FDAF-4893-BE0C-1CEB72504617}" type="presParOf" srcId="{949A1B8C-DB7A-48E1-800B-71D76A6EFE14}" destId="{EB32A2A7-38B3-4755-AA87-4F489469075B}" srcOrd="0" destOrd="0" presId="urn:microsoft.com/office/officeart/2018/2/layout/IconVerticalSolidList"/>
    <dgm:cxn modelId="{8714B71E-17B3-4202-8553-BC0B99695B1E}" type="presParOf" srcId="{949A1B8C-DB7A-48E1-800B-71D76A6EFE14}" destId="{4A1BE359-DAF4-45F7-8DE0-9F17BB374144}" srcOrd="1" destOrd="0" presId="urn:microsoft.com/office/officeart/2018/2/layout/IconVerticalSolidList"/>
    <dgm:cxn modelId="{292B9AEC-611A-4B9C-8092-802966D590F5}" type="presParOf" srcId="{949A1B8C-DB7A-48E1-800B-71D76A6EFE14}" destId="{6CC0AD67-F3F3-4C69-9BFB-B59013C542B8}" srcOrd="2" destOrd="0" presId="urn:microsoft.com/office/officeart/2018/2/layout/IconVerticalSolidList"/>
    <dgm:cxn modelId="{76653AE6-A797-47E1-8F6F-51ECEF617C68}" type="presParOf" srcId="{949A1B8C-DB7A-48E1-800B-71D76A6EFE14}" destId="{3A2F0F2D-14B6-43F4-9B03-E37463457DC9}" srcOrd="3" destOrd="0" presId="urn:microsoft.com/office/officeart/2018/2/layout/IconVerticalSolidList"/>
    <dgm:cxn modelId="{B98425B2-4CB6-4B5F-8927-A2E65F00797C}" type="presParOf" srcId="{04A5ECF8-8947-42F7-ACDA-F3C0CA46E82C}" destId="{B202FB22-B51B-4962-B44C-5CD33227BBAE}" srcOrd="1" destOrd="0" presId="urn:microsoft.com/office/officeart/2018/2/layout/IconVerticalSolidList"/>
    <dgm:cxn modelId="{A2EE78F0-9EC5-48FF-9FD3-FCCD96C8ADEB}" type="presParOf" srcId="{04A5ECF8-8947-42F7-ACDA-F3C0CA46E82C}" destId="{0274811B-665D-41AB-B275-3630612DDD95}" srcOrd="2" destOrd="0" presId="urn:microsoft.com/office/officeart/2018/2/layout/IconVerticalSolidList"/>
    <dgm:cxn modelId="{FE5BD182-0E11-4D24-B03D-EE650EBA25CA}" type="presParOf" srcId="{0274811B-665D-41AB-B275-3630612DDD95}" destId="{283BBB73-C496-4D06-B47F-871D3FD60127}" srcOrd="0" destOrd="0" presId="urn:microsoft.com/office/officeart/2018/2/layout/IconVerticalSolidList"/>
    <dgm:cxn modelId="{897AEA49-18FC-4350-B689-B518CE5F274C}" type="presParOf" srcId="{0274811B-665D-41AB-B275-3630612DDD95}" destId="{19E7CF0E-FEEC-49F3-8344-C0A85ECB2930}" srcOrd="1" destOrd="0" presId="urn:microsoft.com/office/officeart/2018/2/layout/IconVerticalSolidList"/>
    <dgm:cxn modelId="{5DF567EF-60BB-4D04-8B04-22C859F2DE93}" type="presParOf" srcId="{0274811B-665D-41AB-B275-3630612DDD95}" destId="{BA4DACD4-72D7-4FF7-8C6F-80179A116941}" srcOrd="2" destOrd="0" presId="urn:microsoft.com/office/officeart/2018/2/layout/IconVerticalSolidList"/>
    <dgm:cxn modelId="{A55C6834-A3BB-4B30-A4A5-2160EA2F0790}" type="presParOf" srcId="{0274811B-665D-41AB-B275-3630612DDD95}" destId="{8B188F2F-40F5-4BF3-8078-073632D95343}" srcOrd="3" destOrd="0" presId="urn:microsoft.com/office/officeart/2018/2/layout/IconVerticalSolidList"/>
    <dgm:cxn modelId="{129BB6C1-A15C-4752-8517-D660A6C2170F}" type="presParOf" srcId="{04A5ECF8-8947-42F7-ACDA-F3C0CA46E82C}" destId="{933DBCFD-1662-4074-933E-85FBC393035F}" srcOrd="3" destOrd="0" presId="urn:microsoft.com/office/officeart/2018/2/layout/IconVerticalSolidList"/>
    <dgm:cxn modelId="{12F8F72C-5604-4807-88C5-3522363E9AA9}" type="presParOf" srcId="{04A5ECF8-8947-42F7-ACDA-F3C0CA46E82C}" destId="{1F60DCD1-2AB7-4836-911B-1FDC2DA505BC}" srcOrd="4" destOrd="0" presId="urn:microsoft.com/office/officeart/2018/2/layout/IconVerticalSolidList"/>
    <dgm:cxn modelId="{2E4912BE-915A-4046-9E73-11301CDE197F}" type="presParOf" srcId="{1F60DCD1-2AB7-4836-911B-1FDC2DA505BC}" destId="{864F032D-A738-4432-B000-B14B9E693D15}" srcOrd="0" destOrd="0" presId="urn:microsoft.com/office/officeart/2018/2/layout/IconVerticalSolidList"/>
    <dgm:cxn modelId="{5FAF0938-E8DE-41EA-A1BA-808AFA4C8C4A}" type="presParOf" srcId="{1F60DCD1-2AB7-4836-911B-1FDC2DA505BC}" destId="{AE472524-892C-42BF-B226-42C66086A79B}" srcOrd="1" destOrd="0" presId="urn:microsoft.com/office/officeart/2018/2/layout/IconVerticalSolidList"/>
    <dgm:cxn modelId="{43256098-DDD1-4CB3-823B-8D5B11CF9560}" type="presParOf" srcId="{1F60DCD1-2AB7-4836-911B-1FDC2DA505BC}" destId="{B6A1FE1D-6A3A-423E-9A12-AAC208E35B1F}" srcOrd="2" destOrd="0" presId="urn:microsoft.com/office/officeart/2018/2/layout/IconVerticalSolidList"/>
    <dgm:cxn modelId="{0FF86BED-3BD0-4D81-8E9C-33B86B160750}" type="presParOf" srcId="{1F60DCD1-2AB7-4836-911B-1FDC2DA505BC}" destId="{4AB9E5C3-9045-4E5E-8788-4786125918A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774813-B050-4553-8B55-D1E8D25A023E}">
      <dsp:nvSpPr>
        <dsp:cNvPr id="0" name=""/>
        <dsp:cNvSpPr/>
      </dsp:nvSpPr>
      <dsp:spPr>
        <a:xfrm>
          <a:off x="0" y="1651"/>
          <a:ext cx="6272647" cy="703737"/>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A93E40-F8C1-453F-87A2-D742F3572093}">
      <dsp:nvSpPr>
        <dsp:cNvPr id="0" name=""/>
        <dsp:cNvSpPr/>
      </dsp:nvSpPr>
      <dsp:spPr>
        <a:xfrm>
          <a:off x="212880" y="159992"/>
          <a:ext cx="387055" cy="387055"/>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0FA87A-3C88-43D6-B775-DDD0C6B6FB21}">
      <dsp:nvSpPr>
        <dsp:cNvPr id="0" name=""/>
        <dsp:cNvSpPr/>
      </dsp:nvSpPr>
      <dsp:spPr>
        <a:xfrm>
          <a:off x="812816" y="1651"/>
          <a:ext cx="5459830" cy="703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479" tIns="74479" rIns="74479" bIns="74479" numCol="1" spcCol="1270" anchor="ctr" anchorCtr="0">
          <a:noAutofit/>
        </a:bodyPr>
        <a:lstStyle/>
        <a:p>
          <a:pPr marL="0" lvl="0" indent="0" algn="l" defTabSz="844550">
            <a:lnSpc>
              <a:spcPct val="100000"/>
            </a:lnSpc>
            <a:spcBef>
              <a:spcPct val="0"/>
            </a:spcBef>
            <a:spcAft>
              <a:spcPct val="35000"/>
            </a:spcAft>
            <a:buNone/>
          </a:pPr>
          <a:r>
            <a:rPr lang="en-US" sz="1900" kern="1200" dirty="0">
              <a:latin typeface="+mn-lt"/>
            </a:rPr>
            <a:t>Handbook and Regional Appendices</a:t>
          </a:r>
        </a:p>
      </dsp:txBody>
      <dsp:txXfrm>
        <a:off x="812816" y="1651"/>
        <a:ext cx="5459830" cy="703737"/>
      </dsp:txXfrm>
    </dsp:sp>
    <dsp:sp modelId="{815F6D3F-DFB0-4274-9E24-1AC53F9725D4}">
      <dsp:nvSpPr>
        <dsp:cNvPr id="0" name=""/>
        <dsp:cNvSpPr/>
      </dsp:nvSpPr>
      <dsp:spPr>
        <a:xfrm>
          <a:off x="0" y="881323"/>
          <a:ext cx="6272647" cy="703737"/>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DDAB9C-B04B-4C1E-9577-8CF305A4FD05}">
      <dsp:nvSpPr>
        <dsp:cNvPr id="0" name=""/>
        <dsp:cNvSpPr/>
      </dsp:nvSpPr>
      <dsp:spPr>
        <a:xfrm>
          <a:off x="212880" y="1039664"/>
          <a:ext cx="387055" cy="387055"/>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1BE31F-2CD9-4575-A95D-2492358C616B}">
      <dsp:nvSpPr>
        <dsp:cNvPr id="0" name=""/>
        <dsp:cNvSpPr/>
      </dsp:nvSpPr>
      <dsp:spPr>
        <a:xfrm>
          <a:off x="812816" y="881323"/>
          <a:ext cx="5459830" cy="703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479" tIns="74479" rIns="74479" bIns="74479" numCol="1" spcCol="1270" anchor="ctr" anchorCtr="0">
          <a:noAutofit/>
        </a:bodyPr>
        <a:lstStyle/>
        <a:p>
          <a:pPr marL="0" lvl="0" indent="0" algn="l" defTabSz="844550">
            <a:lnSpc>
              <a:spcPct val="100000"/>
            </a:lnSpc>
            <a:spcBef>
              <a:spcPct val="0"/>
            </a:spcBef>
            <a:spcAft>
              <a:spcPct val="35000"/>
            </a:spcAft>
            <a:buNone/>
          </a:pPr>
          <a:r>
            <a:rPr lang="en-US" sz="1900" kern="1200">
              <a:latin typeface="+mn-lt"/>
            </a:rPr>
            <a:t>Recommended Conservation Data</a:t>
          </a:r>
        </a:p>
      </dsp:txBody>
      <dsp:txXfrm>
        <a:off x="812816" y="881323"/>
        <a:ext cx="5459830" cy="703737"/>
      </dsp:txXfrm>
    </dsp:sp>
    <dsp:sp modelId="{3C858201-414C-4A34-9FE6-7512067F0E3E}">
      <dsp:nvSpPr>
        <dsp:cNvPr id="0" name=""/>
        <dsp:cNvSpPr/>
      </dsp:nvSpPr>
      <dsp:spPr>
        <a:xfrm>
          <a:off x="0" y="1760995"/>
          <a:ext cx="6272647" cy="703737"/>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B20837-7809-4231-A54E-B09309D7199D}">
      <dsp:nvSpPr>
        <dsp:cNvPr id="0" name=""/>
        <dsp:cNvSpPr/>
      </dsp:nvSpPr>
      <dsp:spPr>
        <a:xfrm>
          <a:off x="212880" y="1919336"/>
          <a:ext cx="387055" cy="387055"/>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5FD769-EB50-472E-9C34-818273DA8031}">
      <dsp:nvSpPr>
        <dsp:cNvPr id="0" name=""/>
        <dsp:cNvSpPr/>
      </dsp:nvSpPr>
      <dsp:spPr>
        <a:xfrm>
          <a:off x="812816" y="1760995"/>
          <a:ext cx="5459830" cy="703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479" tIns="74479" rIns="74479" bIns="74479" numCol="1" spcCol="1270" anchor="ctr" anchorCtr="0">
          <a:noAutofit/>
        </a:bodyPr>
        <a:lstStyle/>
        <a:p>
          <a:pPr marL="0" lvl="0" indent="0" algn="l" defTabSz="844550">
            <a:lnSpc>
              <a:spcPct val="100000"/>
            </a:lnSpc>
            <a:spcBef>
              <a:spcPct val="0"/>
            </a:spcBef>
            <a:spcAft>
              <a:spcPct val="35000"/>
            </a:spcAft>
            <a:buNone/>
          </a:pPr>
          <a:r>
            <a:rPr lang="en-US" sz="1900" kern="1200" dirty="0">
              <a:latin typeface="+mn-lt"/>
            </a:rPr>
            <a:t>www.ncwildlife.gov/GGT</a:t>
          </a:r>
        </a:p>
      </dsp:txBody>
      <dsp:txXfrm>
        <a:off x="812816" y="1760995"/>
        <a:ext cx="5459830" cy="703737"/>
      </dsp:txXfrm>
    </dsp:sp>
    <dsp:sp modelId="{B1BBB9CF-7A66-4715-9597-7B3F5FFDB0E6}">
      <dsp:nvSpPr>
        <dsp:cNvPr id="0" name=""/>
        <dsp:cNvSpPr/>
      </dsp:nvSpPr>
      <dsp:spPr>
        <a:xfrm>
          <a:off x="0" y="2640667"/>
          <a:ext cx="6272647" cy="703737"/>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A48C72-AB84-4E8C-998C-A6FF02C75F51}">
      <dsp:nvSpPr>
        <dsp:cNvPr id="0" name=""/>
        <dsp:cNvSpPr/>
      </dsp:nvSpPr>
      <dsp:spPr>
        <a:xfrm>
          <a:off x="212880" y="2799008"/>
          <a:ext cx="387055" cy="387055"/>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332427-6135-4F52-9220-D7799D7B0F97}">
      <dsp:nvSpPr>
        <dsp:cNvPr id="0" name=""/>
        <dsp:cNvSpPr/>
      </dsp:nvSpPr>
      <dsp:spPr>
        <a:xfrm>
          <a:off x="812816" y="2640667"/>
          <a:ext cx="5459830" cy="703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479" tIns="74479" rIns="74479" bIns="74479" numCol="1" spcCol="1270" anchor="ctr" anchorCtr="0">
          <a:noAutofit/>
        </a:bodyPr>
        <a:lstStyle/>
        <a:p>
          <a:pPr marL="0" lvl="0" indent="0" algn="l" defTabSz="844550">
            <a:lnSpc>
              <a:spcPct val="100000"/>
            </a:lnSpc>
            <a:spcBef>
              <a:spcPct val="0"/>
            </a:spcBef>
            <a:spcAft>
              <a:spcPct val="35000"/>
            </a:spcAft>
            <a:buNone/>
          </a:pPr>
          <a:r>
            <a:rPr lang="en-US" sz="1900" kern="1200" dirty="0">
              <a:latin typeface="+mn-lt"/>
            </a:rPr>
            <a:t>Training Workshops</a:t>
          </a:r>
        </a:p>
      </dsp:txBody>
      <dsp:txXfrm>
        <a:off x="812816" y="2640667"/>
        <a:ext cx="5459830" cy="703737"/>
      </dsp:txXfrm>
    </dsp:sp>
    <dsp:sp modelId="{38BD3688-5DCC-4E9D-AC04-D837CBEFB8F6}">
      <dsp:nvSpPr>
        <dsp:cNvPr id="0" name=""/>
        <dsp:cNvSpPr/>
      </dsp:nvSpPr>
      <dsp:spPr>
        <a:xfrm>
          <a:off x="0" y="3520339"/>
          <a:ext cx="6272647" cy="703737"/>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02CFE6-608C-4DE1-97D0-D0B219BD4A44}">
      <dsp:nvSpPr>
        <dsp:cNvPr id="0" name=""/>
        <dsp:cNvSpPr/>
      </dsp:nvSpPr>
      <dsp:spPr>
        <a:xfrm>
          <a:off x="212880" y="3678680"/>
          <a:ext cx="387055" cy="387055"/>
        </a:xfrm>
        <a:prstGeom prst="rect">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2AB046-7A35-4D94-9275-E12BF44691EC}">
      <dsp:nvSpPr>
        <dsp:cNvPr id="0" name=""/>
        <dsp:cNvSpPr/>
      </dsp:nvSpPr>
      <dsp:spPr>
        <a:xfrm>
          <a:off x="812816" y="3520339"/>
          <a:ext cx="5459830" cy="703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479" tIns="74479" rIns="74479" bIns="74479" numCol="1" spcCol="1270" anchor="ctr" anchorCtr="0">
          <a:noAutofit/>
        </a:bodyPr>
        <a:lstStyle/>
        <a:p>
          <a:pPr marL="0" lvl="0" indent="0" algn="l" defTabSz="844550">
            <a:lnSpc>
              <a:spcPct val="100000"/>
            </a:lnSpc>
            <a:spcBef>
              <a:spcPct val="0"/>
            </a:spcBef>
            <a:spcAft>
              <a:spcPct val="35000"/>
            </a:spcAft>
            <a:buNone/>
          </a:pPr>
          <a:r>
            <a:rPr lang="en-US" sz="1900" kern="1200" dirty="0">
              <a:latin typeface="+mn-lt"/>
            </a:rPr>
            <a:t>Technical Assistance</a:t>
          </a:r>
        </a:p>
      </dsp:txBody>
      <dsp:txXfrm>
        <a:off x="812816" y="3520339"/>
        <a:ext cx="5459830" cy="703737"/>
      </dsp:txXfrm>
    </dsp:sp>
    <dsp:sp modelId="{729DCF80-B4A1-49FE-B56E-25D7225E0488}">
      <dsp:nvSpPr>
        <dsp:cNvPr id="0" name=""/>
        <dsp:cNvSpPr/>
      </dsp:nvSpPr>
      <dsp:spPr>
        <a:xfrm>
          <a:off x="0" y="4400010"/>
          <a:ext cx="6272647" cy="703737"/>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3EA348-306C-403A-86ED-EDB41F77CF5F}">
      <dsp:nvSpPr>
        <dsp:cNvPr id="0" name=""/>
        <dsp:cNvSpPr/>
      </dsp:nvSpPr>
      <dsp:spPr>
        <a:xfrm>
          <a:off x="212880" y="4558351"/>
          <a:ext cx="387055" cy="387055"/>
        </a:xfrm>
        <a:prstGeom prst="rect">
          <a:avLst/>
        </a:prstGeom>
        <a:blipFill>
          <a:blip xmlns:r="http://schemas.openxmlformats.org/officeDocument/2006/relationships">
            <a:extLst>
              <a:ext uri="{96DAC541-7B7A-43D3-8B79-37D633B846F1}">
                <asvg:svgBlip xmlns:asvg="http://schemas.microsoft.com/office/drawing/2016/SVG/main" r:embed="rId6"/>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D79A7B-18FF-4823-B4E0-3B2253060B0B}">
      <dsp:nvSpPr>
        <dsp:cNvPr id="0" name=""/>
        <dsp:cNvSpPr/>
      </dsp:nvSpPr>
      <dsp:spPr>
        <a:xfrm>
          <a:off x="812816" y="4400010"/>
          <a:ext cx="5459830" cy="703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479" tIns="74479" rIns="74479" bIns="74479" numCol="1" spcCol="1270" anchor="ctr" anchorCtr="0">
          <a:noAutofit/>
        </a:bodyPr>
        <a:lstStyle/>
        <a:p>
          <a:pPr marL="0" lvl="0" indent="0" algn="l" defTabSz="844550">
            <a:lnSpc>
              <a:spcPct val="100000"/>
            </a:lnSpc>
            <a:spcBef>
              <a:spcPct val="0"/>
            </a:spcBef>
            <a:spcAft>
              <a:spcPct val="35000"/>
            </a:spcAft>
            <a:buNone/>
          </a:pPr>
          <a:r>
            <a:rPr lang="en-US" sz="1900" kern="1200">
              <a:latin typeface="+mn-lt"/>
            </a:rPr>
            <a:t>Partners for Green Growth</a:t>
          </a:r>
        </a:p>
      </dsp:txBody>
      <dsp:txXfrm>
        <a:off x="812816" y="4400010"/>
        <a:ext cx="5459830" cy="7037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32A2A7-38B3-4755-AA87-4F489469075B}">
      <dsp:nvSpPr>
        <dsp:cNvPr id="0" name=""/>
        <dsp:cNvSpPr/>
      </dsp:nvSpPr>
      <dsp:spPr>
        <a:xfrm>
          <a:off x="0" y="568"/>
          <a:ext cx="5538911" cy="132995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1BE359-DAF4-45F7-8DE0-9F17BB374144}">
      <dsp:nvSpPr>
        <dsp:cNvPr id="0" name=""/>
        <dsp:cNvSpPr/>
      </dsp:nvSpPr>
      <dsp:spPr>
        <a:xfrm>
          <a:off x="402310" y="299807"/>
          <a:ext cx="731474" cy="731474"/>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2F0F2D-14B6-43F4-9B03-E37463457DC9}">
      <dsp:nvSpPr>
        <dsp:cNvPr id="0" name=""/>
        <dsp:cNvSpPr/>
      </dsp:nvSpPr>
      <dsp:spPr>
        <a:xfrm>
          <a:off x="1536096" y="568"/>
          <a:ext cx="4002814" cy="1329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753" tIns="140753" rIns="140753" bIns="140753" numCol="1" spcCol="1270" anchor="ctr" anchorCtr="0">
          <a:noAutofit/>
        </a:bodyPr>
        <a:lstStyle/>
        <a:p>
          <a:pPr marL="0" lvl="0" indent="0" algn="l" defTabSz="1111250">
            <a:lnSpc>
              <a:spcPct val="100000"/>
            </a:lnSpc>
            <a:spcBef>
              <a:spcPct val="0"/>
            </a:spcBef>
            <a:spcAft>
              <a:spcPct val="35000"/>
            </a:spcAft>
            <a:buNone/>
          </a:pPr>
          <a:r>
            <a:rPr lang="en-US" sz="2500" kern="1200" dirty="0">
              <a:latin typeface="+mn-lt"/>
            </a:rPr>
            <a:t>&gt; 430 Species of Greatest Conservation Need</a:t>
          </a:r>
        </a:p>
      </dsp:txBody>
      <dsp:txXfrm>
        <a:off x="1536096" y="568"/>
        <a:ext cx="4002814" cy="1329953"/>
      </dsp:txXfrm>
    </dsp:sp>
    <dsp:sp modelId="{283BBB73-C496-4D06-B47F-871D3FD60127}">
      <dsp:nvSpPr>
        <dsp:cNvPr id="0" name=""/>
        <dsp:cNvSpPr/>
      </dsp:nvSpPr>
      <dsp:spPr>
        <a:xfrm>
          <a:off x="0" y="1663010"/>
          <a:ext cx="5538911" cy="132995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E7CF0E-FEEC-49F3-8344-C0A85ECB2930}">
      <dsp:nvSpPr>
        <dsp:cNvPr id="0" name=""/>
        <dsp:cNvSpPr/>
      </dsp:nvSpPr>
      <dsp:spPr>
        <a:xfrm>
          <a:off x="402310" y="1962249"/>
          <a:ext cx="731474" cy="731474"/>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188F2F-40F5-4BF3-8078-073632D95343}">
      <dsp:nvSpPr>
        <dsp:cNvPr id="0" name=""/>
        <dsp:cNvSpPr/>
      </dsp:nvSpPr>
      <dsp:spPr>
        <a:xfrm>
          <a:off x="1536096" y="1663010"/>
          <a:ext cx="4002814" cy="1329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753" tIns="140753" rIns="140753" bIns="140753" numCol="1" spcCol="1270" anchor="ctr" anchorCtr="0">
          <a:noAutofit/>
        </a:bodyPr>
        <a:lstStyle/>
        <a:p>
          <a:pPr marL="0" lvl="0" indent="0" algn="l" defTabSz="1111250">
            <a:lnSpc>
              <a:spcPct val="100000"/>
            </a:lnSpc>
            <a:spcBef>
              <a:spcPct val="0"/>
            </a:spcBef>
            <a:spcAft>
              <a:spcPct val="35000"/>
            </a:spcAft>
            <a:buNone/>
          </a:pPr>
          <a:r>
            <a:rPr lang="en-US" sz="2500" kern="1200">
              <a:latin typeface="+mn-lt"/>
            </a:rPr>
            <a:t>These species inhabit ‘Priority Habitats’</a:t>
          </a:r>
        </a:p>
      </dsp:txBody>
      <dsp:txXfrm>
        <a:off x="1536096" y="1663010"/>
        <a:ext cx="4002814" cy="1329953"/>
      </dsp:txXfrm>
    </dsp:sp>
    <dsp:sp modelId="{864F032D-A738-4432-B000-B14B9E693D15}">
      <dsp:nvSpPr>
        <dsp:cNvPr id="0" name=""/>
        <dsp:cNvSpPr/>
      </dsp:nvSpPr>
      <dsp:spPr>
        <a:xfrm>
          <a:off x="0" y="3325452"/>
          <a:ext cx="5538911" cy="1329953"/>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472524-892C-42BF-B226-42C66086A79B}">
      <dsp:nvSpPr>
        <dsp:cNvPr id="0" name=""/>
        <dsp:cNvSpPr/>
      </dsp:nvSpPr>
      <dsp:spPr>
        <a:xfrm>
          <a:off x="402310" y="3624691"/>
          <a:ext cx="731474" cy="7314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B9E5C3-9045-4E5E-8788-4786125918A3}">
      <dsp:nvSpPr>
        <dsp:cNvPr id="0" name=""/>
        <dsp:cNvSpPr/>
      </dsp:nvSpPr>
      <dsp:spPr>
        <a:xfrm>
          <a:off x="1536096" y="3325452"/>
          <a:ext cx="4002814" cy="1329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753" tIns="140753" rIns="140753" bIns="140753" numCol="1" spcCol="1270" anchor="ctr" anchorCtr="0">
          <a:noAutofit/>
        </a:bodyPr>
        <a:lstStyle/>
        <a:p>
          <a:pPr marL="0" lvl="0" indent="0" algn="l" defTabSz="1111250">
            <a:lnSpc>
              <a:spcPct val="100000"/>
            </a:lnSpc>
            <a:spcBef>
              <a:spcPct val="0"/>
            </a:spcBef>
            <a:spcAft>
              <a:spcPct val="35000"/>
            </a:spcAft>
            <a:buNone/>
          </a:pPr>
          <a:r>
            <a:rPr lang="en-US" sz="2500" kern="1200">
              <a:latin typeface="+mn-lt"/>
            </a:rPr>
            <a:t>Spread-out development </a:t>
          </a:r>
          <a:r>
            <a:rPr lang="en-US" sz="2500" b="1" i="1" kern="1200">
              <a:latin typeface="+mn-lt"/>
            </a:rPr>
            <a:t>patterns </a:t>
          </a:r>
          <a:r>
            <a:rPr lang="en-US" sz="2500" kern="1200">
              <a:latin typeface="+mn-lt"/>
            </a:rPr>
            <a:t>are a top threat</a:t>
          </a:r>
        </a:p>
      </dsp:txBody>
      <dsp:txXfrm>
        <a:off x="1536096" y="3325452"/>
        <a:ext cx="4002814" cy="132995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050A71-AE4E-4D93-8F1E-BC73329A1852}"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3E32B2-6B2B-4480-905D-DAF9335261BD}" type="slidenum">
              <a:rPr lang="en-US" smtClean="0"/>
              <a:t>‹#›</a:t>
            </a:fld>
            <a:endParaRPr lang="en-US"/>
          </a:p>
        </p:txBody>
      </p:sp>
    </p:spTree>
    <p:extLst>
      <p:ext uri="{BB962C8B-B14F-4D97-AF65-F5344CB8AC3E}">
        <p14:creationId xmlns:p14="http://schemas.microsoft.com/office/powerpoint/2010/main" val="136978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A9F8D2D2-691C-40E0-B4B3-C86D66C496D9}"/>
              </a:ext>
            </a:extLst>
          </p:cNvPr>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1940" indent="-289208">
              <a:spcBef>
                <a:spcPct val="30000"/>
              </a:spcBef>
              <a:defRPr sz="1200">
                <a:solidFill>
                  <a:schemeClr val="tx1"/>
                </a:solidFill>
                <a:latin typeface="Calibri" panose="020F0502020204030204" pitchFamily="34" charset="0"/>
              </a:defRPr>
            </a:lvl2pPr>
            <a:lvl3pPr marL="1156830" indent="-231366">
              <a:spcBef>
                <a:spcPct val="30000"/>
              </a:spcBef>
              <a:defRPr sz="1200">
                <a:solidFill>
                  <a:schemeClr val="tx1"/>
                </a:solidFill>
                <a:latin typeface="Calibri" panose="020F0502020204030204" pitchFamily="34" charset="0"/>
              </a:defRPr>
            </a:lvl3pPr>
            <a:lvl4pPr marL="1619562" indent="-231366">
              <a:spcBef>
                <a:spcPct val="30000"/>
              </a:spcBef>
              <a:defRPr sz="1200">
                <a:solidFill>
                  <a:schemeClr val="tx1"/>
                </a:solidFill>
                <a:latin typeface="Calibri" panose="020F0502020204030204" pitchFamily="34" charset="0"/>
              </a:defRPr>
            </a:lvl4pPr>
            <a:lvl5pPr marL="2082295" indent="-231366">
              <a:spcBef>
                <a:spcPct val="30000"/>
              </a:spcBef>
              <a:defRPr sz="1200">
                <a:solidFill>
                  <a:schemeClr val="tx1"/>
                </a:solidFill>
                <a:latin typeface="Calibri" panose="020F0502020204030204" pitchFamily="34" charset="0"/>
              </a:defRPr>
            </a:lvl5pPr>
            <a:lvl6pPr marL="2545027" indent="-231366" eaLnBrk="0" fontAlgn="base" hangingPunct="0">
              <a:spcBef>
                <a:spcPct val="30000"/>
              </a:spcBef>
              <a:spcAft>
                <a:spcPct val="0"/>
              </a:spcAft>
              <a:defRPr sz="1200">
                <a:solidFill>
                  <a:schemeClr val="tx1"/>
                </a:solidFill>
                <a:latin typeface="Calibri" panose="020F0502020204030204" pitchFamily="34" charset="0"/>
              </a:defRPr>
            </a:lvl6pPr>
            <a:lvl7pPr marL="3007759" indent="-231366" eaLnBrk="0" fontAlgn="base" hangingPunct="0">
              <a:spcBef>
                <a:spcPct val="30000"/>
              </a:spcBef>
              <a:spcAft>
                <a:spcPct val="0"/>
              </a:spcAft>
              <a:defRPr sz="1200">
                <a:solidFill>
                  <a:schemeClr val="tx1"/>
                </a:solidFill>
                <a:latin typeface="Calibri" panose="020F0502020204030204" pitchFamily="34" charset="0"/>
              </a:defRPr>
            </a:lvl7pPr>
            <a:lvl8pPr marL="3470491" indent="-231366" eaLnBrk="0" fontAlgn="base" hangingPunct="0">
              <a:spcBef>
                <a:spcPct val="30000"/>
              </a:spcBef>
              <a:spcAft>
                <a:spcPct val="0"/>
              </a:spcAft>
              <a:defRPr sz="1200">
                <a:solidFill>
                  <a:schemeClr val="tx1"/>
                </a:solidFill>
                <a:latin typeface="Calibri" panose="020F0502020204030204" pitchFamily="34" charset="0"/>
              </a:defRPr>
            </a:lvl8pPr>
            <a:lvl9pPr marL="3933223" indent="-231366" eaLnBrk="0" fontAlgn="base" hangingPunct="0">
              <a:spcBef>
                <a:spcPct val="30000"/>
              </a:spcBef>
              <a:spcAft>
                <a:spcPct val="0"/>
              </a:spcAft>
              <a:defRPr sz="1200">
                <a:solidFill>
                  <a:schemeClr val="tx1"/>
                </a:solidFill>
                <a:latin typeface="Calibri" panose="020F0502020204030204" pitchFamily="34" charset="0"/>
              </a:defRPr>
            </a:lvl9pPr>
          </a:lstStyle>
          <a:p>
            <a:pPr defTabSz="925464">
              <a:spcBef>
                <a:spcPct val="0"/>
              </a:spcBef>
              <a:defRPr/>
            </a:pPr>
            <a:fld id="{2C555E5B-36C8-4C0D-A186-3267BEF3F8AC}" type="slidenum">
              <a:rPr lang="en-US" altLang="en-US" kern="0">
                <a:solidFill>
                  <a:prstClr val="black"/>
                </a:solidFill>
              </a:rPr>
              <a:pPr defTabSz="925464">
                <a:spcBef>
                  <a:spcPct val="0"/>
                </a:spcBef>
                <a:defRPr/>
              </a:pPr>
              <a:t>1</a:t>
            </a:fld>
            <a:endParaRPr lang="en-US" altLang="en-US" kern="0">
              <a:solidFill>
                <a:prstClr val="black"/>
              </a:solidFill>
            </a:endParaRPr>
          </a:p>
        </p:txBody>
      </p:sp>
      <p:sp>
        <p:nvSpPr>
          <p:cNvPr id="83971" name="Rectangle 2">
            <a:extLst>
              <a:ext uri="{FF2B5EF4-FFF2-40B4-BE49-F238E27FC236}">
                <a16:creationId xmlns:a16="http://schemas.microsoft.com/office/drawing/2014/main" id="{DA2ED237-D7B1-4768-A039-431857CEDC0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8" name="Rectangle 3">
            <a:extLst>
              <a:ext uri="{FF2B5EF4-FFF2-40B4-BE49-F238E27FC236}">
                <a16:creationId xmlns:a16="http://schemas.microsoft.com/office/drawing/2014/main" id="{B4E7F369-139B-40E3-BB71-FF3970BE854D}"/>
              </a:ext>
            </a:extLst>
          </p:cNvPr>
          <p:cNvSpPr>
            <a:spLocks noGrp="1" noChangeArrowheads="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a:spcBef>
                <a:spcPct val="0"/>
              </a:spcBef>
              <a:defRPr/>
            </a:pPr>
            <a:endParaRPr lang="en-US" altLang="en-US">
              <a:cs typeface="Calibri"/>
            </a:endParaRPr>
          </a:p>
        </p:txBody>
      </p:sp>
    </p:spTree>
    <p:extLst>
      <p:ext uri="{BB962C8B-B14F-4D97-AF65-F5344CB8AC3E}">
        <p14:creationId xmlns:p14="http://schemas.microsoft.com/office/powerpoint/2010/main" val="1877625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119D7-9C1B-5648-9F7B-12F610F903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CEFAD6-FB24-C3D1-B830-7DCD4B94BC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FFC53B-AF4C-790C-B8E3-F3D7AFB816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4ACCF8-3C6F-3DC8-97A4-CE4DB6EA61D7}"/>
              </a:ext>
            </a:extLst>
          </p:cNvPr>
          <p:cNvSpPr>
            <a:spLocks noGrp="1"/>
          </p:cNvSpPr>
          <p:nvPr>
            <p:ph type="sldNum" sz="quarter" idx="5"/>
          </p:nvPr>
        </p:nvSpPr>
        <p:spPr/>
        <p:txBody>
          <a:bodyPr/>
          <a:lstStyle/>
          <a:p>
            <a:fld id="{4C1EFA44-C0D4-4132-AEBC-0C6F4C152480}" type="slidenum">
              <a:rPr lang="en-US" smtClean="0"/>
              <a:t>3</a:t>
            </a:fld>
            <a:endParaRPr lang="en-US"/>
          </a:p>
        </p:txBody>
      </p:sp>
    </p:spTree>
    <p:extLst>
      <p:ext uri="{BB962C8B-B14F-4D97-AF65-F5344CB8AC3E}">
        <p14:creationId xmlns:p14="http://schemas.microsoft.com/office/powerpoint/2010/main" val="900066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2E505-AAD2-CC31-D11B-9F0BB69768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1174FC-B1AA-9702-0FF4-D6E229A846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0C69E0-FFD7-FE2A-A52E-6D2FE79D75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B21C0E-EA90-36F6-2881-1D3A7DD1CF89}"/>
              </a:ext>
            </a:extLst>
          </p:cNvPr>
          <p:cNvSpPr>
            <a:spLocks noGrp="1"/>
          </p:cNvSpPr>
          <p:nvPr>
            <p:ph type="sldNum" sz="quarter" idx="5"/>
          </p:nvPr>
        </p:nvSpPr>
        <p:spPr/>
        <p:txBody>
          <a:bodyPr/>
          <a:lstStyle/>
          <a:p>
            <a:fld id="{4C1EFA44-C0D4-4132-AEBC-0C6F4C152480}" type="slidenum">
              <a:rPr lang="en-US" smtClean="0"/>
              <a:t>4</a:t>
            </a:fld>
            <a:endParaRPr lang="en-US"/>
          </a:p>
        </p:txBody>
      </p:sp>
    </p:spTree>
    <p:extLst>
      <p:ext uri="{BB962C8B-B14F-4D97-AF65-F5344CB8AC3E}">
        <p14:creationId xmlns:p14="http://schemas.microsoft.com/office/powerpoint/2010/main" val="3328486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B5DDC-A400-23CA-9F0A-F240369B2A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A64E12-9D8C-5BCE-F45C-99919D6B56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F14EC9-2C48-B093-EF18-0AA1B29EDF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F40B78-AD73-C9B8-9872-EC333EFDB90B}"/>
              </a:ext>
            </a:extLst>
          </p:cNvPr>
          <p:cNvSpPr>
            <a:spLocks noGrp="1"/>
          </p:cNvSpPr>
          <p:nvPr>
            <p:ph type="sldNum" sz="quarter" idx="5"/>
          </p:nvPr>
        </p:nvSpPr>
        <p:spPr/>
        <p:txBody>
          <a:bodyPr/>
          <a:lstStyle/>
          <a:p>
            <a:fld id="{4C1EFA44-C0D4-4132-AEBC-0C6F4C152480}" type="slidenum">
              <a:rPr lang="en-US" smtClean="0"/>
              <a:t>5</a:t>
            </a:fld>
            <a:endParaRPr lang="en-US"/>
          </a:p>
        </p:txBody>
      </p:sp>
    </p:spTree>
    <p:extLst>
      <p:ext uri="{BB962C8B-B14F-4D97-AF65-F5344CB8AC3E}">
        <p14:creationId xmlns:p14="http://schemas.microsoft.com/office/powerpoint/2010/main" val="623718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C1EFA44-C0D4-4132-AEBC-0C6F4C152480}" type="slidenum">
              <a:rPr lang="en-US" smtClean="0"/>
              <a:t>6</a:t>
            </a:fld>
            <a:endParaRPr lang="en-US"/>
          </a:p>
        </p:txBody>
      </p:sp>
    </p:spTree>
    <p:extLst>
      <p:ext uri="{BB962C8B-B14F-4D97-AF65-F5344CB8AC3E}">
        <p14:creationId xmlns:p14="http://schemas.microsoft.com/office/powerpoint/2010/main" val="3331434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22CD70-E969-41F1-8D34-EA48E31EF2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19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56E3ACB-8807-41E3-AA1F-C45D4D34618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04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Tree>
    <p:extLst>
      <p:ext uri="{BB962C8B-B14F-4D97-AF65-F5344CB8AC3E}">
        <p14:creationId xmlns:p14="http://schemas.microsoft.com/office/powerpoint/2010/main" val="2596750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464">
              <a:defRPr/>
            </a:pPr>
            <a:r>
              <a:rPr lang="en-US" altLang="en-US" dirty="0"/>
              <a:t>So, the NC wildlife resources commission promotes a different planning paradigm, which is Green Growth. </a:t>
            </a:r>
            <a:r>
              <a:rPr lang="en-US" altLang="en-US" u="sng" dirty="0">
                <a:highlight>
                  <a:srgbClr val="FFFF00"/>
                </a:highlight>
              </a:rPr>
              <a:t>Green growth </a:t>
            </a:r>
            <a:r>
              <a:rPr lang="en-US" altLang="en-US" u="sng" dirty="0">
                <a:solidFill>
                  <a:srgbClr val="FF0000"/>
                </a:solidFill>
                <a:highlight>
                  <a:srgbClr val="FFFF00"/>
                </a:highlight>
              </a:rPr>
              <a:t>tries to get ahead of the development review by bringing conservation priorities into the planning and policy stages of community development</a:t>
            </a:r>
            <a:r>
              <a:rPr lang="en-US" altLang="en-US" u="sng" dirty="0">
                <a:solidFill>
                  <a:srgbClr val="FF0000"/>
                </a:solidFill>
              </a:rPr>
              <a:t>. </a:t>
            </a:r>
            <a:r>
              <a:rPr lang="en-US" altLang="en-US" dirty="0">
                <a:solidFill>
                  <a:srgbClr val="FF0000"/>
                </a:solidFill>
              </a:rPr>
              <a:t>It </a:t>
            </a:r>
            <a:r>
              <a:rPr lang="en-US" altLang="en-US" dirty="0"/>
              <a:t>is not about stopping development, rather it is about making land use decisions that avoid unnecessary habitat degradation, fragmentation, and loss. It is about understanding where priority habitats and natural resources occur in communities and supporting conservation of these areas, while promoting development in areas that are already degraded. </a:t>
            </a:r>
          </a:p>
          <a:p>
            <a:endParaRPr lang="en-US" dirty="0"/>
          </a:p>
          <a:p>
            <a:r>
              <a:rPr lang="en-US" dirty="0"/>
              <a:t>The Green Growth Toolbox program was created to be a resource to policy makers and community planners to support their economic growth while mitigating the negative impacts of growth on the environment.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Since 2010, we’ve trained over 760 professionals from local governments, regional councils of governments, consulting firms, and other conservation organizations. The Green Growth Toolbox is used in over 68 plans and ordinances in communities across the state.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1EFA44-C0D4-4132-AEBC-0C6F4C1524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5332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t>[Brooke] </a:t>
            </a:r>
            <a:r>
              <a:rPr lang="en-US"/>
              <a:t>And, if you zoom into many of our communities what you will see on the ground is a development pattern like this; where there are homes and businesses spread through put the landscape and there are roads </a:t>
            </a:r>
            <a:r>
              <a:rPr lang="en-US" err="1"/>
              <a:t>criss</a:t>
            </a:r>
            <a:r>
              <a:rPr lang="en-US"/>
              <a:t> crossing every direction to connect everyone to everything. </a:t>
            </a:r>
          </a:p>
          <a:p>
            <a:endParaRPr lang="en-US"/>
          </a:p>
          <a:p>
            <a:r>
              <a:rPr lang="en-US"/>
              <a:t>The result of this pattern of development being that our natural areas are broken into smaller and smaller pieces that are</a:t>
            </a:r>
            <a:r>
              <a:rPr lang="en-US" baseline="0"/>
              <a:t> not connected. </a:t>
            </a:r>
            <a:endParaRPr lang="en-US"/>
          </a:p>
          <a:p>
            <a:endParaRPr lang="en-US"/>
          </a:p>
          <a:p>
            <a:r>
              <a:rPr lang="en-US" baseline="0"/>
              <a:t>This </a:t>
            </a:r>
            <a:r>
              <a:rPr lang="en-US"/>
              <a:t>is habitat</a:t>
            </a:r>
            <a:r>
              <a:rPr lang="en-US" baseline="0"/>
              <a:t> fragmentation</a:t>
            </a:r>
            <a:r>
              <a:rPr lang="en-US"/>
              <a:t>, and along with habitat loss, </a:t>
            </a:r>
            <a:r>
              <a:rPr lang="en-US" baseline="0"/>
              <a:t>is the leading cause of wildlife population declines in the state, and we see it happening all over the state (and nation) as our communities grow.</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9A5FA8-CB2F-4917-9664-D06D71D3981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05349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result of a green growth development pattern would be more centralized development around existing infrastructure, it would be more inward and not outward growth so that our communities can support the same amount of development but like we see on this slide, our natural and working lands would be more intact, higher quality, buffered from development, and more connected. </a:t>
            </a:r>
          </a:p>
          <a:p>
            <a:endParaRPr lang="en-US"/>
          </a:p>
          <a:p>
            <a:r>
              <a:rPr lang="en-US"/>
              <a:t>Centralized development patterns promote infill development, and,  in general, higher density development.  </a:t>
            </a:r>
            <a:r>
              <a:rPr lang="en-US" baseline="0"/>
              <a:t>We aim to help communities identify important natural areas and wildlife habitat corridors in their jurisdictions so that impacts on wildlife habitat can be avoided through future land use planning, incentives and ordinances and development design.</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9DA49C-640B-4A21-88AC-A0983580331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51380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95120" eaLnBrk="0" hangingPunct="0">
              <a:defRPr>
                <a:solidFill>
                  <a:schemeClr val="tx1"/>
                </a:solidFill>
                <a:latin typeface="Arial" charset="0"/>
              </a:defRPr>
            </a:lvl1pPr>
            <a:lvl2pPr marL="785355" indent="-302060" defTabSz="995120" eaLnBrk="0" hangingPunct="0">
              <a:defRPr>
                <a:solidFill>
                  <a:schemeClr val="tx1"/>
                </a:solidFill>
                <a:latin typeface="Arial" charset="0"/>
              </a:defRPr>
            </a:lvl2pPr>
            <a:lvl3pPr marL="1208240" indent="-241648" defTabSz="995120" eaLnBrk="0" hangingPunct="0">
              <a:defRPr>
                <a:solidFill>
                  <a:schemeClr val="tx1"/>
                </a:solidFill>
                <a:latin typeface="Arial" charset="0"/>
              </a:defRPr>
            </a:lvl3pPr>
            <a:lvl4pPr marL="1691535" indent="-241648" defTabSz="995120" eaLnBrk="0" hangingPunct="0">
              <a:defRPr>
                <a:solidFill>
                  <a:schemeClr val="tx1"/>
                </a:solidFill>
                <a:latin typeface="Arial" charset="0"/>
              </a:defRPr>
            </a:lvl4pPr>
            <a:lvl5pPr marL="2174832" indent="-241648" defTabSz="995120" eaLnBrk="0" hangingPunct="0">
              <a:defRPr>
                <a:solidFill>
                  <a:schemeClr val="tx1"/>
                </a:solidFill>
                <a:latin typeface="Arial" charset="0"/>
              </a:defRPr>
            </a:lvl5pPr>
            <a:lvl6pPr marL="2658127" indent="-241648" defTabSz="995120" eaLnBrk="0" fontAlgn="base" hangingPunct="0">
              <a:spcBef>
                <a:spcPct val="0"/>
              </a:spcBef>
              <a:spcAft>
                <a:spcPct val="0"/>
              </a:spcAft>
              <a:defRPr>
                <a:solidFill>
                  <a:schemeClr val="tx1"/>
                </a:solidFill>
                <a:latin typeface="Arial" charset="0"/>
              </a:defRPr>
            </a:lvl6pPr>
            <a:lvl7pPr marL="3141424" indent="-241648" defTabSz="995120" eaLnBrk="0" fontAlgn="base" hangingPunct="0">
              <a:spcBef>
                <a:spcPct val="0"/>
              </a:spcBef>
              <a:spcAft>
                <a:spcPct val="0"/>
              </a:spcAft>
              <a:defRPr>
                <a:solidFill>
                  <a:schemeClr val="tx1"/>
                </a:solidFill>
                <a:latin typeface="Arial" charset="0"/>
              </a:defRPr>
            </a:lvl7pPr>
            <a:lvl8pPr marL="3624719" indent="-241648" defTabSz="995120" eaLnBrk="0" fontAlgn="base" hangingPunct="0">
              <a:spcBef>
                <a:spcPct val="0"/>
              </a:spcBef>
              <a:spcAft>
                <a:spcPct val="0"/>
              </a:spcAft>
              <a:defRPr>
                <a:solidFill>
                  <a:schemeClr val="tx1"/>
                </a:solidFill>
                <a:latin typeface="Arial" charset="0"/>
              </a:defRPr>
            </a:lvl8pPr>
            <a:lvl9pPr marL="4108015" indent="-241648" defTabSz="995120" eaLnBrk="0" fontAlgn="base" hangingPunct="0">
              <a:spcBef>
                <a:spcPct val="0"/>
              </a:spcBef>
              <a:spcAft>
                <a:spcPct val="0"/>
              </a:spcAft>
              <a:defRPr>
                <a:solidFill>
                  <a:schemeClr val="tx1"/>
                </a:solidFill>
                <a:latin typeface="Arial" charset="0"/>
              </a:defRPr>
            </a:lvl9pPr>
          </a:lstStyle>
          <a:p>
            <a:pPr marL="0" marR="0" lvl="0" indent="0" algn="r" defTabSz="995120" rtl="0" eaLnBrk="1" fontAlgn="base" latinLnBrk="0" hangingPunct="1">
              <a:lnSpc>
                <a:spcPct val="100000"/>
              </a:lnSpc>
              <a:spcBef>
                <a:spcPct val="0"/>
              </a:spcBef>
              <a:spcAft>
                <a:spcPct val="0"/>
              </a:spcAft>
              <a:buClrTx/>
              <a:buSzTx/>
              <a:buFontTx/>
              <a:buNone/>
              <a:tabLst/>
              <a:defRPr/>
            </a:pPr>
            <a:fld id="{828A073F-CE31-4CB8-8857-762AC4B3CC91}"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9512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604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a:p>
        </p:txBody>
      </p:sp>
    </p:spTree>
    <p:extLst>
      <p:ext uri="{BB962C8B-B14F-4D97-AF65-F5344CB8AC3E}">
        <p14:creationId xmlns:p14="http://schemas.microsoft.com/office/powerpoint/2010/main" val="18554045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63483" indent="-293647" eaLnBrk="0" hangingPunct="0">
              <a:defRPr>
                <a:solidFill>
                  <a:schemeClr val="tx1"/>
                </a:solidFill>
                <a:latin typeface="Arial" charset="0"/>
              </a:defRPr>
            </a:lvl2pPr>
            <a:lvl3pPr marL="1174589" indent="-234918" eaLnBrk="0" hangingPunct="0">
              <a:defRPr>
                <a:solidFill>
                  <a:schemeClr val="tx1"/>
                </a:solidFill>
                <a:latin typeface="Arial" charset="0"/>
              </a:defRPr>
            </a:lvl3pPr>
            <a:lvl4pPr marL="1644425" indent="-234918" eaLnBrk="0" hangingPunct="0">
              <a:defRPr>
                <a:solidFill>
                  <a:schemeClr val="tx1"/>
                </a:solidFill>
                <a:latin typeface="Arial" charset="0"/>
              </a:defRPr>
            </a:lvl4pPr>
            <a:lvl5pPr marL="2114260" indent="-234918" eaLnBrk="0" hangingPunct="0">
              <a:defRPr>
                <a:solidFill>
                  <a:schemeClr val="tx1"/>
                </a:solidFill>
                <a:latin typeface="Arial" charset="0"/>
              </a:defRPr>
            </a:lvl5pPr>
            <a:lvl6pPr marL="2584095" indent="-234918" eaLnBrk="0" fontAlgn="base" hangingPunct="0">
              <a:spcBef>
                <a:spcPct val="0"/>
              </a:spcBef>
              <a:spcAft>
                <a:spcPct val="0"/>
              </a:spcAft>
              <a:defRPr>
                <a:solidFill>
                  <a:schemeClr val="tx1"/>
                </a:solidFill>
                <a:latin typeface="Arial" charset="0"/>
              </a:defRPr>
            </a:lvl6pPr>
            <a:lvl7pPr marL="3053931" indent="-234918" eaLnBrk="0" fontAlgn="base" hangingPunct="0">
              <a:spcBef>
                <a:spcPct val="0"/>
              </a:spcBef>
              <a:spcAft>
                <a:spcPct val="0"/>
              </a:spcAft>
              <a:defRPr>
                <a:solidFill>
                  <a:schemeClr val="tx1"/>
                </a:solidFill>
                <a:latin typeface="Arial" charset="0"/>
              </a:defRPr>
            </a:lvl7pPr>
            <a:lvl8pPr marL="3523766" indent="-234918" eaLnBrk="0" fontAlgn="base" hangingPunct="0">
              <a:spcBef>
                <a:spcPct val="0"/>
              </a:spcBef>
              <a:spcAft>
                <a:spcPct val="0"/>
              </a:spcAft>
              <a:defRPr>
                <a:solidFill>
                  <a:schemeClr val="tx1"/>
                </a:solidFill>
                <a:latin typeface="Arial" charset="0"/>
              </a:defRPr>
            </a:lvl8pPr>
            <a:lvl9pPr marL="3993602" indent="-234918" eaLnBrk="0" fontAlgn="base" hangingPunct="0">
              <a:spcBef>
                <a:spcPct val="0"/>
              </a:spcBef>
              <a:spcAft>
                <a:spcPct val="0"/>
              </a:spcAft>
              <a:defRPr>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A5AFEBF-374D-47FA-AF34-D1C792EFDB1E}"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798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a:p>
          <a:p>
            <a:pPr eaLnBrk="1" hangingPunct="1"/>
            <a:endParaRPr lang="en-US" dirty="0"/>
          </a:p>
        </p:txBody>
      </p:sp>
    </p:spTree>
    <p:extLst>
      <p:ext uri="{BB962C8B-B14F-4D97-AF65-F5344CB8AC3E}">
        <p14:creationId xmlns:p14="http://schemas.microsoft.com/office/powerpoint/2010/main" val="30765728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Proof is in the Pudding! </a:t>
            </a:r>
          </a:p>
          <a:p>
            <a:endParaRPr lang="en-US" dirty="0">
              <a:cs typeface="Calibri"/>
            </a:endParaRPr>
          </a:p>
          <a:p>
            <a:r>
              <a:rPr lang="en-US" dirty="0">
                <a:cs typeface="Calibri"/>
              </a:rPr>
              <a:t>At a larger scale, spread out development is costly to communities, where infrastructure costs are nearly 40% greater, with additional costs associated with its maintenance, for example, An analysis of budget deficits in Lafayette LA showed that taxes would need to be doubled to keep up with the costs of maintaining roads, and they would need to be quintupled from 1500 to 8000 a year to keep up with costs of maintaining all the other components of city services, on the flip side, more centralized development patterns would be less expensive to maintain and to build out</a:t>
            </a:r>
          </a:p>
          <a:p>
            <a:endParaRPr lang="en-US" dirty="0"/>
          </a:p>
          <a:p>
            <a:r>
              <a:rPr lang="en-US" dirty="0"/>
              <a:t>Section 1 of the GGT handbook</a:t>
            </a:r>
            <a:endParaRPr lang="en-US" dirty="0">
              <a:cs typeface="Calibri"/>
            </a:endParaRPr>
          </a:p>
          <a:p>
            <a:endParaRPr lang="en-US" dirty="0"/>
          </a:p>
          <a:p>
            <a:r>
              <a:rPr lang="en-US" dirty="0"/>
              <a:t>https://www.strongtowns.org/journal/2017/1/9/the-real-reason-your-city-has-no-money - taxes 2 times higher.</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423C3F-6593-4EFD-8F91-08F90A8E842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61255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Barret Kays a professor at NC state shared this information at a green infrastructure conference a few years ago, he calculated the costs of different stormwater practices per gallon of water treated, and, as you can see the protection of natural areas is the cheapest option compared to the engineered practices. And, obviously, natural area provides multiple benefits that these other options won't provide.</a:t>
            </a:r>
          </a:p>
          <a:p>
            <a:endParaRPr lang="en-US" dirty="0">
              <a:cs typeface="Calibri"/>
            </a:endParaRPr>
          </a:p>
          <a:p>
            <a:r>
              <a:rPr lang="en-US" dirty="0">
                <a:cs typeface="Calibri"/>
              </a:rPr>
              <a:t> We’re not suggesting that routing stormwater into natural areas  is a method, rather that by having natural areas on the landscape they will naturally capture and filter stormwater.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9DA49C-640B-4A21-88AC-A0983580331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719891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3E32B2-6B2B-4480-905D-DAF9335261BD}" type="slidenum">
              <a:rPr lang="en-US" smtClean="0"/>
              <a:t>16</a:t>
            </a:fld>
            <a:endParaRPr lang="en-US"/>
          </a:p>
        </p:txBody>
      </p:sp>
    </p:spTree>
    <p:extLst>
      <p:ext uri="{BB962C8B-B14F-4D97-AF65-F5344CB8AC3E}">
        <p14:creationId xmlns:p14="http://schemas.microsoft.com/office/powerpoint/2010/main" val="38939078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Session Law 2024-57</a:t>
            </a:r>
          </a:p>
        </p:txBody>
      </p:sp>
      <p:sp>
        <p:nvSpPr>
          <p:cNvPr id="4" name="Slide Number Placeholder 3"/>
          <p:cNvSpPr>
            <a:spLocks noGrp="1"/>
          </p:cNvSpPr>
          <p:nvPr>
            <p:ph type="sldNum" sz="quarter" idx="5"/>
          </p:nvPr>
        </p:nvSpPr>
        <p:spPr/>
        <p:txBody>
          <a:bodyPr/>
          <a:lstStyle/>
          <a:p>
            <a:fld id="{C73E32B2-6B2B-4480-905D-DAF9335261BD}" type="slidenum">
              <a:rPr lang="en-US" smtClean="0"/>
              <a:t>19</a:t>
            </a:fld>
            <a:endParaRPr lang="en-US"/>
          </a:p>
        </p:txBody>
      </p:sp>
    </p:spTree>
    <p:extLst>
      <p:ext uri="{BB962C8B-B14F-4D97-AF65-F5344CB8AC3E}">
        <p14:creationId xmlns:p14="http://schemas.microsoft.com/office/powerpoint/2010/main" val="16980348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Stormwater pump station moved due to flooding, being sited in location to have lowest impact, old location being turned into a park as art of this plan’s implementation</a:t>
            </a:r>
          </a:p>
          <a:p>
            <a:endParaRPr lang="en-US" dirty="0"/>
          </a:p>
          <a:p>
            <a:r>
              <a:rPr lang="en-US" dirty="0"/>
              <a:t>The town of Leland completed a preferred development guide that integrates recommended conservation data into an environmental composite map. This map was used to inform their policy on growth patterns for the town that would help conserve wildlife and reduce the impact of extreme weather events on it’s citizens.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1EFA44-C0D4-4132-AEBC-0C6F4C1524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79317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Small area plan and a hazard mitigation and resiliency plan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96D4DF-3970-4ADD-8596-10EFF527E8E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45728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200" dirty="0"/>
              <a:t>Green Growth Toolbox Preferred Development Guide</a:t>
            </a:r>
          </a:p>
          <a:p>
            <a:r>
              <a:rPr lang="en-US" sz="3200" dirty="0"/>
              <a:t>Wildlife Corridors: Game Lands to the Rivers</a:t>
            </a:r>
          </a:p>
          <a:p>
            <a:r>
              <a:rPr lang="en-US" sz="3200" dirty="0"/>
              <a:t>Concepts and Policy Recommendations:</a:t>
            </a:r>
          </a:p>
          <a:p>
            <a:pPr lvl="1"/>
            <a:r>
              <a:rPr lang="en-US" sz="2800" dirty="0"/>
              <a:t>Riparian Buffers</a:t>
            </a:r>
          </a:p>
          <a:p>
            <a:pPr lvl="1"/>
            <a:r>
              <a:rPr lang="en-US" sz="2800" dirty="0"/>
              <a:t>Tree Preservation</a:t>
            </a:r>
          </a:p>
          <a:p>
            <a:pPr lvl="1"/>
            <a:r>
              <a:rPr lang="en-US" sz="2800" dirty="0"/>
              <a:t>Floodplain Development</a:t>
            </a:r>
          </a:p>
          <a:p>
            <a:pPr lvl="1"/>
            <a:r>
              <a:rPr lang="en-US" sz="2800" dirty="0"/>
              <a:t>Cluster Development with incentives</a:t>
            </a:r>
          </a:p>
          <a:p>
            <a:r>
              <a:rPr lang="en-US" sz="3200" dirty="0"/>
              <a:t>Big Question for Implementation: Which incentives will work?</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366290-4595-5745-A50F-D5EC13BAC6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81334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5464" rtl="0" eaLnBrk="1" fontAlgn="auto" latinLnBrk="0" hangingPunct="1">
              <a:lnSpc>
                <a:spcPct val="100000"/>
              </a:lnSpc>
              <a:spcBef>
                <a:spcPts val="0"/>
              </a:spcBef>
              <a:spcAft>
                <a:spcPts val="0"/>
              </a:spcAft>
              <a:buClrTx/>
              <a:buSzTx/>
              <a:buFontTx/>
              <a:buNone/>
              <a:tabLst/>
              <a:defRPr/>
            </a:pPr>
            <a:fld id="{4C1EFA44-C0D4-4132-AEBC-0C6F4C15248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5464"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7751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38769-E172-C2EA-F5BF-65447DA33D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0E04BF-56D6-440C-4185-DC698B4ED9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FC9B4BE-7300-0571-221C-AF57191715DF}"/>
              </a:ext>
            </a:extLst>
          </p:cNvPr>
          <p:cNvSpPr>
            <a:spLocks noGrp="1"/>
          </p:cNvSpPr>
          <p:nvPr>
            <p:ph type="dt" sz="half" idx="10"/>
          </p:nvPr>
        </p:nvSpPr>
        <p:spPr/>
        <p:txBody>
          <a:bodyPr/>
          <a:lstStyle/>
          <a:p>
            <a:fld id="{C396BA39-E5B4-4664-8651-53D868417B4E}" type="datetimeFigureOut">
              <a:rPr lang="en-US" smtClean="0"/>
              <a:t>9/17/2026</a:t>
            </a:fld>
            <a:endParaRPr lang="en-US"/>
          </a:p>
        </p:txBody>
      </p:sp>
      <p:sp>
        <p:nvSpPr>
          <p:cNvPr id="5" name="Footer Placeholder 4">
            <a:extLst>
              <a:ext uri="{FF2B5EF4-FFF2-40B4-BE49-F238E27FC236}">
                <a16:creationId xmlns:a16="http://schemas.microsoft.com/office/drawing/2014/main" id="{D4674A36-F9FF-5FDA-90B4-45E446DDF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D809F7-E455-BE02-4F9B-30AAA934FA61}"/>
              </a:ext>
            </a:extLst>
          </p:cNvPr>
          <p:cNvSpPr>
            <a:spLocks noGrp="1"/>
          </p:cNvSpPr>
          <p:nvPr>
            <p:ph type="sldNum" sz="quarter" idx="12"/>
          </p:nvPr>
        </p:nvSpPr>
        <p:spPr/>
        <p:txBody>
          <a:bodyPr/>
          <a:lstStyle/>
          <a:p>
            <a:fld id="{3BC07139-821E-43AC-9D21-BFE7DE6EE63C}" type="slidenum">
              <a:rPr lang="en-US" smtClean="0"/>
              <a:t>‹#›</a:t>
            </a:fld>
            <a:endParaRPr lang="en-US"/>
          </a:p>
        </p:txBody>
      </p:sp>
    </p:spTree>
    <p:extLst>
      <p:ext uri="{BB962C8B-B14F-4D97-AF65-F5344CB8AC3E}">
        <p14:creationId xmlns:p14="http://schemas.microsoft.com/office/powerpoint/2010/main" val="1237025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C48D6-BC88-642D-56A8-099C5C7689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5ABB3E-8CE2-F186-97B4-B456363D7E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BDCFB7-37F7-7905-829E-40CE1B47EFA4}"/>
              </a:ext>
            </a:extLst>
          </p:cNvPr>
          <p:cNvSpPr>
            <a:spLocks noGrp="1"/>
          </p:cNvSpPr>
          <p:nvPr>
            <p:ph type="dt" sz="half" idx="10"/>
          </p:nvPr>
        </p:nvSpPr>
        <p:spPr/>
        <p:txBody>
          <a:bodyPr/>
          <a:lstStyle/>
          <a:p>
            <a:fld id="{C396BA39-E5B4-4664-8651-53D868417B4E}" type="datetimeFigureOut">
              <a:rPr lang="en-US" smtClean="0"/>
              <a:t>9/17/2026</a:t>
            </a:fld>
            <a:endParaRPr lang="en-US"/>
          </a:p>
        </p:txBody>
      </p:sp>
      <p:sp>
        <p:nvSpPr>
          <p:cNvPr id="5" name="Footer Placeholder 4">
            <a:extLst>
              <a:ext uri="{FF2B5EF4-FFF2-40B4-BE49-F238E27FC236}">
                <a16:creationId xmlns:a16="http://schemas.microsoft.com/office/drawing/2014/main" id="{DCD763A7-7881-3687-8745-381B2AF7D2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3B2A8D-6456-33CE-B711-A6FEFD70C193}"/>
              </a:ext>
            </a:extLst>
          </p:cNvPr>
          <p:cNvSpPr>
            <a:spLocks noGrp="1"/>
          </p:cNvSpPr>
          <p:nvPr>
            <p:ph type="sldNum" sz="quarter" idx="12"/>
          </p:nvPr>
        </p:nvSpPr>
        <p:spPr/>
        <p:txBody>
          <a:bodyPr/>
          <a:lstStyle/>
          <a:p>
            <a:fld id="{3BC07139-821E-43AC-9D21-BFE7DE6EE63C}" type="slidenum">
              <a:rPr lang="en-US" smtClean="0"/>
              <a:t>‹#›</a:t>
            </a:fld>
            <a:endParaRPr lang="en-US"/>
          </a:p>
        </p:txBody>
      </p:sp>
    </p:spTree>
    <p:extLst>
      <p:ext uri="{BB962C8B-B14F-4D97-AF65-F5344CB8AC3E}">
        <p14:creationId xmlns:p14="http://schemas.microsoft.com/office/powerpoint/2010/main" val="3205773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131D8-49F3-ADF6-3075-296237D936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8315FCB-E6F7-9A36-94EA-B55EDCDEC2F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AEA379-3A55-3A2F-3E98-F97AAA6207BF}"/>
              </a:ext>
            </a:extLst>
          </p:cNvPr>
          <p:cNvSpPr>
            <a:spLocks noGrp="1"/>
          </p:cNvSpPr>
          <p:nvPr>
            <p:ph type="dt" sz="half" idx="10"/>
          </p:nvPr>
        </p:nvSpPr>
        <p:spPr/>
        <p:txBody>
          <a:bodyPr/>
          <a:lstStyle/>
          <a:p>
            <a:fld id="{C396BA39-E5B4-4664-8651-53D868417B4E}" type="datetimeFigureOut">
              <a:rPr lang="en-US" smtClean="0"/>
              <a:t>9/17/2026</a:t>
            </a:fld>
            <a:endParaRPr lang="en-US"/>
          </a:p>
        </p:txBody>
      </p:sp>
      <p:sp>
        <p:nvSpPr>
          <p:cNvPr id="5" name="Footer Placeholder 4">
            <a:extLst>
              <a:ext uri="{FF2B5EF4-FFF2-40B4-BE49-F238E27FC236}">
                <a16:creationId xmlns:a16="http://schemas.microsoft.com/office/drawing/2014/main" id="{F0A53931-7170-6A04-C6E6-3EDD4AC33F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01B7DA-87E2-6F71-0FFC-FE23B6183F5F}"/>
              </a:ext>
            </a:extLst>
          </p:cNvPr>
          <p:cNvSpPr>
            <a:spLocks noGrp="1"/>
          </p:cNvSpPr>
          <p:nvPr>
            <p:ph type="sldNum" sz="quarter" idx="12"/>
          </p:nvPr>
        </p:nvSpPr>
        <p:spPr/>
        <p:txBody>
          <a:bodyPr/>
          <a:lstStyle/>
          <a:p>
            <a:fld id="{3BC07139-821E-43AC-9D21-BFE7DE6EE63C}" type="slidenum">
              <a:rPr lang="en-US" smtClean="0"/>
              <a:t>‹#›</a:t>
            </a:fld>
            <a:endParaRPr lang="en-US"/>
          </a:p>
        </p:txBody>
      </p:sp>
    </p:spTree>
    <p:extLst>
      <p:ext uri="{BB962C8B-B14F-4D97-AF65-F5344CB8AC3E}">
        <p14:creationId xmlns:p14="http://schemas.microsoft.com/office/powerpoint/2010/main" val="3209125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05CEA-DF3E-0E18-C791-1996879AC3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FACB48-6DD9-9EDD-1CCF-84A4799AE74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B05A64E-1DA0-1820-D8D1-D709C397E1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D2AF0D-75B9-0F6F-93CC-D39165024DC5}"/>
              </a:ext>
            </a:extLst>
          </p:cNvPr>
          <p:cNvSpPr>
            <a:spLocks noGrp="1"/>
          </p:cNvSpPr>
          <p:nvPr>
            <p:ph type="dt" sz="half" idx="10"/>
          </p:nvPr>
        </p:nvSpPr>
        <p:spPr/>
        <p:txBody>
          <a:bodyPr/>
          <a:lstStyle/>
          <a:p>
            <a:fld id="{C396BA39-E5B4-4664-8651-53D868417B4E}" type="datetimeFigureOut">
              <a:rPr lang="en-US" smtClean="0"/>
              <a:t>9/17/2026</a:t>
            </a:fld>
            <a:endParaRPr lang="en-US"/>
          </a:p>
        </p:txBody>
      </p:sp>
      <p:sp>
        <p:nvSpPr>
          <p:cNvPr id="6" name="Footer Placeholder 5">
            <a:extLst>
              <a:ext uri="{FF2B5EF4-FFF2-40B4-BE49-F238E27FC236}">
                <a16:creationId xmlns:a16="http://schemas.microsoft.com/office/drawing/2014/main" id="{65DBA24A-C4E8-15B0-9FAF-DCA621E26D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DAD5ED-1D34-7199-5AF4-6B74C2E74805}"/>
              </a:ext>
            </a:extLst>
          </p:cNvPr>
          <p:cNvSpPr>
            <a:spLocks noGrp="1"/>
          </p:cNvSpPr>
          <p:nvPr>
            <p:ph type="sldNum" sz="quarter" idx="12"/>
          </p:nvPr>
        </p:nvSpPr>
        <p:spPr/>
        <p:txBody>
          <a:bodyPr/>
          <a:lstStyle/>
          <a:p>
            <a:fld id="{3BC07139-821E-43AC-9D21-BFE7DE6EE63C}" type="slidenum">
              <a:rPr lang="en-US" smtClean="0"/>
              <a:t>‹#›</a:t>
            </a:fld>
            <a:endParaRPr lang="en-US"/>
          </a:p>
        </p:txBody>
      </p:sp>
    </p:spTree>
    <p:extLst>
      <p:ext uri="{BB962C8B-B14F-4D97-AF65-F5344CB8AC3E}">
        <p14:creationId xmlns:p14="http://schemas.microsoft.com/office/powerpoint/2010/main" val="849976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E3E27-86DE-5BC7-640B-F8675E50BE3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F316AA-4FA8-43FC-5677-FA83207814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C7D5D7-3D9C-BDDA-393D-41D4A6AD56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14DDD0-9B56-0A51-C5FA-ACC692D2C3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CF4091F-A103-96E2-2535-5781ECACCC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CFAE6BD-CEE3-D384-1FC3-E21D2A4956CF}"/>
              </a:ext>
            </a:extLst>
          </p:cNvPr>
          <p:cNvSpPr>
            <a:spLocks noGrp="1"/>
          </p:cNvSpPr>
          <p:nvPr>
            <p:ph type="dt" sz="half" idx="10"/>
          </p:nvPr>
        </p:nvSpPr>
        <p:spPr/>
        <p:txBody>
          <a:bodyPr/>
          <a:lstStyle/>
          <a:p>
            <a:fld id="{C396BA39-E5B4-4664-8651-53D868417B4E}" type="datetimeFigureOut">
              <a:rPr lang="en-US" smtClean="0"/>
              <a:t>9/17/2026</a:t>
            </a:fld>
            <a:endParaRPr lang="en-US"/>
          </a:p>
        </p:txBody>
      </p:sp>
      <p:sp>
        <p:nvSpPr>
          <p:cNvPr id="8" name="Footer Placeholder 7">
            <a:extLst>
              <a:ext uri="{FF2B5EF4-FFF2-40B4-BE49-F238E27FC236}">
                <a16:creationId xmlns:a16="http://schemas.microsoft.com/office/drawing/2014/main" id="{9CE538C1-2001-FE6E-1997-7464D281B47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96ACF6-F876-78FD-9A37-9281A7DF9852}"/>
              </a:ext>
            </a:extLst>
          </p:cNvPr>
          <p:cNvSpPr>
            <a:spLocks noGrp="1"/>
          </p:cNvSpPr>
          <p:nvPr>
            <p:ph type="sldNum" sz="quarter" idx="12"/>
          </p:nvPr>
        </p:nvSpPr>
        <p:spPr/>
        <p:txBody>
          <a:bodyPr/>
          <a:lstStyle/>
          <a:p>
            <a:fld id="{3BC07139-821E-43AC-9D21-BFE7DE6EE63C}" type="slidenum">
              <a:rPr lang="en-US" smtClean="0"/>
              <a:t>‹#›</a:t>
            </a:fld>
            <a:endParaRPr lang="en-US"/>
          </a:p>
        </p:txBody>
      </p:sp>
    </p:spTree>
    <p:extLst>
      <p:ext uri="{BB962C8B-B14F-4D97-AF65-F5344CB8AC3E}">
        <p14:creationId xmlns:p14="http://schemas.microsoft.com/office/powerpoint/2010/main" val="3224914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395DF-33C7-A3E4-88D3-2A1BF0E9405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081F48-59AD-0416-EE5D-06FF0072A2E3}"/>
              </a:ext>
            </a:extLst>
          </p:cNvPr>
          <p:cNvSpPr>
            <a:spLocks noGrp="1"/>
          </p:cNvSpPr>
          <p:nvPr>
            <p:ph type="dt" sz="half" idx="10"/>
          </p:nvPr>
        </p:nvSpPr>
        <p:spPr/>
        <p:txBody>
          <a:bodyPr/>
          <a:lstStyle/>
          <a:p>
            <a:fld id="{C396BA39-E5B4-4664-8651-53D868417B4E}" type="datetimeFigureOut">
              <a:rPr lang="en-US" smtClean="0"/>
              <a:t>9/17/2026</a:t>
            </a:fld>
            <a:endParaRPr lang="en-US"/>
          </a:p>
        </p:txBody>
      </p:sp>
      <p:sp>
        <p:nvSpPr>
          <p:cNvPr id="4" name="Footer Placeholder 3">
            <a:extLst>
              <a:ext uri="{FF2B5EF4-FFF2-40B4-BE49-F238E27FC236}">
                <a16:creationId xmlns:a16="http://schemas.microsoft.com/office/drawing/2014/main" id="{AF134261-129B-61EA-F0B7-E22CC7CA8A5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990F324-FE51-2394-AD59-AC06077B577A}"/>
              </a:ext>
            </a:extLst>
          </p:cNvPr>
          <p:cNvSpPr>
            <a:spLocks noGrp="1"/>
          </p:cNvSpPr>
          <p:nvPr>
            <p:ph type="sldNum" sz="quarter" idx="12"/>
          </p:nvPr>
        </p:nvSpPr>
        <p:spPr/>
        <p:txBody>
          <a:bodyPr/>
          <a:lstStyle/>
          <a:p>
            <a:fld id="{3BC07139-821E-43AC-9D21-BFE7DE6EE63C}" type="slidenum">
              <a:rPr lang="en-US" smtClean="0"/>
              <a:t>‹#›</a:t>
            </a:fld>
            <a:endParaRPr lang="en-US"/>
          </a:p>
        </p:txBody>
      </p:sp>
    </p:spTree>
    <p:extLst>
      <p:ext uri="{BB962C8B-B14F-4D97-AF65-F5344CB8AC3E}">
        <p14:creationId xmlns:p14="http://schemas.microsoft.com/office/powerpoint/2010/main" val="3985833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A29E75-4BA3-D334-7C41-0E5E08CAB934}"/>
              </a:ext>
            </a:extLst>
          </p:cNvPr>
          <p:cNvSpPr>
            <a:spLocks noGrp="1"/>
          </p:cNvSpPr>
          <p:nvPr>
            <p:ph type="dt" sz="half" idx="10"/>
          </p:nvPr>
        </p:nvSpPr>
        <p:spPr/>
        <p:txBody>
          <a:bodyPr/>
          <a:lstStyle/>
          <a:p>
            <a:fld id="{C396BA39-E5B4-4664-8651-53D868417B4E}" type="datetimeFigureOut">
              <a:rPr lang="en-US" smtClean="0"/>
              <a:t>9/17/2026</a:t>
            </a:fld>
            <a:endParaRPr lang="en-US"/>
          </a:p>
        </p:txBody>
      </p:sp>
      <p:sp>
        <p:nvSpPr>
          <p:cNvPr id="3" name="Footer Placeholder 2">
            <a:extLst>
              <a:ext uri="{FF2B5EF4-FFF2-40B4-BE49-F238E27FC236}">
                <a16:creationId xmlns:a16="http://schemas.microsoft.com/office/drawing/2014/main" id="{57A65B87-F0FA-6AB6-4785-2381FB671D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CB57E9E-B455-CA43-3A11-28631CA5F84C}"/>
              </a:ext>
            </a:extLst>
          </p:cNvPr>
          <p:cNvSpPr>
            <a:spLocks noGrp="1"/>
          </p:cNvSpPr>
          <p:nvPr>
            <p:ph type="sldNum" sz="quarter" idx="12"/>
          </p:nvPr>
        </p:nvSpPr>
        <p:spPr/>
        <p:txBody>
          <a:bodyPr/>
          <a:lstStyle/>
          <a:p>
            <a:fld id="{3BC07139-821E-43AC-9D21-BFE7DE6EE63C}" type="slidenum">
              <a:rPr lang="en-US" smtClean="0"/>
              <a:t>‹#›</a:t>
            </a:fld>
            <a:endParaRPr lang="en-US"/>
          </a:p>
        </p:txBody>
      </p:sp>
    </p:spTree>
    <p:extLst>
      <p:ext uri="{BB962C8B-B14F-4D97-AF65-F5344CB8AC3E}">
        <p14:creationId xmlns:p14="http://schemas.microsoft.com/office/powerpoint/2010/main" val="728774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47E26-4683-1D2A-1A9E-094897431C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13942FC-7598-EA84-AB5B-A76803F829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9BDFE3E-DE56-3741-0397-52A19588AE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FFED85-D8FA-2D1D-08E6-C52A95631DEF}"/>
              </a:ext>
            </a:extLst>
          </p:cNvPr>
          <p:cNvSpPr>
            <a:spLocks noGrp="1"/>
          </p:cNvSpPr>
          <p:nvPr>
            <p:ph type="dt" sz="half" idx="10"/>
          </p:nvPr>
        </p:nvSpPr>
        <p:spPr/>
        <p:txBody>
          <a:bodyPr/>
          <a:lstStyle/>
          <a:p>
            <a:fld id="{C396BA39-E5B4-4664-8651-53D868417B4E}" type="datetimeFigureOut">
              <a:rPr lang="en-US" smtClean="0"/>
              <a:t>9/17/2026</a:t>
            </a:fld>
            <a:endParaRPr lang="en-US"/>
          </a:p>
        </p:txBody>
      </p:sp>
      <p:sp>
        <p:nvSpPr>
          <p:cNvPr id="6" name="Footer Placeholder 5">
            <a:extLst>
              <a:ext uri="{FF2B5EF4-FFF2-40B4-BE49-F238E27FC236}">
                <a16:creationId xmlns:a16="http://schemas.microsoft.com/office/drawing/2014/main" id="{ABDF076D-CF00-3C0C-77FC-5FA749AF37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55E7C4-01EF-5023-A151-F516A6F0BD3D}"/>
              </a:ext>
            </a:extLst>
          </p:cNvPr>
          <p:cNvSpPr>
            <a:spLocks noGrp="1"/>
          </p:cNvSpPr>
          <p:nvPr>
            <p:ph type="sldNum" sz="quarter" idx="12"/>
          </p:nvPr>
        </p:nvSpPr>
        <p:spPr/>
        <p:txBody>
          <a:bodyPr/>
          <a:lstStyle/>
          <a:p>
            <a:fld id="{3BC07139-821E-43AC-9D21-BFE7DE6EE63C}" type="slidenum">
              <a:rPr lang="en-US" smtClean="0"/>
              <a:t>‹#›</a:t>
            </a:fld>
            <a:endParaRPr lang="en-US"/>
          </a:p>
        </p:txBody>
      </p:sp>
    </p:spTree>
    <p:extLst>
      <p:ext uri="{BB962C8B-B14F-4D97-AF65-F5344CB8AC3E}">
        <p14:creationId xmlns:p14="http://schemas.microsoft.com/office/powerpoint/2010/main" val="3870435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EFD36-E08D-B252-1B77-39F9CD78A8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E70DE2E-7ADD-205E-E930-72B6A0D4F2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0C72EA4-7E6B-CEC9-6289-A3E99A49BC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7CCE8D-E89A-0A4F-1C8A-3820251ADEB0}"/>
              </a:ext>
            </a:extLst>
          </p:cNvPr>
          <p:cNvSpPr>
            <a:spLocks noGrp="1"/>
          </p:cNvSpPr>
          <p:nvPr>
            <p:ph type="dt" sz="half" idx="10"/>
          </p:nvPr>
        </p:nvSpPr>
        <p:spPr/>
        <p:txBody>
          <a:bodyPr/>
          <a:lstStyle/>
          <a:p>
            <a:fld id="{C396BA39-E5B4-4664-8651-53D868417B4E}" type="datetimeFigureOut">
              <a:rPr lang="en-US" smtClean="0"/>
              <a:t>9/17/2026</a:t>
            </a:fld>
            <a:endParaRPr lang="en-US"/>
          </a:p>
        </p:txBody>
      </p:sp>
      <p:sp>
        <p:nvSpPr>
          <p:cNvPr id="6" name="Footer Placeholder 5">
            <a:extLst>
              <a:ext uri="{FF2B5EF4-FFF2-40B4-BE49-F238E27FC236}">
                <a16:creationId xmlns:a16="http://schemas.microsoft.com/office/drawing/2014/main" id="{1DC97205-42E4-D5D7-0EC9-D72B0296CC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2E68AB-02D6-8C24-C535-11A0AD545810}"/>
              </a:ext>
            </a:extLst>
          </p:cNvPr>
          <p:cNvSpPr>
            <a:spLocks noGrp="1"/>
          </p:cNvSpPr>
          <p:nvPr>
            <p:ph type="sldNum" sz="quarter" idx="12"/>
          </p:nvPr>
        </p:nvSpPr>
        <p:spPr/>
        <p:txBody>
          <a:bodyPr/>
          <a:lstStyle/>
          <a:p>
            <a:fld id="{3BC07139-821E-43AC-9D21-BFE7DE6EE63C}" type="slidenum">
              <a:rPr lang="en-US" smtClean="0"/>
              <a:t>‹#›</a:t>
            </a:fld>
            <a:endParaRPr lang="en-US"/>
          </a:p>
        </p:txBody>
      </p:sp>
    </p:spTree>
    <p:extLst>
      <p:ext uri="{BB962C8B-B14F-4D97-AF65-F5344CB8AC3E}">
        <p14:creationId xmlns:p14="http://schemas.microsoft.com/office/powerpoint/2010/main" val="4071696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80BE9-8816-0CA0-C602-2EB17FC398C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CBB4312-4665-BBD9-D1AE-F5E47E72F2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0F91CF-D7AB-7473-E9CA-E0785FDAB8DF}"/>
              </a:ext>
            </a:extLst>
          </p:cNvPr>
          <p:cNvSpPr>
            <a:spLocks noGrp="1"/>
          </p:cNvSpPr>
          <p:nvPr>
            <p:ph type="dt" sz="half" idx="10"/>
          </p:nvPr>
        </p:nvSpPr>
        <p:spPr/>
        <p:txBody>
          <a:bodyPr/>
          <a:lstStyle/>
          <a:p>
            <a:fld id="{C396BA39-E5B4-4664-8651-53D868417B4E}" type="datetimeFigureOut">
              <a:rPr lang="en-US" smtClean="0"/>
              <a:t>9/17/2026</a:t>
            </a:fld>
            <a:endParaRPr lang="en-US"/>
          </a:p>
        </p:txBody>
      </p:sp>
      <p:sp>
        <p:nvSpPr>
          <p:cNvPr id="5" name="Footer Placeholder 4">
            <a:extLst>
              <a:ext uri="{FF2B5EF4-FFF2-40B4-BE49-F238E27FC236}">
                <a16:creationId xmlns:a16="http://schemas.microsoft.com/office/drawing/2014/main" id="{837458C3-A589-743C-02D6-D10C44D33B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0C0B0F-6FBC-6B5D-6C0F-559A7D85CC5B}"/>
              </a:ext>
            </a:extLst>
          </p:cNvPr>
          <p:cNvSpPr>
            <a:spLocks noGrp="1"/>
          </p:cNvSpPr>
          <p:nvPr>
            <p:ph type="sldNum" sz="quarter" idx="12"/>
          </p:nvPr>
        </p:nvSpPr>
        <p:spPr/>
        <p:txBody>
          <a:bodyPr/>
          <a:lstStyle/>
          <a:p>
            <a:fld id="{3BC07139-821E-43AC-9D21-BFE7DE6EE63C}" type="slidenum">
              <a:rPr lang="en-US" smtClean="0"/>
              <a:t>‹#›</a:t>
            </a:fld>
            <a:endParaRPr lang="en-US"/>
          </a:p>
        </p:txBody>
      </p:sp>
    </p:spTree>
    <p:extLst>
      <p:ext uri="{BB962C8B-B14F-4D97-AF65-F5344CB8AC3E}">
        <p14:creationId xmlns:p14="http://schemas.microsoft.com/office/powerpoint/2010/main" val="1740561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817AD4-01ED-4098-A989-92EA80D3AED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02E904-0126-3BEB-55C2-2261966E5E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2B016C-D88A-B676-0995-A46D5B6EA6EB}"/>
              </a:ext>
            </a:extLst>
          </p:cNvPr>
          <p:cNvSpPr>
            <a:spLocks noGrp="1"/>
          </p:cNvSpPr>
          <p:nvPr>
            <p:ph type="dt" sz="half" idx="10"/>
          </p:nvPr>
        </p:nvSpPr>
        <p:spPr/>
        <p:txBody>
          <a:bodyPr/>
          <a:lstStyle/>
          <a:p>
            <a:fld id="{C396BA39-E5B4-4664-8651-53D868417B4E}" type="datetimeFigureOut">
              <a:rPr lang="en-US" smtClean="0"/>
              <a:t>9/17/2026</a:t>
            </a:fld>
            <a:endParaRPr lang="en-US"/>
          </a:p>
        </p:txBody>
      </p:sp>
      <p:sp>
        <p:nvSpPr>
          <p:cNvPr id="5" name="Footer Placeholder 4">
            <a:extLst>
              <a:ext uri="{FF2B5EF4-FFF2-40B4-BE49-F238E27FC236}">
                <a16:creationId xmlns:a16="http://schemas.microsoft.com/office/drawing/2014/main" id="{36DCA690-4EC7-45F3-76BE-B24CD5DBD5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D722B3-E492-9C87-E09D-ECB10053B119}"/>
              </a:ext>
            </a:extLst>
          </p:cNvPr>
          <p:cNvSpPr>
            <a:spLocks noGrp="1"/>
          </p:cNvSpPr>
          <p:nvPr>
            <p:ph type="sldNum" sz="quarter" idx="12"/>
          </p:nvPr>
        </p:nvSpPr>
        <p:spPr/>
        <p:txBody>
          <a:bodyPr/>
          <a:lstStyle/>
          <a:p>
            <a:fld id="{3BC07139-821E-43AC-9D21-BFE7DE6EE63C}" type="slidenum">
              <a:rPr lang="en-US" smtClean="0"/>
              <a:t>‹#›</a:t>
            </a:fld>
            <a:endParaRPr lang="en-US"/>
          </a:p>
        </p:txBody>
      </p:sp>
    </p:spTree>
    <p:extLst>
      <p:ext uri="{BB962C8B-B14F-4D97-AF65-F5344CB8AC3E}">
        <p14:creationId xmlns:p14="http://schemas.microsoft.com/office/powerpoint/2010/main" val="6377618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39454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89AB1B1-BED1-43FA-9E3A-74C5C4EC27B7}"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896823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9AB1B1-BED1-43FA-9E3A-74C5C4EC27B7}"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38295856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9AB1B1-BED1-43FA-9E3A-74C5C4EC27B7}"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2753662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9AB1B1-BED1-43FA-9E3A-74C5C4EC27B7}"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11494214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9AB1B1-BED1-43FA-9E3A-74C5C4EC27B7}" type="datetimeFigureOut">
              <a:rPr lang="en-US" smtClean="0"/>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21166043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9AB1B1-BED1-43FA-9E3A-74C5C4EC27B7}" type="datetimeFigureOut">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6447816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9AB1B1-BED1-43FA-9E3A-74C5C4EC27B7}" type="datetimeFigureOut">
              <a:rPr lang="en-US" smtClean="0"/>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25656921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9AB1B1-BED1-43FA-9E3A-74C5C4EC27B7}"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34269155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9AB1B1-BED1-43FA-9E3A-74C5C4EC27B7}"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2263793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9AB1B1-BED1-43FA-9E3A-74C5C4EC27B7}"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39336402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9AB1B1-BED1-43FA-9E3A-74C5C4EC27B7}"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131457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8018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cSld name="3_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304800" y="304800"/>
            <a:ext cx="11480800" cy="1295400"/>
          </a:xfrm>
          <a:noFill/>
          <a:ln>
            <a:noFill/>
          </a:ln>
          <a:effectLst>
            <a:outerShdw blurRad="50800" dist="38100" dir="8100000" algn="tr" rotWithShape="0">
              <a:prstClr val="black">
                <a:alpha val="40000"/>
              </a:prstClr>
            </a:outerShdw>
          </a:effectLst>
        </p:spPr>
        <p:txBody>
          <a:bodyPr vert="horz" lIns="45720" rIns="45720" anchor="ctr">
            <a:noAutofit/>
          </a:bodyPr>
          <a:lstStyle>
            <a:lvl1pPr>
              <a:defRPr lang="en-US"/>
            </a:lvl1pPr>
          </a:lstStyle>
          <a:p>
            <a:pPr lvl="0" algn="ctr"/>
            <a:r>
              <a:rPr lang="en-US"/>
              <a:t>Click to edit Master title style</a:t>
            </a:r>
          </a:p>
        </p:txBody>
      </p:sp>
      <p:sp>
        <p:nvSpPr>
          <p:cNvPr id="3" name="Content Placeholder 2"/>
          <p:cNvSpPr>
            <a:spLocks noGrp="1"/>
          </p:cNvSpPr>
          <p:nvPr>
            <p:ph sz="quarter" idx="1"/>
          </p:nvPr>
        </p:nvSpPr>
        <p:spPr>
          <a:xfrm>
            <a:off x="304800" y="1752600"/>
            <a:ext cx="3657600" cy="3657600"/>
          </a:xfrm>
        </p:spPr>
        <p:txBody>
          <a:bodyPr/>
          <a:lstStyle>
            <a:lvl1pPr>
              <a:defRPr sz="1800"/>
            </a:lvl1pPr>
          </a:lstStyle>
          <a:p>
            <a:pPr lvl="0"/>
            <a:r>
              <a:rPr lang="en-US"/>
              <a:t>Click to edit Master text styles</a:t>
            </a:r>
          </a:p>
        </p:txBody>
      </p:sp>
      <p:sp>
        <p:nvSpPr>
          <p:cNvPr id="4" name="Content Placeholder 3"/>
          <p:cNvSpPr>
            <a:spLocks noGrp="1"/>
          </p:cNvSpPr>
          <p:nvPr>
            <p:ph sz="quarter" idx="2"/>
          </p:nvPr>
        </p:nvSpPr>
        <p:spPr>
          <a:xfrm>
            <a:off x="4165600" y="1752600"/>
            <a:ext cx="7620000" cy="3657600"/>
          </a:xfrm>
        </p:spPr>
        <p:txBody>
          <a:bodyPr/>
          <a:lstStyle>
            <a:lvl1pPr>
              <a:defRPr sz="1800"/>
            </a:lvl1pPr>
            <a:lvl2pPr>
              <a:defRPr sz="1500"/>
            </a:lvl2pPr>
            <a:lvl3pPr>
              <a:defRPr sz="1500"/>
            </a:lvl3pPr>
          </a:lstStyle>
          <a:p>
            <a:pPr lvl="0"/>
            <a:r>
              <a:rPr lang="en-US"/>
              <a:t>Click to edit Master text styles</a:t>
            </a:r>
          </a:p>
          <a:p>
            <a:pPr lvl="1"/>
            <a:r>
              <a:rPr lang="en-US"/>
              <a:t>Second level</a:t>
            </a:r>
          </a:p>
          <a:p>
            <a:pPr lvl="2"/>
            <a:r>
              <a:rPr lang="en-US"/>
              <a:t>Third level</a:t>
            </a:r>
          </a:p>
        </p:txBody>
      </p:sp>
      <p:sp>
        <p:nvSpPr>
          <p:cNvPr id="7" name="Rectangle 4"/>
          <p:cNvSpPr>
            <a:spLocks noGrp="1" noChangeArrowheads="1"/>
          </p:cNvSpPr>
          <p:nvPr>
            <p:ph type="dt" sz="half" idx="10"/>
          </p:nvPr>
        </p:nvSpPr>
        <p:spPr>
          <a:xfrm>
            <a:off x="609600" y="6407735"/>
            <a:ext cx="2844800" cy="365125"/>
          </a:xfrm>
        </p:spPr>
        <p:txBody>
          <a:bodyPr/>
          <a:lstStyle>
            <a:lvl1pPr>
              <a:buFontTx/>
              <a:buNone/>
              <a:defRPr sz="900"/>
            </a:lvl1pPr>
          </a:lstStyle>
          <a:p>
            <a:pPr fontAlgn="base">
              <a:spcBef>
                <a:spcPct val="0"/>
              </a:spcBef>
              <a:spcAft>
                <a:spcPct val="0"/>
              </a:spcAft>
              <a:defRPr/>
            </a:pPr>
            <a:endParaRPr lang="en-US">
              <a:solidFill>
                <a:srgbClr val="D4D2D0">
                  <a:shade val="50000"/>
                </a:srgbClr>
              </a:solidFill>
            </a:endParaRPr>
          </a:p>
        </p:txBody>
      </p:sp>
      <p:sp>
        <p:nvSpPr>
          <p:cNvPr id="8" name="Rectangle 5"/>
          <p:cNvSpPr>
            <a:spLocks noGrp="1" noChangeArrowheads="1"/>
          </p:cNvSpPr>
          <p:nvPr>
            <p:ph type="ftr" sz="quarter" idx="11"/>
          </p:nvPr>
        </p:nvSpPr>
        <p:spPr>
          <a:xfrm>
            <a:off x="4165600" y="6407735"/>
            <a:ext cx="3860800" cy="365125"/>
          </a:xfrm>
        </p:spPr>
        <p:txBody>
          <a:bodyPr/>
          <a:lstStyle>
            <a:lvl1pPr>
              <a:buFontTx/>
              <a:buNone/>
              <a:defRPr sz="900"/>
            </a:lvl1pPr>
          </a:lstStyle>
          <a:p>
            <a:pPr fontAlgn="base">
              <a:spcBef>
                <a:spcPct val="0"/>
              </a:spcBef>
              <a:spcAft>
                <a:spcPct val="0"/>
              </a:spcAft>
              <a:defRPr/>
            </a:pPr>
            <a:endParaRPr lang="en-US">
              <a:solidFill>
                <a:srgbClr val="D4D2D0">
                  <a:shade val="50000"/>
                </a:srgbClr>
              </a:solidFill>
            </a:endParaRPr>
          </a:p>
        </p:txBody>
      </p:sp>
      <p:sp>
        <p:nvSpPr>
          <p:cNvPr id="9" name="Rectangle 6"/>
          <p:cNvSpPr>
            <a:spLocks noGrp="1" noChangeArrowheads="1"/>
          </p:cNvSpPr>
          <p:nvPr>
            <p:ph type="sldNum" sz="quarter" idx="12"/>
          </p:nvPr>
        </p:nvSpPr>
        <p:spPr/>
        <p:txBody>
          <a:bodyPr/>
          <a:lstStyle>
            <a:lvl1pPr>
              <a:defRPr/>
            </a:lvl1pPr>
          </a:lstStyle>
          <a:p>
            <a:pPr fontAlgn="base">
              <a:spcBef>
                <a:spcPct val="0"/>
              </a:spcBef>
              <a:spcAft>
                <a:spcPct val="0"/>
              </a:spcAft>
              <a:defRPr/>
            </a:pPr>
            <a:fld id="{034C989F-FF5E-4918-AB18-763EEC12F6DA}" type="slidenum">
              <a:rPr lang="en-US" smtClean="0">
                <a:solidFill>
                  <a:srgbClr val="D4D2D0">
                    <a:shade val="50000"/>
                  </a:srgbClr>
                </a:solidFill>
              </a:rPr>
              <a:pPr fontAlgn="base">
                <a:spcBef>
                  <a:spcPct val="0"/>
                </a:spcBef>
                <a:spcAft>
                  <a:spcPct val="0"/>
                </a:spcAft>
                <a:defRPr/>
              </a:pPr>
              <a:t>‹#›</a:t>
            </a:fld>
            <a:endParaRPr lang="en-US">
              <a:solidFill>
                <a:srgbClr val="D4D2D0">
                  <a:shade val="50000"/>
                </a:srgbClr>
              </a:solidFill>
            </a:endParaRPr>
          </a:p>
        </p:txBody>
      </p:sp>
      <p:sp>
        <p:nvSpPr>
          <p:cNvPr id="10" name="Content Placeholder 2"/>
          <p:cNvSpPr>
            <a:spLocks noGrp="1"/>
          </p:cNvSpPr>
          <p:nvPr>
            <p:ph sz="quarter" idx="13"/>
          </p:nvPr>
        </p:nvSpPr>
        <p:spPr>
          <a:xfrm>
            <a:off x="-18487" y="5562600"/>
            <a:ext cx="2096653" cy="1295400"/>
          </a:xfrm>
        </p:spPr>
        <p:txBody>
          <a:bodyPr/>
          <a:lstStyle>
            <a:lvl1pPr marL="27384" indent="0">
              <a:buFontTx/>
              <a:buNone/>
              <a:defRPr sz="900"/>
            </a:lvl1pPr>
          </a:lstStyle>
          <a:p>
            <a:pPr lvl="0"/>
            <a:r>
              <a:rPr lang="en-US"/>
              <a:t>Click to edit Master text styles</a:t>
            </a:r>
          </a:p>
        </p:txBody>
      </p:sp>
      <p:sp>
        <p:nvSpPr>
          <p:cNvPr id="11" name="Content Placeholder 2"/>
          <p:cNvSpPr>
            <a:spLocks noGrp="1"/>
          </p:cNvSpPr>
          <p:nvPr>
            <p:ph sz="quarter" idx="14"/>
          </p:nvPr>
        </p:nvSpPr>
        <p:spPr>
          <a:xfrm>
            <a:off x="4197004" y="5562600"/>
            <a:ext cx="2096653" cy="1295400"/>
          </a:xfrm>
        </p:spPr>
        <p:txBody>
          <a:bodyPr/>
          <a:lstStyle>
            <a:lvl1pPr marL="27384" indent="0">
              <a:buFontTx/>
              <a:buNone/>
              <a:defRPr sz="900"/>
            </a:lvl1pPr>
          </a:lstStyle>
          <a:p>
            <a:pPr lvl="0"/>
            <a:r>
              <a:rPr lang="en-US"/>
              <a:t>Click to edit Master text styles</a:t>
            </a:r>
          </a:p>
        </p:txBody>
      </p:sp>
      <p:sp>
        <p:nvSpPr>
          <p:cNvPr id="12" name="Content Placeholder 2"/>
          <p:cNvSpPr>
            <a:spLocks noGrp="1"/>
          </p:cNvSpPr>
          <p:nvPr>
            <p:ph sz="quarter" idx="15"/>
          </p:nvPr>
        </p:nvSpPr>
        <p:spPr>
          <a:xfrm>
            <a:off x="8135392" y="5562600"/>
            <a:ext cx="2096653" cy="1295400"/>
          </a:xfrm>
        </p:spPr>
        <p:txBody>
          <a:bodyPr/>
          <a:lstStyle>
            <a:lvl1pPr marL="27384" indent="0">
              <a:buFontTx/>
              <a:buNone/>
              <a:defRPr sz="900"/>
            </a:lvl1pPr>
          </a:lstStyle>
          <a:p>
            <a:pPr lvl="0"/>
            <a:r>
              <a:rPr lang="en-US"/>
              <a:t>Click to edit Master text styles</a:t>
            </a:r>
          </a:p>
        </p:txBody>
      </p:sp>
      <p:sp>
        <p:nvSpPr>
          <p:cNvPr id="13" name="Content Placeholder 2"/>
          <p:cNvSpPr>
            <a:spLocks noGrp="1"/>
          </p:cNvSpPr>
          <p:nvPr>
            <p:ph sz="quarter" idx="16"/>
          </p:nvPr>
        </p:nvSpPr>
        <p:spPr>
          <a:xfrm>
            <a:off x="6203144" y="5562600"/>
            <a:ext cx="2096653" cy="1295400"/>
          </a:xfrm>
        </p:spPr>
        <p:txBody>
          <a:bodyPr/>
          <a:lstStyle>
            <a:lvl1pPr marL="27384" indent="0">
              <a:buFontTx/>
              <a:buNone/>
              <a:defRPr sz="900"/>
            </a:lvl1pPr>
          </a:lstStyle>
          <a:p>
            <a:pPr lvl="0"/>
            <a:r>
              <a:rPr lang="en-US"/>
              <a:t>Click to edit Master text styles</a:t>
            </a:r>
          </a:p>
        </p:txBody>
      </p:sp>
      <p:sp>
        <p:nvSpPr>
          <p:cNvPr id="14" name="Content Placeholder 2"/>
          <p:cNvSpPr>
            <a:spLocks noGrp="1"/>
          </p:cNvSpPr>
          <p:nvPr>
            <p:ph sz="quarter" idx="17"/>
          </p:nvPr>
        </p:nvSpPr>
        <p:spPr>
          <a:xfrm>
            <a:off x="10086112" y="5562600"/>
            <a:ext cx="2096653" cy="1295400"/>
          </a:xfrm>
        </p:spPr>
        <p:txBody>
          <a:bodyPr/>
          <a:lstStyle>
            <a:lvl1pPr marL="27384" indent="0">
              <a:buFontTx/>
              <a:buNone/>
              <a:defRPr sz="900"/>
            </a:lvl1pPr>
          </a:lstStyle>
          <a:p>
            <a:pPr lvl="0"/>
            <a:r>
              <a:rPr lang="en-US"/>
              <a:t>Click to edit Master text styles</a:t>
            </a:r>
          </a:p>
        </p:txBody>
      </p:sp>
      <p:sp>
        <p:nvSpPr>
          <p:cNvPr id="15" name="Content Placeholder 2"/>
          <p:cNvSpPr>
            <a:spLocks noGrp="1"/>
          </p:cNvSpPr>
          <p:nvPr>
            <p:ph sz="quarter" idx="18"/>
          </p:nvPr>
        </p:nvSpPr>
        <p:spPr>
          <a:xfrm>
            <a:off x="2061548" y="5569527"/>
            <a:ext cx="2096653" cy="1295400"/>
          </a:xfrm>
        </p:spPr>
        <p:txBody>
          <a:bodyPr/>
          <a:lstStyle>
            <a:lvl1pPr marL="27384" indent="0">
              <a:buFontTx/>
              <a:buNone/>
              <a:defRPr sz="900"/>
            </a:lvl1pPr>
          </a:lstStyle>
          <a:p>
            <a:pPr lvl="0"/>
            <a:r>
              <a:rPr lang="en-US"/>
              <a:t>Click to edit Master text styles</a:t>
            </a:r>
          </a:p>
        </p:txBody>
      </p:sp>
    </p:spTree>
    <p:extLst>
      <p:ext uri="{BB962C8B-B14F-4D97-AF65-F5344CB8AC3E}">
        <p14:creationId xmlns:p14="http://schemas.microsoft.com/office/powerpoint/2010/main" val="11890078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Quote">
    <p:bg>
      <p:bgPr>
        <a:solidFill>
          <a:schemeClr val="bg2"/>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 uri="{C183D7F6-B498-43B3-948B-1728B52AA6E4}">
                <adec:decorative xmlns:adec="http://schemas.microsoft.com/office/drawing/2017/decorative" val="1"/>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Freeform 3">
            <a:extLst>
              <a:ext uri="{FF2B5EF4-FFF2-40B4-BE49-F238E27FC236}">
                <a16:creationId xmlns:a16="http://schemas.microsoft.com/office/drawing/2014/main" id="{2FE03F25-D589-68A8-30C7-175547B6A9EE}"/>
              </a:ext>
              <a:ext uri="{C183D7F6-B498-43B3-948B-1728B52AA6E4}">
                <adec:decorative xmlns:adec="http://schemas.microsoft.com/office/drawing/2017/decorative" val="1"/>
              </a:ext>
            </a:extLst>
          </p:cNvPr>
          <p:cNvSpPr/>
          <p:nvPr userDrawn="1"/>
        </p:nvSpPr>
        <p:spPr>
          <a:xfrm>
            <a:off x="9037474" y="1618811"/>
            <a:ext cx="3154526" cy="5229819"/>
          </a:xfrm>
          <a:custGeom>
            <a:avLst/>
            <a:gdLst>
              <a:gd name="connsiteX0" fmla="*/ 2984957 w 3154526"/>
              <a:gd name="connsiteY0" fmla="*/ 4764199 h 5229819"/>
              <a:gd name="connsiteX1" fmla="*/ 3085247 w 3154526"/>
              <a:gd name="connsiteY1" fmla="*/ 4783935 h 5229819"/>
              <a:gd name="connsiteX2" fmla="*/ 3154526 w 3154526"/>
              <a:gd name="connsiteY2" fmla="*/ 4805985 h 5229819"/>
              <a:gd name="connsiteX3" fmla="*/ 3154526 w 3154526"/>
              <a:gd name="connsiteY3" fmla="*/ 4854317 h 5229819"/>
              <a:gd name="connsiteX4" fmla="*/ 3077489 w 3154526"/>
              <a:gd name="connsiteY4" fmla="*/ 4835342 h 5229819"/>
              <a:gd name="connsiteX5" fmla="*/ 2943802 w 3154526"/>
              <a:gd name="connsiteY5" fmla="*/ 4819637 h 5229819"/>
              <a:gd name="connsiteX6" fmla="*/ 2790751 w 3154526"/>
              <a:gd name="connsiteY6" fmla="*/ 4847576 h 5229819"/>
              <a:gd name="connsiteX7" fmla="*/ 2434897 w 3154526"/>
              <a:gd name="connsiteY7" fmla="*/ 5031577 h 5229819"/>
              <a:gd name="connsiteX8" fmla="*/ 2951768 w 3154526"/>
              <a:gd name="connsiteY8" fmla="*/ 4976098 h 5229819"/>
              <a:gd name="connsiteX9" fmla="*/ 3154526 w 3154526"/>
              <a:gd name="connsiteY9" fmla="*/ 4968709 h 5229819"/>
              <a:gd name="connsiteX10" fmla="*/ 3154526 w 3154526"/>
              <a:gd name="connsiteY10" fmla="*/ 5031765 h 5229819"/>
              <a:gd name="connsiteX11" fmla="*/ 3014835 w 3154526"/>
              <a:gd name="connsiteY11" fmla="*/ 5034301 h 5229819"/>
              <a:gd name="connsiteX12" fmla="*/ 2393353 w 3154526"/>
              <a:gd name="connsiteY12" fmla="*/ 5115550 h 5229819"/>
              <a:gd name="connsiteX13" fmla="*/ 2867479 w 3154526"/>
              <a:gd name="connsiteY13" fmla="*/ 5174972 h 5229819"/>
              <a:gd name="connsiteX14" fmla="*/ 3154526 w 3154526"/>
              <a:gd name="connsiteY14" fmla="*/ 5146324 h 5229819"/>
              <a:gd name="connsiteX15" fmla="*/ 3154526 w 3154526"/>
              <a:gd name="connsiteY15" fmla="*/ 5195560 h 5229819"/>
              <a:gd name="connsiteX16" fmla="*/ 2893424 w 3154526"/>
              <a:gd name="connsiteY16" fmla="*/ 5222073 h 5229819"/>
              <a:gd name="connsiteX17" fmla="*/ 2386859 w 3154526"/>
              <a:gd name="connsiteY17" fmla="*/ 5181967 h 5229819"/>
              <a:gd name="connsiteX18" fmla="*/ 2246076 w 3154526"/>
              <a:gd name="connsiteY18" fmla="*/ 5123402 h 5229819"/>
              <a:gd name="connsiteX19" fmla="*/ 2334992 w 3154526"/>
              <a:gd name="connsiteY19" fmla="*/ 5028470 h 5229819"/>
              <a:gd name="connsiteX20" fmla="*/ 2693848 w 3154526"/>
              <a:gd name="connsiteY20" fmla="*/ 4824451 h 5229819"/>
              <a:gd name="connsiteX21" fmla="*/ 2984957 w 3154526"/>
              <a:gd name="connsiteY21" fmla="*/ 4764199 h 5229819"/>
              <a:gd name="connsiteX22" fmla="*/ 2257356 w 3154526"/>
              <a:gd name="connsiteY22" fmla="*/ 4262588 h 5229819"/>
              <a:gd name="connsiteX23" fmla="*/ 2122814 w 3154526"/>
              <a:gd name="connsiteY23" fmla="*/ 4273357 h 5229819"/>
              <a:gd name="connsiteX24" fmla="*/ 2427819 w 3154526"/>
              <a:gd name="connsiteY24" fmla="*/ 4316623 h 5229819"/>
              <a:gd name="connsiteX25" fmla="*/ 2495745 w 3154526"/>
              <a:gd name="connsiteY25" fmla="*/ 4323417 h 5229819"/>
              <a:gd name="connsiteX26" fmla="*/ 2842012 w 3154526"/>
              <a:gd name="connsiteY26" fmla="*/ 4396980 h 5229819"/>
              <a:gd name="connsiteX27" fmla="*/ 2946172 w 3154526"/>
              <a:gd name="connsiteY27" fmla="*/ 4417967 h 5229819"/>
              <a:gd name="connsiteX28" fmla="*/ 2257356 w 3154526"/>
              <a:gd name="connsiteY28" fmla="*/ 4262588 h 5229819"/>
              <a:gd name="connsiteX29" fmla="*/ 2658537 w 3154526"/>
              <a:gd name="connsiteY29" fmla="*/ 3869558 h 5229819"/>
              <a:gd name="connsiteX30" fmla="*/ 2641175 w 3154526"/>
              <a:gd name="connsiteY30" fmla="*/ 3888643 h 5229819"/>
              <a:gd name="connsiteX31" fmla="*/ 3126479 w 3154526"/>
              <a:gd name="connsiteY31" fmla="*/ 4335544 h 5229819"/>
              <a:gd name="connsiteX32" fmla="*/ 3143670 w 3154526"/>
              <a:gd name="connsiteY32" fmla="*/ 4314908 h 5229819"/>
              <a:gd name="connsiteX33" fmla="*/ 2658537 w 3154526"/>
              <a:gd name="connsiteY33" fmla="*/ 3869558 h 5229819"/>
              <a:gd name="connsiteX34" fmla="*/ 2629101 w 3154526"/>
              <a:gd name="connsiteY34" fmla="*/ 3729983 h 5229819"/>
              <a:gd name="connsiteX35" fmla="*/ 2725377 w 3154526"/>
              <a:gd name="connsiteY35" fmla="*/ 3746294 h 5229819"/>
              <a:gd name="connsiteX36" fmla="*/ 3013384 w 3154526"/>
              <a:gd name="connsiteY36" fmla="*/ 3891324 h 5229819"/>
              <a:gd name="connsiteX37" fmla="*/ 3154526 w 3154526"/>
              <a:gd name="connsiteY37" fmla="*/ 3990464 h 5229819"/>
              <a:gd name="connsiteX38" fmla="*/ 3154526 w 3154526"/>
              <a:gd name="connsiteY38" fmla="*/ 4060395 h 5229819"/>
              <a:gd name="connsiteX39" fmla="*/ 3036403 w 3154526"/>
              <a:gd name="connsiteY39" fmla="*/ 3972021 h 5229819"/>
              <a:gd name="connsiteX40" fmla="*/ 2688997 w 3154526"/>
              <a:gd name="connsiteY40" fmla="*/ 3810128 h 5229819"/>
              <a:gd name="connsiteX41" fmla="*/ 3092476 w 3154526"/>
              <a:gd name="connsiteY41" fmla="*/ 4164235 h 5229819"/>
              <a:gd name="connsiteX42" fmla="*/ 3154526 w 3154526"/>
              <a:gd name="connsiteY42" fmla="*/ 4207256 h 5229819"/>
              <a:gd name="connsiteX43" fmla="*/ 3154526 w 3154526"/>
              <a:gd name="connsiteY43" fmla="*/ 4417507 h 5229819"/>
              <a:gd name="connsiteX44" fmla="*/ 3087942 w 3154526"/>
              <a:gd name="connsiteY44" fmla="*/ 4378606 h 5229819"/>
              <a:gd name="connsiteX45" fmla="*/ 3130359 w 3154526"/>
              <a:gd name="connsiteY45" fmla="*/ 4425849 h 5229819"/>
              <a:gd name="connsiteX46" fmla="*/ 3154526 w 3154526"/>
              <a:gd name="connsiteY46" fmla="*/ 4447989 h 5229819"/>
              <a:gd name="connsiteX47" fmla="*/ 3154526 w 3154526"/>
              <a:gd name="connsiteY47" fmla="*/ 4543354 h 5229819"/>
              <a:gd name="connsiteX48" fmla="*/ 3094526 w 3154526"/>
              <a:gd name="connsiteY48" fmla="*/ 4521621 h 5229819"/>
              <a:gd name="connsiteX49" fmla="*/ 2985083 w 3154526"/>
              <a:gd name="connsiteY49" fmla="*/ 4485238 h 5229819"/>
              <a:gd name="connsiteX50" fmla="*/ 2708626 w 3154526"/>
              <a:gd name="connsiteY50" fmla="*/ 4418017 h 5229819"/>
              <a:gd name="connsiteX51" fmla="*/ 2620844 w 3154526"/>
              <a:gd name="connsiteY51" fmla="*/ 4430706 h 5229819"/>
              <a:gd name="connsiteX52" fmla="*/ 2540001 w 3154526"/>
              <a:gd name="connsiteY52" fmla="*/ 4424025 h 5229819"/>
              <a:gd name="connsiteX53" fmla="*/ 1907604 w 3154526"/>
              <a:gd name="connsiteY53" fmla="*/ 4339664 h 5229819"/>
              <a:gd name="connsiteX54" fmla="*/ 1879113 w 3154526"/>
              <a:gd name="connsiteY54" fmla="*/ 4342926 h 5229819"/>
              <a:gd name="connsiteX55" fmla="*/ 1921270 w 3154526"/>
              <a:gd name="connsiteY55" fmla="*/ 4376988 h 5229819"/>
              <a:gd name="connsiteX56" fmla="*/ 2647281 w 3154526"/>
              <a:gd name="connsiteY56" fmla="*/ 4614572 h 5229819"/>
              <a:gd name="connsiteX57" fmla="*/ 3060973 w 3154526"/>
              <a:gd name="connsiteY57" fmla="*/ 4624283 h 5229819"/>
              <a:gd name="connsiteX58" fmla="*/ 3154526 w 3154526"/>
              <a:gd name="connsiteY58" fmla="*/ 4599347 h 5229819"/>
              <a:gd name="connsiteX59" fmla="*/ 3154526 w 3154526"/>
              <a:gd name="connsiteY59" fmla="*/ 4661496 h 5229819"/>
              <a:gd name="connsiteX60" fmla="*/ 3124590 w 3154526"/>
              <a:gd name="connsiteY60" fmla="*/ 4670972 h 5229819"/>
              <a:gd name="connsiteX61" fmla="*/ 2657957 w 3154526"/>
              <a:gd name="connsiteY61" fmla="*/ 4674486 h 5229819"/>
              <a:gd name="connsiteX62" fmla="*/ 1891952 w 3154526"/>
              <a:gd name="connsiteY62" fmla="*/ 4426992 h 5229819"/>
              <a:gd name="connsiteX63" fmla="*/ 1839998 w 3154526"/>
              <a:gd name="connsiteY63" fmla="*/ 4399458 h 5229819"/>
              <a:gd name="connsiteX64" fmla="*/ 1897411 w 3154526"/>
              <a:gd name="connsiteY64" fmla="*/ 4275071 h 5229819"/>
              <a:gd name="connsiteX65" fmla="*/ 2271660 w 3154526"/>
              <a:gd name="connsiteY65" fmla="*/ 4202654 h 5229819"/>
              <a:gd name="connsiteX66" fmla="*/ 2860369 w 3154526"/>
              <a:gd name="connsiteY66" fmla="*/ 4283351 h 5229819"/>
              <a:gd name="connsiteX67" fmla="*/ 2986729 w 3154526"/>
              <a:gd name="connsiteY67" fmla="*/ 4338210 h 5229819"/>
              <a:gd name="connsiteX68" fmla="*/ 2815025 w 3154526"/>
              <a:gd name="connsiteY68" fmla="*/ 4191559 h 5229819"/>
              <a:gd name="connsiteX69" fmla="*/ 2550431 w 3154526"/>
              <a:gd name="connsiteY69" fmla="*/ 3844543 h 5229819"/>
              <a:gd name="connsiteX70" fmla="*/ 2629101 w 3154526"/>
              <a:gd name="connsiteY70" fmla="*/ 3729983 h 5229819"/>
              <a:gd name="connsiteX71" fmla="*/ 2911098 w 3154526"/>
              <a:gd name="connsiteY71" fmla="*/ 3440435 h 5229819"/>
              <a:gd name="connsiteX72" fmla="*/ 2828048 w 3154526"/>
              <a:gd name="connsiteY72" fmla="*/ 3443932 h 5229819"/>
              <a:gd name="connsiteX73" fmla="*/ 2509409 w 3154526"/>
              <a:gd name="connsiteY73" fmla="*/ 3495655 h 5229819"/>
              <a:gd name="connsiteX74" fmla="*/ 2147895 w 3154526"/>
              <a:gd name="connsiteY74" fmla="*/ 3514483 h 5229819"/>
              <a:gd name="connsiteX75" fmla="*/ 2003552 w 3154526"/>
              <a:gd name="connsiteY75" fmla="*/ 3520439 h 5229819"/>
              <a:gd name="connsiteX76" fmla="*/ 2246830 w 3154526"/>
              <a:gd name="connsiteY76" fmla="*/ 3622276 h 5229819"/>
              <a:gd name="connsiteX77" fmla="*/ 2835671 w 3154526"/>
              <a:gd name="connsiteY77" fmla="*/ 3548747 h 5229819"/>
              <a:gd name="connsiteX78" fmla="*/ 2998953 w 3154526"/>
              <a:gd name="connsiteY78" fmla="*/ 3464237 h 5229819"/>
              <a:gd name="connsiteX79" fmla="*/ 2995075 w 3154526"/>
              <a:gd name="connsiteY79" fmla="*/ 3442088 h 5229819"/>
              <a:gd name="connsiteX80" fmla="*/ 2911098 w 3154526"/>
              <a:gd name="connsiteY80" fmla="*/ 3440435 h 5229819"/>
              <a:gd name="connsiteX81" fmla="*/ 2690666 w 3154526"/>
              <a:gd name="connsiteY81" fmla="*/ 3299672 h 5229819"/>
              <a:gd name="connsiteX82" fmla="*/ 2476905 w 3154526"/>
              <a:gd name="connsiteY82" fmla="*/ 3324782 h 5229819"/>
              <a:gd name="connsiteX83" fmla="*/ 2094849 w 3154526"/>
              <a:gd name="connsiteY83" fmla="*/ 3447220 h 5229819"/>
              <a:gd name="connsiteX84" fmla="*/ 2483888 w 3154526"/>
              <a:gd name="connsiteY84" fmla="*/ 3440295 h 5229819"/>
              <a:gd name="connsiteX85" fmla="*/ 3014076 w 3154526"/>
              <a:gd name="connsiteY85" fmla="*/ 3366305 h 5229819"/>
              <a:gd name="connsiteX86" fmla="*/ 2904378 w 3154526"/>
              <a:gd name="connsiteY86" fmla="*/ 3324561 h 5229819"/>
              <a:gd name="connsiteX87" fmla="*/ 2690666 w 3154526"/>
              <a:gd name="connsiteY87" fmla="*/ 3299672 h 5229819"/>
              <a:gd name="connsiteX88" fmla="*/ 2600173 w 3154526"/>
              <a:gd name="connsiteY88" fmla="*/ 3247414 h 5229819"/>
              <a:gd name="connsiteX89" fmla="*/ 3008079 w 3154526"/>
              <a:gd name="connsiteY89" fmla="*/ 3291395 h 5229819"/>
              <a:gd name="connsiteX90" fmla="*/ 3154526 w 3154526"/>
              <a:gd name="connsiteY90" fmla="*/ 3354047 h 5229819"/>
              <a:gd name="connsiteX91" fmla="*/ 3154526 w 3154526"/>
              <a:gd name="connsiteY91" fmla="*/ 3464030 h 5229819"/>
              <a:gd name="connsiteX92" fmla="*/ 3150012 w 3154526"/>
              <a:gd name="connsiteY92" fmla="*/ 3464430 h 5229819"/>
              <a:gd name="connsiteX93" fmla="*/ 3006185 w 3154526"/>
              <a:gd name="connsiteY93" fmla="*/ 3521395 h 5229819"/>
              <a:gd name="connsiteX94" fmla="*/ 2745224 w 3154526"/>
              <a:gd name="connsiteY94" fmla="*/ 3629721 h 5229819"/>
              <a:gd name="connsiteX95" fmla="*/ 2266244 w 3154526"/>
              <a:gd name="connsiteY95" fmla="*/ 3673727 h 5229819"/>
              <a:gd name="connsiteX96" fmla="*/ 1968615 w 3154526"/>
              <a:gd name="connsiteY96" fmla="*/ 3585320 h 5229819"/>
              <a:gd name="connsiteX97" fmla="*/ 1898396 w 3154526"/>
              <a:gd name="connsiteY97" fmla="*/ 3500287 h 5229819"/>
              <a:gd name="connsiteX98" fmla="*/ 1989083 w 3154526"/>
              <a:gd name="connsiteY98" fmla="*/ 3427016 h 5229819"/>
              <a:gd name="connsiteX99" fmla="*/ 2389567 w 3154526"/>
              <a:gd name="connsiteY99" fmla="*/ 3290809 h 5229819"/>
              <a:gd name="connsiteX100" fmla="*/ 2600173 w 3154526"/>
              <a:gd name="connsiteY100" fmla="*/ 3247414 h 5229819"/>
              <a:gd name="connsiteX101" fmla="*/ 2319352 w 3154526"/>
              <a:gd name="connsiteY101" fmla="*/ 2601737 h 5229819"/>
              <a:gd name="connsiteX102" fmla="*/ 2766163 w 3154526"/>
              <a:gd name="connsiteY102" fmla="*/ 2737145 h 5229819"/>
              <a:gd name="connsiteX103" fmla="*/ 2974746 w 3154526"/>
              <a:gd name="connsiteY103" fmla="*/ 2866399 h 5229819"/>
              <a:gd name="connsiteX104" fmla="*/ 3121568 w 3154526"/>
              <a:gd name="connsiteY104" fmla="*/ 2982134 h 5229819"/>
              <a:gd name="connsiteX105" fmla="*/ 3154526 w 3154526"/>
              <a:gd name="connsiteY105" fmla="*/ 3011886 h 5229819"/>
              <a:gd name="connsiteX106" fmla="*/ 3154526 w 3154526"/>
              <a:gd name="connsiteY106" fmla="*/ 3160319 h 5229819"/>
              <a:gd name="connsiteX107" fmla="*/ 3067546 w 3154526"/>
              <a:gd name="connsiteY107" fmla="*/ 3110720 h 5229819"/>
              <a:gd name="connsiteX108" fmla="*/ 2232937 w 3154526"/>
              <a:gd name="connsiteY108" fmla="*/ 2769088 h 5229819"/>
              <a:gd name="connsiteX109" fmla="*/ 2352619 w 3154526"/>
              <a:gd name="connsiteY109" fmla="*/ 2743180 h 5229819"/>
              <a:gd name="connsiteX110" fmla="*/ 2721589 w 3154526"/>
              <a:gd name="connsiteY110" fmla="*/ 2876160 h 5229819"/>
              <a:gd name="connsiteX111" fmla="*/ 3060914 w 3154526"/>
              <a:gd name="connsiteY111" fmla="*/ 3014259 h 5229819"/>
              <a:gd name="connsiteX112" fmla="*/ 2965264 w 3154526"/>
              <a:gd name="connsiteY112" fmla="*/ 2935323 h 5229819"/>
              <a:gd name="connsiteX113" fmla="*/ 2367226 w 3154526"/>
              <a:gd name="connsiteY113" fmla="*/ 2661486 h 5229819"/>
              <a:gd name="connsiteX114" fmla="*/ 2207259 w 3154526"/>
              <a:gd name="connsiteY114" fmla="*/ 2694665 h 5229819"/>
              <a:gd name="connsiteX115" fmla="*/ 2179723 w 3154526"/>
              <a:gd name="connsiteY115" fmla="*/ 2818255 h 5229819"/>
              <a:gd name="connsiteX116" fmla="*/ 2514888 w 3154526"/>
              <a:gd name="connsiteY116" fmla="*/ 3048475 h 5229819"/>
              <a:gd name="connsiteX117" fmla="*/ 3016861 w 3154526"/>
              <a:gd name="connsiteY117" fmla="*/ 3160740 h 5229819"/>
              <a:gd name="connsiteX118" fmla="*/ 3154526 w 3154526"/>
              <a:gd name="connsiteY118" fmla="*/ 3176279 h 5229819"/>
              <a:gd name="connsiteX119" fmla="*/ 3154526 w 3154526"/>
              <a:gd name="connsiteY119" fmla="*/ 3250361 h 5229819"/>
              <a:gd name="connsiteX120" fmla="*/ 3091307 w 3154526"/>
              <a:gd name="connsiteY120" fmla="*/ 3229805 h 5229819"/>
              <a:gd name="connsiteX121" fmla="*/ 2723879 w 3154526"/>
              <a:gd name="connsiteY121" fmla="*/ 3162709 h 5229819"/>
              <a:gd name="connsiteX122" fmla="*/ 2203034 w 3154526"/>
              <a:gd name="connsiteY122" fmla="*/ 2922890 h 5229819"/>
              <a:gd name="connsiteX123" fmla="*/ 2101110 w 3154526"/>
              <a:gd name="connsiteY123" fmla="*/ 2793332 h 5229819"/>
              <a:gd name="connsiteX124" fmla="*/ 2116325 w 3154526"/>
              <a:gd name="connsiteY124" fmla="*/ 2687419 h 5229819"/>
              <a:gd name="connsiteX125" fmla="*/ 2319352 w 3154526"/>
              <a:gd name="connsiteY125" fmla="*/ 2601737 h 5229819"/>
              <a:gd name="connsiteX126" fmla="*/ 1350946 w 3154526"/>
              <a:gd name="connsiteY126" fmla="*/ 1631006 h 5229819"/>
              <a:gd name="connsiteX127" fmla="*/ 1004901 w 3154526"/>
              <a:gd name="connsiteY127" fmla="*/ 1697258 h 5229819"/>
              <a:gd name="connsiteX128" fmla="*/ 955407 w 3154526"/>
              <a:gd name="connsiteY128" fmla="*/ 1725240 h 5229819"/>
              <a:gd name="connsiteX129" fmla="*/ 1056827 w 3154526"/>
              <a:gd name="connsiteY129" fmla="*/ 1829253 h 5229819"/>
              <a:gd name="connsiteX130" fmla="*/ 1626585 w 3154526"/>
              <a:gd name="connsiteY130" fmla="*/ 2030287 h 5229819"/>
              <a:gd name="connsiteX131" fmla="*/ 2214811 w 3154526"/>
              <a:gd name="connsiteY131" fmla="*/ 2140743 h 5229819"/>
              <a:gd name="connsiteX132" fmla="*/ 2475442 w 3154526"/>
              <a:gd name="connsiteY132" fmla="*/ 2220115 h 5229819"/>
              <a:gd name="connsiteX133" fmla="*/ 1255641 w 3154526"/>
              <a:gd name="connsiteY133" fmla="*/ 1766864 h 5229819"/>
              <a:gd name="connsiteX134" fmla="*/ 1305929 w 3154526"/>
              <a:gd name="connsiteY134" fmla="*/ 1722974 h 5229819"/>
              <a:gd name="connsiteX135" fmla="*/ 2002915 w 3154526"/>
              <a:gd name="connsiteY135" fmla="*/ 1923946 h 5229819"/>
              <a:gd name="connsiteX136" fmla="*/ 2449662 w 3154526"/>
              <a:gd name="connsiteY136" fmla="*/ 2126020 h 5229819"/>
              <a:gd name="connsiteX137" fmla="*/ 2505028 w 3154526"/>
              <a:gd name="connsiteY137" fmla="*/ 2142789 h 5229819"/>
              <a:gd name="connsiteX138" fmla="*/ 2446175 w 3154526"/>
              <a:gd name="connsiteY138" fmla="*/ 2082091 h 5229819"/>
              <a:gd name="connsiteX139" fmla="*/ 2312648 w 3154526"/>
              <a:gd name="connsiteY139" fmla="*/ 1997116 h 5229819"/>
              <a:gd name="connsiteX140" fmla="*/ 1350946 w 3154526"/>
              <a:gd name="connsiteY140" fmla="*/ 1631006 h 5229819"/>
              <a:gd name="connsiteX141" fmla="*/ 2656659 w 3154526"/>
              <a:gd name="connsiteY141" fmla="*/ 1238775 h 5229819"/>
              <a:gd name="connsiteX142" fmla="*/ 2625436 w 3154526"/>
              <a:gd name="connsiteY142" fmla="*/ 1397072 h 5229819"/>
              <a:gd name="connsiteX143" fmla="*/ 2875161 w 3154526"/>
              <a:gd name="connsiteY143" fmla="*/ 2321650 h 5229819"/>
              <a:gd name="connsiteX144" fmla="*/ 2925722 w 3154526"/>
              <a:gd name="connsiteY144" fmla="*/ 2392692 h 5229819"/>
              <a:gd name="connsiteX145" fmla="*/ 2811462 w 3154526"/>
              <a:gd name="connsiteY145" fmla="*/ 1947758 h 5229819"/>
              <a:gd name="connsiteX146" fmla="*/ 2718919 w 3154526"/>
              <a:gd name="connsiteY146" fmla="*/ 1497019 h 5229819"/>
              <a:gd name="connsiteX147" fmla="*/ 2753255 w 3154526"/>
              <a:gd name="connsiteY147" fmla="*/ 1529176 h 5229819"/>
              <a:gd name="connsiteX148" fmla="*/ 2881379 w 3154526"/>
              <a:gd name="connsiteY148" fmla="*/ 2022317 h 5229819"/>
              <a:gd name="connsiteX149" fmla="*/ 2996393 w 3154526"/>
              <a:gd name="connsiteY149" fmla="*/ 2365005 h 5229819"/>
              <a:gd name="connsiteX150" fmla="*/ 3100133 w 3154526"/>
              <a:gd name="connsiteY150" fmla="*/ 2512233 h 5229819"/>
              <a:gd name="connsiteX151" fmla="*/ 3079545 w 3154526"/>
              <a:gd name="connsiteY151" fmla="*/ 1967247 h 5229819"/>
              <a:gd name="connsiteX152" fmla="*/ 2899475 w 3154526"/>
              <a:gd name="connsiteY152" fmla="*/ 1449951 h 5229819"/>
              <a:gd name="connsiteX153" fmla="*/ 2656659 w 3154526"/>
              <a:gd name="connsiteY153" fmla="*/ 1238775 h 5229819"/>
              <a:gd name="connsiteX154" fmla="*/ 1367798 w 3154526"/>
              <a:gd name="connsiteY154" fmla="*/ 807514 h 5229819"/>
              <a:gd name="connsiteX155" fmla="*/ 1321670 w 3154526"/>
              <a:gd name="connsiteY155" fmla="*/ 812743 h 5229819"/>
              <a:gd name="connsiteX156" fmla="*/ 1326427 w 3154526"/>
              <a:gd name="connsiteY156" fmla="*/ 995044 h 5229819"/>
              <a:gd name="connsiteX157" fmla="*/ 1646715 w 3154526"/>
              <a:gd name="connsiteY157" fmla="*/ 1403714 h 5229819"/>
              <a:gd name="connsiteX158" fmla="*/ 1699020 w 3154526"/>
              <a:gd name="connsiteY158" fmla="*/ 1462003 h 5229819"/>
              <a:gd name="connsiteX159" fmla="*/ 2128129 w 3154526"/>
              <a:gd name="connsiteY159" fmla="*/ 1776540 h 5229819"/>
              <a:gd name="connsiteX160" fmla="*/ 2153908 w 3154526"/>
              <a:gd name="connsiteY160" fmla="*/ 1776925 h 5229819"/>
              <a:gd name="connsiteX161" fmla="*/ 1447891 w 3154526"/>
              <a:gd name="connsiteY161" fmla="*/ 949010 h 5229819"/>
              <a:gd name="connsiteX162" fmla="*/ 1451500 w 3154526"/>
              <a:gd name="connsiteY162" fmla="*/ 904772 h 5229819"/>
              <a:gd name="connsiteX163" fmla="*/ 1824226 w 3154526"/>
              <a:gd name="connsiteY163" fmla="*/ 1311217 h 5229819"/>
              <a:gd name="connsiteX164" fmla="*/ 2204689 w 3154526"/>
              <a:gd name="connsiteY164" fmla="*/ 1730927 h 5229819"/>
              <a:gd name="connsiteX165" fmla="*/ 1890667 w 3154526"/>
              <a:gd name="connsiteY165" fmla="*/ 1206353 h 5229819"/>
              <a:gd name="connsiteX166" fmla="*/ 1627192 w 3154526"/>
              <a:gd name="connsiteY166" fmla="*/ 933479 h 5229819"/>
              <a:gd name="connsiteX167" fmla="*/ 1367798 w 3154526"/>
              <a:gd name="connsiteY167" fmla="*/ 807514 h 5229819"/>
              <a:gd name="connsiteX168" fmla="*/ 283580 w 3154526"/>
              <a:gd name="connsiteY168" fmla="*/ 681216 h 5229819"/>
              <a:gd name="connsiteX169" fmla="*/ 110348 w 3154526"/>
              <a:gd name="connsiteY169" fmla="*/ 708025 h 5229819"/>
              <a:gd name="connsiteX170" fmla="*/ 85723 w 3154526"/>
              <a:gd name="connsiteY170" fmla="*/ 819576 h 5229819"/>
              <a:gd name="connsiteX171" fmla="*/ 199932 w 3154526"/>
              <a:gd name="connsiteY171" fmla="*/ 893664 h 5229819"/>
              <a:gd name="connsiteX172" fmla="*/ 740736 w 3154526"/>
              <a:gd name="connsiteY172" fmla="*/ 1064235 h 5229819"/>
              <a:gd name="connsiteX173" fmla="*/ 1110528 w 3154526"/>
              <a:gd name="connsiteY173" fmla="*/ 1146285 h 5229819"/>
              <a:gd name="connsiteX174" fmla="*/ 459412 w 3154526"/>
              <a:gd name="connsiteY174" fmla="*/ 885372 h 5229819"/>
              <a:gd name="connsiteX175" fmla="*/ 543138 w 3154526"/>
              <a:gd name="connsiteY175" fmla="*/ 845601 h 5229819"/>
              <a:gd name="connsiteX176" fmla="*/ 910153 w 3154526"/>
              <a:gd name="connsiteY176" fmla="*/ 948610 h 5229819"/>
              <a:gd name="connsiteX177" fmla="*/ 966399 w 3154526"/>
              <a:gd name="connsiteY177" fmla="*/ 962382 h 5229819"/>
              <a:gd name="connsiteX178" fmla="*/ 283580 w 3154526"/>
              <a:gd name="connsiteY178" fmla="*/ 681216 h 5229819"/>
              <a:gd name="connsiteX179" fmla="*/ 1590373 w 3154526"/>
              <a:gd name="connsiteY179" fmla="*/ 207352 h 5229819"/>
              <a:gd name="connsiteX180" fmla="*/ 1849000 w 3154526"/>
              <a:gd name="connsiteY180" fmla="*/ 1052202 h 5229819"/>
              <a:gd name="connsiteX181" fmla="*/ 1897521 w 3154526"/>
              <a:gd name="connsiteY181" fmla="*/ 1104633 h 5229819"/>
              <a:gd name="connsiteX182" fmla="*/ 1590373 w 3154526"/>
              <a:gd name="connsiteY182" fmla="*/ 207352 h 5229819"/>
              <a:gd name="connsiteX183" fmla="*/ 1477590 w 3154526"/>
              <a:gd name="connsiteY183" fmla="*/ 196987 h 5229819"/>
              <a:gd name="connsiteX184" fmla="*/ 1734197 w 3154526"/>
              <a:gd name="connsiteY184" fmla="*/ 915385 h 5229819"/>
              <a:gd name="connsiteX185" fmla="*/ 1477590 w 3154526"/>
              <a:gd name="connsiteY185" fmla="*/ 196987 h 5229819"/>
              <a:gd name="connsiteX186" fmla="*/ 1520807 w 3154526"/>
              <a:gd name="connsiteY186" fmla="*/ 401 h 5229819"/>
              <a:gd name="connsiteX187" fmla="*/ 1959261 w 3154526"/>
              <a:gd name="connsiteY187" fmla="*/ 1004279 h 5229819"/>
              <a:gd name="connsiteX188" fmla="*/ 1999831 w 3154526"/>
              <a:gd name="connsiteY188" fmla="*/ 1233302 h 5229819"/>
              <a:gd name="connsiteX189" fmla="*/ 2119085 w 3154526"/>
              <a:gd name="connsiteY189" fmla="*/ 1423964 h 5229819"/>
              <a:gd name="connsiteX190" fmla="*/ 2335471 w 3154526"/>
              <a:gd name="connsiteY190" fmla="*/ 1850384 h 5229819"/>
              <a:gd name="connsiteX191" fmla="*/ 2392591 w 3154526"/>
              <a:gd name="connsiteY191" fmla="*/ 1951489 h 5229819"/>
              <a:gd name="connsiteX192" fmla="*/ 2748943 w 3154526"/>
              <a:gd name="connsiteY192" fmla="*/ 2303364 h 5229819"/>
              <a:gd name="connsiteX193" fmla="*/ 2806241 w 3154526"/>
              <a:gd name="connsiteY193" fmla="*/ 2339964 h 5229819"/>
              <a:gd name="connsiteX194" fmla="*/ 2679338 w 3154526"/>
              <a:gd name="connsiteY194" fmla="*/ 2010074 h 5229819"/>
              <a:gd name="connsiteX195" fmla="*/ 2606989 w 3154526"/>
              <a:gd name="connsiteY195" fmla="*/ 1775538 h 5229819"/>
              <a:gd name="connsiteX196" fmla="*/ 2582155 w 3154526"/>
              <a:gd name="connsiteY196" fmla="*/ 1309760 h 5229819"/>
              <a:gd name="connsiteX197" fmla="*/ 2592851 w 3154526"/>
              <a:gd name="connsiteY197" fmla="*/ 1261833 h 5229819"/>
              <a:gd name="connsiteX198" fmla="*/ 2718128 w 3154526"/>
              <a:gd name="connsiteY198" fmla="*/ 1210907 h 5229819"/>
              <a:gd name="connsiteX199" fmla="*/ 2951511 w 3154526"/>
              <a:gd name="connsiteY199" fmla="*/ 1441852 h 5229819"/>
              <a:gd name="connsiteX200" fmla="*/ 3144770 w 3154526"/>
              <a:gd name="connsiteY200" fmla="*/ 2025597 h 5229819"/>
              <a:gd name="connsiteX201" fmla="*/ 3154526 w 3154526"/>
              <a:gd name="connsiteY201" fmla="*/ 2110676 h 5229819"/>
              <a:gd name="connsiteX202" fmla="*/ 3154526 w 3154526"/>
              <a:gd name="connsiteY202" fmla="*/ 2821253 h 5229819"/>
              <a:gd name="connsiteX203" fmla="*/ 2760231 w 3154526"/>
              <a:gd name="connsiteY203" fmla="*/ 2387604 h 5229819"/>
              <a:gd name="connsiteX204" fmla="*/ 2690109 w 3154526"/>
              <a:gd name="connsiteY204" fmla="*/ 2343136 h 5229819"/>
              <a:gd name="connsiteX205" fmla="*/ 2584945 w 3154526"/>
              <a:gd name="connsiteY205" fmla="*/ 2319604 h 5229819"/>
              <a:gd name="connsiteX206" fmla="*/ 2476459 w 3154526"/>
              <a:gd name="connsiteY206" fmla="*/ 2274585 h 5229819"/>
              <a:gd name="connsiteX207" fmla="*/ 1635021 w 3154526"/>
              <a:gd name="connsiteY207" fmla="*/ 2080790 h 5229819"/>
              <a:gd name="connsiteX208" fmla="*/ 994284 w 3154526"/>
              <a:gd name="connsiteY208" fmla="*/ 1848426 h 5229819"/>
              <a:gd name="connsiteX209" fmla="*/ 900907 w 3154526"/>
              <a:gd name="connsiteY209" fmla="*/ 1722986 h 5229819"/>
              <a:gd name="connsiteX210" fmla="*/ 1019942 w 3154526"/>
              <a:gd name="connsiteY210" fmla="*/ 1634959 h 5229819"/>
              <a:gd name="connsiteX211" fmla="*/ 1436756 w 3154526"/>
              <a:gd name="connsiteY211" fmla="*/ 1581585 h 5229819"/>
              <a:gd name="connsiteX212" fmla="*/ 1745065 w 3154526"/>
              <a:gd name="connsiteY212" fmla="*/ 1615304 h 5229819"/>
              <a:gd name="connsiteX213" fmla="*/ 1601192 w 3154526"/>
              <a:gd name="connsiteY213" fmla="*/ 1445865 h 5229819"/>
              <a:gd name="connsiteX214" fmla="*/ 1401935 w 3154526"/>
              <a:gd name="connsiteY214" fmla="*/ 1322332 h 5229819"/>
              <a:gd name="connsiteX215" fmla="*/ 1350058 w 3154526"/>
              <a:gd name="connsiteY215" fmla="*/ 1304329 h 5229819"/>
              <a:gd name="connsiteX216" fmla="*/ 1196299 w 3154526"/>
              <a:gd name="connsiteY216" fmla="*/ 1267380 h 5229819"/>
              <a:gd name="connsiteX217" fmla="*/ 1010774 w 3154526"/>
              <a:gd name="connsiteY217" fmla="*/ 1183133 h 5229819"/>
              <a:gd name="connsiteX218" fmla="*/ 762606 w 3154526"/>
              <a:gd name="connsiteY218" fmla="*/ 1122658 h 5229819"/>
              <a:gd name="connsiteX219" fmla="*/ 154893 w 3154526"/>
              <a:gd name="connsiteY219" fmla="*/ 930327 h 5229819"/>
              <a:gd name="connsiteX220" fmla="*/ 41348 w 3154526"/>
              <a:gd name="connsiteY220" fmla="*/ 855682 h 5229819"/>
              <a:gd name="connsiteX221" fmla="*/ 71618 w 3154526"/>
              <a:gd name="connsiteY221" fmla="*/ 669959 h 5229819"/>
              <a:gd name="connsiteX222" fmla="*/ 192882 w 3154526"/>
              <a:gd name="connsiteY222" fmla="*/ 633126 h 5229819"/>
              <a:gd name="connsiteX223" fmla="*/ 753661 w 3154526"/>
              <a:gd name="connsiteY223" fmla="*/ 741211 h 5229819"/>
              <a:gd name="connsiteX224" fmla="*/ 1255776 w 3154526"/>
              <a:gd name="connsiteY224" fmla="*/ 1147472 h 5229819"/>
              <a:gd name="connsiteX225" fmla="*/ 1455766 w 3154526"/>
              <a:gd name="connsiteY225" fmla="*/ 1276598 h 5229819"/>
              <a:gd name="connsiteX226" fmla="*/ 1288932 w 3154526"/>
              <a:gd name="connsiteY226" fmla="*/ 1033280 h 5229819"/>
              <a:gd name="connsiteX227" fmla="*/ 1232411 w 3154526"/>
              <a:gd name="connsiteY227" fmla="*/ 880301 h 5229819"/>
              <a:gd name="connsiteX228" fmla="*/ 1384570 w 3154526"/>
              <a:gd name="connsiteY228" fmla="*/ 733996 h 5229819"/>
              <a:gd name="connsiteX229" fmla="*/ 1507746 w 3154526"/>
              <a:gd name="connsiteY229" fmla="*/ 755398 h 5229819"/>
              <a:gd name="connsiteX230" fmla="*/ 1477350 w 3154526"/>
              <a:gd name="connsiteY230" fmla="*/ 678725 h 5229819"/>
              <a:gd name="connsiteX231" fmla="*/ 1417151 w 3154526"/>
              <a:gd name="connsiteY231" fmla="*/ 168105 h 5229819"/>
              <a:gd name="connsiteX232" fmla="*/ 1520807 w 3154526"/>
              <a:gd name="connsiteY232"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3154526" h="5229819">
                <a:moveTo>
                  <a:pt x="2984957" y="4764199"/>
                </a:moveTo>
                <a:cubicBezTo>
                  <a:pt x="3018240" y="4767408"/>
                  <a:pt x="3051712" y="4773969"/>
                  <a:pt x="3085247" y="4783935"/>
                </a:cubicBezTo>
                <a:lnTo>
                  <a:pt x="3154526" y="4805985"/>
                </a:lnTo>
                <a:lnTo>
                  <a:pt x="3154526" y="4854317"/>
                </a:lnTo>
                <a:lnTo>
                  <a:pt x="3077489" y="4835342"/>
                </a:lnTo>
                <a:cubicBezTo>
                  <a:pt x="3033509" y="4827066"/>
                  <a:pt x="2989112" y="4821557"/>
                  <a:pt x="2943802" y="4819637"/>
                </a:cubicBezTo>
                <a:cubicBezTo>
                  <a:pt x="2893293" y="4817421"/>
                  <a:pt x="2839830" y="4831234"/>
                  <a:pt x="2790751" y="4847576"/>
                </a:cubicBezTo>
                <a:cubicBezTo>
                  <a:pt x="2669496" y="4887789"/>
                  <a:pt x="2461044" y="5000040"/>
                  <a:pt x="2434897" y="5031577"/>
                </a:cubicBezTo>
                <a:cubicBezTo>
                  <a:pt x="2484364" y="5038618"/>
                  <a:pt x="2785484" y="4986917"/>
                  <a:pt x="2951768" y="4976098"/>
                </a:cubicBezTo>
                <a:lnTo>
                  <a:pt x="3154526" y="4968709"/>
                </a:lnTo>
                <a:lnTo>
                  <a:pt x="3154526" y="5031765"/>
                </a:lnTo>
                <a:lnTo>
                  <a:pt x="3014835" y="5034301"/>
                </a:lnTo>
                <a:cubicBezTo>
                  <a:pt x="2710439" y="5051677"/>
                  <a:pt x="2441583" y="5097943"/>
                  <a:pt x="2393353" y="5115550"/>
                </a:cubicBezTo>
                <a:cubicBezTo>
                  <a:pt x="2431157" y="5160603"/>
                  <a:pt x="2707409" y="5188478"/>
                  <a:pt x="2867479" y="5174972"/>
                </a:cubicBezTo>
                <a:lnTo>
                  <a:pt x="3154526" y="5146324"/>
                </a:lnTo>
                <a:lnTo>
                  <a:pt x="3154526" y="5195560"/>
                </a:lnTo>
                <a:lnTo>
                  <a:pt x="2893424" y="5222073"/>
                </a:ln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29101" y="3729983"/>
                </a:moveTo>
                <a:cubicBezTo>
                  <a:pt x="2661589" y="3730947"/>
                  <a:pt x="2697073" y="3732787"/>
                  <a:pt x="2725377" y="3746294"/>
                </a:cubicBezTo>
                <a:cubicBezTo>
                  <a:pt x="2822777" y="3791583"/>
                  <a:pt x="2920786" y="3836926"/>
                  <a:pt x="3013384" y="3891324"/>
                </a:cubicBezTo>
                <a:lnTo>
                  <a:pt x="3154526" y="3990464"/>
                </a:lnTo>
                <a:lnTo>
                  <a:pt x="3154526" y="4060395"/>
                </a:lnTo>
                <a:lnTo>
                  <a:pt x="3036403" y="3972021"/>
                </a:lnTo>
                <a:cubicBezTo>
                  <a:pt x="2907615" y="3883525"/>
                  <a:pt x="2779554" y="3819455"/>
                  <a:pt x="2688997" y="3810128"/>
                </a:cubicBezTo>
                <a:cubicBezTo>
                  <a:pt x="2831670" y="3941058"/>
                  <a:pt x="2937046" y="4076752"/>
                  <a:pt x="3092476" y="4164235"/>
                </a:cubicBezTo>
                <a:lnTo>
                  <a:pt x="3154526" y="4207256"/>
                </a:lnTo>
                <a:lnTo>
                  <a:pt x="3154526" y="4417507"/>
                </a:lnTo>
                <a:lnTo>
                  <a:pt x="3087942" y="4378606"/>
                </a:lnTo>
                <a:cubicBezTo>
                  <a:pt x="3102143" y="4394351"/>
                  <a:pt x="3115996" y="4410565"/>
                  <a:pt x="3130359" y="4425849"/>
                </a:cubicBezTo>
                <a:lnTo>
                  <a:pt x="3154526" y="4447989"/>
                </a:lnTo>
                <a:lnTo>
                  <a:pt x="3154526" y="4543354"/>
                </a:lnTo>
                <a:lnTo>
                  <a:pt x="3094526" y="4521621"/>
                </a:lnTo>
                <a:cubicBezTo>
                  <a:pt x="3058315" y="4508467"/>
                  <a:pt x="3021946" y="449579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785895" y="4647295"/>
                  <a:pt x="2924346" y="4650622"/>
                  <a:pt x="3060973" y="4624283"/>
                </a:cubicBezTo>
                <a:lnTo>
                  <a:pt x="3154526" y="4599347"/>
                </a:lnTo>
                <a:lnTo>
                  <a:pt x="3154526" y="4661496"/>
                </a:lnTo>
                <a:lnTo>
                  <a:pt x="3124590" y="4670972"/>
                </a:lnTo>
                <a:cubicBezTo>
                  <a:pt x="2971313" y="4708028"/>
                  <a:pt x="2814417" y="4711286"/>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600173" y="3247414"/>
                </a:moveTo>
                <a:cubicBezTo>
                  <a:pt x="2739107" y="3233347"/>
                  <a:pt x="2875094" y="3248675"/>
                  <a:pt x="3008079" y="3291395"/>
                </a:cubicBezTo>
                <a:lnTo>
                  <a:pt x="3154526" y="3354047"/>
                </a:lnTo>
                <a:lnTo>
                  <a:pt x="3154526" y="3464030"/>
                </a:lnTo>
                <a:lnTo>
                  <a:pt x="3150012" y="3464430"/>
                </a:lnTo>
                <a:cubicBezTo>
                  <a:pt x="3100914" y="3475356"/>
                  <a:pt x="3052436" y="3493594"/>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460502" y="3268829"/>
                  <a:pt x="2530706" y="3254447"/>
                  <a:pt x="2600173" y="3247414"/>
                </a:cubicBezTo>
                <a:close/>
                <a:moveTo>
                  <a:pt x="2319352" y="2601737"/>
                </a:moveTo>
                <a:cubicBezTo>
                  <a:pt x="2479864" y="2611004"/>
                  <a:pt x="2629308" y="2651575"/>
                  <a:pt x="2766163" y="2737145"/>
                </a:cubicBezTo>
                <a:cubicBezTo>
                  <a:pt x="2835451" y="2780619"/>
                  <a:pt x="2910653" y="2816308"/>
                  <a:pt x="2974746" y="2866399"/>
                </a:cubicBezTo>
                <a:cubicBezTo>
                  <a:pt x="3023787" y="2904282"/>
                  <a:pt x="3073991" y="2942035"/>
                  <a:pt x="3121568" y="2982134"/>
                </a:cubicBezTo>
                <a:lnTo>
                  <a:pt x="3154526" y="3011886"/>
                </a:lnTo>
                <a:lnTo>
                  <a:pt x="3154526" y="3160319"/>
                </a:lnTo>
                <a:lnTo>
                  <a:pt x="3067546" y="3110720"/>
                </a:lnTo>
                <a:cubicBezTo>
                  <a:pt x="2761030" y="2947917"/>
                  <a:pt x="2322476" y="2787314"/>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675451" y="3114433"/>
                  <a:pt x="2844900" y="3140546"/>
                  <a:pt x="3016861" y="3160740"/>
                </a:cubicBezTo>
                <a:lnTo>
                  <a:pt x="3154526" y="3176279"/>
                </a:lnTo>
                <a:lnTo>
                  <a:pt x="3154526" y="3250361"/>
                </a:lnTo>
                <a:lnTo>
                  <a:pt x="3091307" y="3229805"/>
                </a:ln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38773" y="1630286"/>
                  <a:pt x="3113633" y="1822140"/>
                  <a:pt x="3144770" y="2025597"/>
                </a:cubicBezTo>
                <a:lnTo>
                  <a:pt x="3154526" y="2110676"/>
                </a:lnTo>
                <a:lnTo>
                  <a:pt x="3154526" y="2821253"/>
                </a:lnTo>
                <a:lnTo>
                  <a:pt x="2760231" y="2387604"/>
                </a:ln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accent4">
              <a:lumMod val="60000"/>
              <a:lumOff val="40000"/>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pic>
        <p:nvPicPr>
          <p:cNvPr id="6" name="Graphic 5">
            <a:extLst>
              <a:ext uri="{FF2B5EF4-FFF2-40B4-BE49-F238E27FC236}">
                <a16:creationId xmlns:a16="http://schemas.microsoft.com/office/drawing/2014/main" id="{7CB19B63-2AAF-E86D-D7F1-B659DB36B5AC}"/>
              </a:ext>
              <a:ext uri="{C183D7F6-B498-43B3-948B-1728B52AA6E4}">
                <adec:decorative xmlns:adec="http://schemas.microsoft.com/office/drawing/2017/decorative" val="1"/>
              </a:ext>
            </a:extLst>
          </p:cNvPr>
          <p:cNvPicPr>
            <a:picLocks noChangeAspect="1"/>
          </p:cNvPicPr>
          <p:nvPr userDrawn="1"/>
        </p:nvPicPr>
        <p:blipFill>
          <a:blip>
            <a:alphaModFix/>
            <a:extLst>
              <a:ext uri="{96DAC541-7B7A-43D3-8B79-37D633B846F1}">
                <asvg:svgBlip xmlns:asvg="http://schemas.microsoft.com/office/drawing/2016/SVG/main" r:embed="rId2"/>
              </a:ext>
            </a:extLst>
          </a:blip>
          <a:srcRect l="27188"/>
          <a:stretch>
            <a:fillRect/>
          </a:stretch>
        </p:blipFill>
        <p:spPr>
          <a:xfrm>
            <a:off x="-1" y="2673019"/>
            <a:ext cx="1697023" cy="1898712"/>
          </a:xfrm>
          <a:custGeom>
            <a:avLst/>
            <a:gdLst>
              <a:gd name="connsiteX0" fmla="*/ 0 w 1697023"/>
              <a:gd name="connsiteY0" fmla="*/ 0 h 1898712"/>
              <a:gd name="connsiteX1" fmla="*/ 1697023 w 1697023"/>
              <a:gd name="connsiteY1" fmla="*/ 0 h 1898712"/>
              <a:gd name="connsiteX2" fmla="*/ 1697023 w 1697023"/>
              <a:gd name="connsiteY2" fmla="*/ 1898712 h 1898712"/>
              <a:gd name="connsiteX3" fmla="*/ 0 w 1697023"/>
              <a:gd name="connsiteY3" fmla="*/ 1898712 h 1898712"/>
            </a:gdLst>
            <a:ahLst/>
            <a:cxnLst>
              <a:cxn ang="0">
                <a:pos x="connsiteX0" y="connsiteY0"/>
              </a:cxn>
              <a:cxn ang="0">
                <a:pos x="connsiteX1" y="connsiteY1"/>
              </a:cxn>
              <a:cxn ang="0">
                <a:pos x="connsiteX2" y="connsiteY2"/>
              </a:cxn>
              <a:cxn ang="0">
                <a:pos x="connsiteX3" y="connsiteY3"/>
              </a:cxn>
            </a:cxnLst>
            <a:rect l="l" t="t" r="r" b="b"/>
            <a:pathLst>
              <a:path w="1697023" h="1898712">
                <a:moveTo>
                  <a:pt x="0" y="0"/>
                </a:moveTo>
                <a:lnTo>
                  <a:pt x="1697023" y="0"/>
                </a:lnTo>
                <a:lnTo>
                  <a:pt x="1697023" y="1898712"/>
                </a:lnTo>
                <a:lnTo>
                  <a:pt x="0" y="1898712"/>
                </a:lnTo>
                <a:close/>
              </a:path>
            </a:pathLst>
          </a:custGeom>
        </p:spPr>
      </p:pic>
      <p:sp>
        <p:nvSpPr>
          <p:cNvPr id="22" name="Freeform: Shape 21">
            <a:extLst>
              <a:ext uri="{FF2B5EF4-FFF2-40B4-BE49-F238E27FC236}">
                <a16:creationId xmlns:a16="http://schemas.microsoft.com/office/drawing/2014/main" id="{83712F38-4391-A499-56E2-8F095A506D08}"/>
              </a:ext>
              <a:ext uri="{C183D7F6-B498-43B3-948B-1728B52AA6E4}">
                <adec:decorative xmlns:adec="http://schemas.microsoft.com/office/drawing/2017/decorative" val="1"/>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914400" y="914400"/>
            <a:ext cx="10360152" cy="2843784"/>
          </a:xfrm>
        </p:spPr>
        <p:txBody>
          <a:bodyPr anchor="b" anchorCtr="0"/>
          <a:lstStyle>
            <a:lvl1pPr algn="ctr">
              <a:defRPr sz="4800" cap="none" baseline="0">
                <a:latin typeface="+mj-lt"/>
              </a:defRPr>
            </a:lvl1pPr>
          </a:lstStyle>
          <a:p>
            <a:r>
              <a:rPr lang="en-US" dirty="0"/>
              <a:t>click to add title</a:t>
            </a:r>
          </a:p>
        </p:txBody>
      </p:sp>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hasCustomPrompt="1"/>
          </p:nvPr>
        </p:nvSpPr>
        <p:spPr>
          <a:xfrm>
            <a:off x="2041114" y="3825875"/>
            <a:ext cx="8109772" cy="2644775"/>
          </a:xfrm>
        </p:spPr>
        <p:txBody>
          <a:bodyPr>
            <a:normAutofit/>
          </a:bodyPr>
          <a:lstStyle>
            <a:lvl1pPr marL="0" indent="0" algn="ctr">
              <a:lnSpc>
                <a:spcPct val="100000"/>
              </a:lnSpc>
              <a:spcBef>
                <a:spcPts val="0"/>
              </a:spcBef>
              <a:buNone/>
              <a:defRPr sz="2400" cap="all" baseline="0"/>
            </a:lvl1pPr>
          </a:lstStyle>
          <a:p>
            <a:pPr lvl="0"/>
            <a:r>
              <a:rPr lang="en-US" dirty="0"/>
              <a:t>Click to add text</a:t>
            </a:r>
          </a:p>
        </p:txBody>
      </p:sp>
    </p:spTree>
    <p:extLst>
      <p:ext uri="{BB962C8B-B14F-4D97-AF65-F5344CB8AC3E}">
        <p14:creationId xmlns:p14="http://schemas.microsoft.com/office/powerpoint/2010/main" val="4209143816"/>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228600"/>
            <a:ext cx="10668000" cy="5867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fontAlgn="base">
              <a:spcBef>
                <a:spcPct val="0"/>
              </a:spcBef>
              <a:spcAft>
                <a:spcPct val="0"/>
              </a:spcAft>
              <a:defRPr/>
            </a:pPr>
            <a:endParaRPr lang="en-US">
              <a:solidFill>
                <a:srgbClr val="D4D2D0">
                  <a:shade val="50000"/>
                </a:srgbClr>
              </a:solidFill>
            </a:endParaRPr>
          </a:p>
        </p:txBody>
      </p:sp>
      <p:sp>
        <p:nvSpPr>
          <p:cNvPr id="4" name="Rectangle 5"/>
          <p:cNvSpPr>
            <a:spLocks noGrp="1" noChangeArrowheads="1"/>
          </p:cNvSpPr>
          <p:nvPr>
            <p:ph type="ftr" sz="quarter" idx="11"/>
          </p:nvPr>
        </p:nvSpPr>
        <p:spPr/>
        <p:txBody>
          <a:bodyPr/>
          <a:lstStyle>
            <a:lvl1pPr>
              <a:defRPr/>
            </a:lvl1pPr>
          </a:lstStyle>
          <a:p>
            <a:pPr fontAlgn="base">
              <a:spcBef>
                <a:spcPct val="0"/>
              </a:spcBef>
              <a:spcAft>
                <a:spcPct val="0"/>
              </a:spcAft>
              <a:defRPr/>
            </a:pPr>
            <a:endParaRPr lang="en-US">
              <a:solidFill>
                <a:srgbClr val="D4D2D0">
                  <a:shade val="50000"/>
                </a:srgbClr>
              </a:solidFill>
            </a:endParaRPr>
          </a:p>
        </p:txBody>
      </p:sp>
      <p:sp>
        <p:nvSpPr>
          <p:cNvPr id="5" name="Rectangle 6"/>
          <p:cNvSpPr>
            <a:spLocks noGrp="1" noChangeArrowheads="1"/>
          </p:cNvSpPr>
          <p:nvPr>
            <p:ph type="sldNum" sz="quarter" idx="12"/>
          </p:nvPr>
        </p:nvSpPr>
        <p:spPr/>
        <p:txBody>
          <a:bodyPr/>
          <a:lstStyle>
            <a:lvl1pPr>
              <a:defRPr/>
            </a:lvl1pPr>
          </a:lstStyle>
          <a:p>
            <a:pPr fontAlgn="base">
              <a:spcBef>
                <a:spcPct val="0"/>
              </a:spcBef>
              <a:spcAft>
                <a:spcPct val="0"/>
              </a:spcAft>
              <a:defRPr/>
            </a:pPr>
            <a:fld id="{034C989F-FF5E-4918-AB18-763EEC12F6DA}" type="slidenum">
              <a:rPr lang="en-US" smtClean="0">
                <a:solidFill>
                  <a:srgbClr val="D4D2D0">
                    <a:shade val="50000"/>
                  </a:srgbClr>
                </a:solidFill>
              </a:rPr>
              <a:pPr fontAlgn="base">
                <a:spcBef>
                  <a:spcPct val="0"/>
                </a:spcBef>
                <a:spcAft>
                  <a:spcPct val="0"/>
                </a:spcAft>
                <a:defRPr/>
              </a:pPr>
              <a:t>‹#›</a:t>
            </a:fld>
            <a:endParaRPr lang="en-US">
              <a:solidFill>
                <a:srgbClr val="D4D2D0">
                  <a:shade val="50000"/>
                </a:srgbClr>
              </a:solidFill>
            </a:endParaRPr>
          </a:p>
        </p:txBody>
      </p:sp>
    </p:spTree>
    <p:extLst>
      <p:ext uri="{BB962C8B-B14F-4D97-AF65-F5344CB8AC3E}">
        <p14:creationId xmlns:p14="http://schemas.microsoft.com/office/powerpoint/2010/main" val="16356258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89AB1B1-BED1-43FA-9E3A-74C5C4EC27B7}"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8736698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9AB1B1-BED1-43FA-9E3A-74C5C4EC27B7}"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36000595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9AB1B1-BED1-43FA-9E3A-74C5C4EC27B7}"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42052914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9AB1B1-BED1-43FA-9E3A-74C5C4EC27B7}"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12619612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9AB1B1-BED1-43FA-9E3A-74C5C4EC27B7}" type="datetimeFigureOut">
              <a:rPr lang="en-US" smtClean="0"/>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1092359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9AB1B1-BED1-43FA-9E3A-74C5C4EC27B7}" type="datetimeFigureOut">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23442469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9AB1B1-BED1-43FA-9E3A-74C5C4EC27B7}" type="datetimeFigureOut">
              <a:rPr lang="en-US" smtClean="0"/>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39932977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9AB1B1-BED1-43FA-9E3A-74C5C4EC27B7}"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40115987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9AB1B1-BED1-43FA-9E3A-74C5C4EC27B7}"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8090352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9AB1B1-BED1-43FA-9E3A-74C5C4EC27B7}"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76876069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9AB1B1-BED1-43FA-9E3A-74C5C4EC27B7}"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3892495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24400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10972800" cy="563562"/>
          </a:xfrm>
          <a:noFill/>
          <a:ln>
            <a:noFill/>
          </a:ln>
          <a:effectLst>
            <a:outerShdw blurRad="50800" dist="38100" dir="8100000" algn="tr" rotWithShape="0">
              <a:prstClr val="black">
                <a:alpha val="40000"/>
              </a:prstClr>
            </a:outerShdw>
          </a:effectLst>
        </p:spPr>
        <p:txBody>
          <a:bodyPr>
            <a:normAutofit/>
          </a:bodyPr>
          <a:lstStyle>
            <a:lvl1pPr>
              <a:defRPr lang="en-US">
                <a:solidFill>
                  <a:schemeClr val="accent5">
                    <a:lumMod val="75000"/>
                  </a:schemeClr>
                </a:solidFill>
                <a:latin typeface="+mj-lt"/>
                <a:cs typeface="Calibri Light" panose="020F0302020204030204" pitchFamily="34" charset="0"/>
              </a:defRPr>
            </a:lvl1pPr>
          </a:lstStyle>
          <a:p>
            <a:pPr lvl="0"/>
            <a:r>
              <a:rPr lang="en-US"/>
              <a:t>Click to edit Master title style</a:t>
            </a:r>
          </a:p>
        </p:txBody>
      </p:sp>
      <p:sp>
        <p:nvSpPr>
          <p:cNvPr id="3" name="Text Placeholder 2"/>
          <p:cNvSpPr>
            <a:spLocks noGrp="1"/>
          </p:cNvSpPr>
          <p:nvPr>
            <p:ph type="body" sz="half" idx="1"/>
          </p:nvPr>
        </p:nvSpPr>
        <p:spPr>
          <a:xfrm>
            <a:off x="609600" y="1600203"/>
            <a:ext cx="5384800" cy="4525963"/>
          </a:xfrm>
        </p:spPr>
        <p:txBody>
          <a:bodyPr>
            <a:normAutofit/>
          </a:bodyPr>
          <a:lstStyle>
            <a:lvl1pPr>
              <a:defRPr lang="en-US" smtClean="0">
                <a:solidFill>
                  <a:schemeClr val="bg2">
                    <a:lumMod val="25000"/>
                  </a:schemeClr>
                </a:solidFill>
                <a:latin typeface="Calibri Light" panose="020F0302020204030204" pitchFamily="34" charset="0"/>
                <a:cs typeface="Calibri Light" panose="020F0302020204030204" pitchFamily="34" charset="0"/>
              </a:defRPr>
            </a:lvl1pPr>
            <a:lvl2pPr>
              <a:defRPr lang="en-US" smtClean="0">
                <a:solidFill>
                  <a:schemeClr val="bg2">
                    <a:lumMod val="25000"/>
                  </a:schemeClr>
                </a:solidFill>
                <a:latin typeface="Calibri Light" panose="020F0302020204030204" pitchFamily="34" charset="0"/>
                <a:cs typeface="Calibri Light" panose="020F0302020204030204" pitchFamily="34" charset="0"/>
              </a:defRPr>
            </a:lvl2pPr>
            <a:lvl3pPr>
              <a:defRPr lang="en-US" smtClean="0">
                <a:solidFill>
                  <a:schemeClr val="bg2">
                    <a:lumMod val="25000"/>
                  </a:schemeClr>
                </a:solidFill>
                <a:latin typeface="Calibri Light" panose="020F0302020204030204" pitchFamily="34" charset="0"/>
                <a:cs typeface="Calibri Light" panose="020F0302020204030204" pitchFamily="34" charset="0"/>
              </a:defRPr>
            </a:lvl3pPr>
            <a:lvl4pPr>
              <a:defRPr lang="en-US" smtClean="0">
                <a:solidFill>
                  <a:schemeClr val="bg2">
                    <a:lumMod val="25000"/>
                  </a:schemeClr>
                </a:solidFill>
                <a:latin typeface="Candara" pitchFamily="34" charset="0"/>
              </a:defRPr>
            </a:lvl4pPr>
            <a:lvl5pPr>
              <a:defRPr lang="en-US">
                <a:solidFill>
                  <a:schemeClr val="bg2">
                    <a:lumMod val="25000"/>
                  </a:schemeClr>
                </a:solidFill>
                <a:latin typeface="Candara" pitchFamily="34" charset="0"/>
              </a:defRPr>
            </a:lvl5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quarter" idx="2"/>
          </p:nvPr>
        </p:nvSpPr>
        <p:spPr>
          <a:xfrm>
            <a:off x="6197600" y="1600200"/>
            <a:ext cx="5384800" cy="21859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a:defRPr lang="en-US" dirty="0">
                <a:solidFill>
                  <a:schemeClr val="bg2">
                    <a:lumMod val="25000"/>
                  </a:schemeClr>
                </a:solidFill>
              </a:defRPr>
            </a:lvl1pPr>
            <a:lvl2pPr>
              <a:defRPr lang="en-US" dirty="0">
                <a:solidFill>
                  <a:schemeClr val="bg2">
                    <a:lumMod val="25000"/>
                  </a:schemeClr>
                </a:solidFill>
              </a:defRPr>
            </a:lvl2pPr>
            <a:lvl3pPr>
              <a:defRPr lang="en-US" dirty="0">
                <a:solidFill>
                  <a:schemeClr val="bg2">
                    <a:lumMod val="25000"/>
                  </a:schemeClr>
                </a:solidFill>
              </a:defRPr>
            </a:lvl3pPr>
          </a:lstStyle>
          <a:p>
            <a:pPr lvl="0"/>
            <a:r>
              <a:rPr lang="en-US"/>
              <a:t>Click to edit Master text styles</a:t>
            </a:r>
          </a:p>
          <a:p>
            <a:pPr lvl="1"/>
            <a:r>
              <a:rPr lang="en-US"/>
              <a:t>Second level</a:t>
            </a:r>
          </a:p>
          <a:p>
            <a:pPr lvl="2"/>
            <a:r>
              <a:rPr lang="en-US"/>
              <a:t>Third level</a:t>
            </a:r>
          </a:p>
        </p:txBody>
      </p:sp>
      <p:sp>
        <p:nvSpPr>
          <p:cNvPr id="5" name="Content Placeholder 4"/>
          <p:cNvSpPr>
            <a:spLocks noGrp="1"/>
          </p:cNvSpPr>
          <p:nvPr>
            <p:ph sz="quarter" idx="3"/>
          </p:nvPr>
        </p:nvSpPr>
        <p:spPr>
          <a:xfrm>
            <a:off x="6197600" y="3938591"/>
            <a:ext cx="5384800" cy="21875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a:defRPr lang="en-US">
                <a:solidFill>
                  <a:schemeClr val="bg2">
                    <a:lumMod val="25000"/>
                  </a:schemeClr>
                </a:solidFill>
              </a:defRPr>
            </a:lvl1pPr>
            <a:lvl2pPr>
              <a:defRPr lang="en-US">
                <a:solidFill>
                  <a:schemeClr val="bg2">
                    <a:lumMod val="25000"/>
                  </a:schemeClr>
                </a:solidFill>
              </a:defRPr>
            </a:lvl2pPr>
            <a:lvl3pPr>
              <a:defRPr lang="en-US">
                <a:solidFill>
                  <a:schemeClr val="bg2">
                    <a:lumMod val="25000"/>
                  </a:schemeClr>
                </a:solidFill>
              </a:defRPr>
            </a:lvl3pPr>
            <a:lvl4pPr>
              <a:defRPr lang="en-US"/>
            </a:lvl4pPr>
            <a:lvl5pPr>
              <a:defRPr lang="en-US"/>
            </a:lvl5pPr>
          </a:lstStyle>
          <a:p>
            <a:pPr lvl="0"/>
            <a:r>
              <a:rPr lang="en-US"/>
              <a:t>Click to edit Master text styles</a:t>
            </a:r>
          </a:p>
          <a:p>
            <a:pPr lvl="1"/>
            <a:r>
              <a:rPr lang="en-US"/>
              <a:t>Second level</a:t>
            </a:r>
          </a:p>
          <a:p>
            <a:pPr lvl="2"/>
            <a:r>
              <a:rPr lang="en-US"/>
              <a:t>Third level</a:t>
            </a:r>
          </a:p>
        </p:txBody>
      </p:sp>
      <p:sp>
        <p:nvSpPr>
          <p:cNvPr id="6" name="Date Placeholder 5"/>
          <p:cNvSpPr>
            <a:spLocks noGrp="1"/>
          </p:cNvSpPr>
          <p:nvPr>
            <p:ph type="dt" sz="half" idx="10"/>
          </p:nvPr>
        </p:nvSpPr>
        <p:spPr>
          <a:xfrm>
            <a:off x="609600" y="6245225"/>
            <a:ext cx="2844800" cy="476250"/>
          </a:xfrm>
        </p:spPr>
        <p:txBody>
          <a:bodyPr/>
          <a:lstStyle>
            <a:lvl1pPr>
              <a:defRPr/>
            </a:lvl1pPr>
          </a:lstStyle>
          <a:p>
            <a:fld id="{989AB1B1-BED1-43FA-9E3A-74C5C4EC27B7}" type="datetimeFigureOut">
              <a:rPr lang="en-US" smtClean="0"/>
              <a:t>9/17/2026</a:t>
            </a:fld>
            <a:endParaRPr lang="en-US"/>
          </a:p>
        </p:txBody>
      </p:sp>
      <p:sp>
        <p:nvSpPr>
          <p:cNvPr id="7" name="Footer Placeholder 6"/>
          <p:cNvSpPr>
            <a:spLocks noGrp="1"/>
          </p:cNvSpPr>
          <p:nvPr>
            <p:ph type="ftr" sz="quarter" idx="11"/>
          </p:nvPr>
        </p:nvSpPr>
        <p:spPr>
          <a:xfrm>
            <a:off x="4165600" y="6245225"/>
            <a:ext cx="38608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8737600" y="6245225"/>
            <a:ext cx="2844800" cy="476250"/>
          </a:xfrm>
        </p:spPr>
        <p:txBody>
          <a:bodyPr/>
          <a:lstStyle>
            <a:lvl1pPr>
              <a:defRPr/>
            </a:lvl1pPr>
          </a:lstStyle>
          <a:p>
            <a:fld id="{889DF3CF-420B-43C9-A9FB-2865C3CF5C55}" type="slidenum">
              <a:rPr lang="en-US" smtClean="0"/>
              <a:t>‹#›</a:t>
            </a:fld>
            <a:endParaRPr lang="en-US"/>
          </a:p>
        </p:txBody>
      </p:sp>
    </p:spTree>
    <p:extLst>
      <p:ext uri="{BB962C8B-B14F-4D97-AF65-F5344CB8AC3E}">
        <p14:creationId xmlns:p14="http://schemas.microsoft.com/office/powerpoint/2010/main" val="41455217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79438"/>
            <a:ext cx="10972800" cy="563562"/>
          </a:xfrm>
          <a:noFill/>
          <a:ln>
            <a:noFill/>
          </a:ln>
          <a:effectLst>
            <a:outerShdw blurRad="50800" dist="38100" dir="8100000" algn="tr" rotWithShape="0">
              <a:prstClr val="black">
                <a:alpha val="40000"/>
              </a:prstClr>
            </a:outerShdw>
          </a:effectLst>
        </p:spPr>
        <p:txBody>
          <a:bodyPr vert="horz" lIns="45720" rIns="45720" anchor="ctr">
            <a:noAutofit/>
          </a:bodyPr>
          <a:lstStyle>
            <a:lvl1pPr>
              <a:defRPr lang="en-US" dirty="0"/>
            </a:lvl1pPr>
          </a:lstStyle>
          <a:p>
            <a:pPr lvl="0" algn="ctr"/>
            <a:r>
              <a:rPr lang="en-US"/>
              <a:t>Click to edit Master title style</a:t>
            </a:r>
          </a:p>
        </p:txBody>
      </p:sp>
      <p:sp>
        <p:nvSpPr>
          <p:cNvPr id="3" name="Text Placeholder 2"/>
          <p:cNvSpPr>
            <a:spLocks noGrp="1"/>
          </p:cNvSpPr>
          <p:nvPr>
            <p:ph type="body" sz="half" idx="1"/>
          </p:nvPr>
        </p:nvSpPr>
        <p:spPr>
          <a:xfrm>
            <a:off x="609600" y="1493837"/>
            <a:ext cx="5384800" cy="4525963"/>
          </a:xfrm>
        </p:spPr>
        <p:txBody>
          <a:bodyPr/>
          <a:lstStyle>
            <a:lvl1pPr>
              <a:buClr>
                <a:srgbClr val="83AA54"/>
              </a:buClr>
              <a:defRPr>
                <a:solidFill>
                  <a:schemeClr val="bg2">
                    <a:lumMod val="25000"/>
                  </a:schemeClr>
                </a:solidFill>
                <a:latin typeface="Calibri Light" panose="020F0302020204030204" pitchFamily="34" charset="0"/>
                <a:cs typeface="Calibri Light" panose="020F0302020204030204" pitchFamily="34" charset="0"/>
              </a:defRPr>
            </a:lvl1pPr>
            <a:lvl2pPr>
              <a:buClr>
                <a:schemeClr val="accent2">
                  <a:lumMod val="75000"/>
                </a:schemeClr>
              </a:buClr>
              <a:defRPr>
                <a:solidFill>
                  <a:schemeClr val="bg2">
                    <a:lumMod val="25000"/>
                  </a:schemeClr>
                </a:solidFill>
                <a:latin typeface="Calibri Light" panose="020F0302020204030204" pitchFamily="34" charset="0"/>
                <a:cs typeface="Calibri Light" panose="020F0302020204030204" pitchFamily="34" charset="0"/>
              </a:defRPr>
            </a:lvl2pPr>
            <a:lvl3pPr>
              <a:buClr>
                <a:schemeClr val="accent2">
                  <a:lumMod val="75000"/>
                </a:schemeClr>
              </a:buClr>
              <a:defRPr>
                <a:solidFill>
                  <a:schemeClr val="bg2">
                    <a:lumMod val="25000"/>
                  </a:schemeClr>
                </a:solidFill>
                <a:latin typeface="Calibri Light" panose="020F0302020204030204" pitchFamily="34" charset="0"/>
                <a:cs typeface="Calibri Light" panose="020F0302020204030204" pitchFamily="34" charset="0"/>
              </a:defRPr>
            </a:lvl3pPr>
            <a:lvl4pPr>
              <a:defRPr>
                <a:solidFill>
                  <a:schemeClr val="bg2">
                    <a:lumMod val="25000"/>
                  </a:schemeClr>
                </a:solidFill>
                <a:latin typeface="Candara" pitchFamily="34" charset="0"/>
              </a:defRPr>
            </a:lvl4pPr>
            <a:lvl5pPr>
              <a:defRPr>
                <a:solidFill>
                  <a:schemeClr val="bg2">
                    <a:lumMod val="25000"/>
                  </a:schemeClr>
                </a:solidFill>
                <a:latin typeface="Candara" pitchFamily="34" charset="0"/>
              </a:defRPr>
            </a:lvl5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197600" y="1493837"/>
            <a:ext cx="5384800" cy="452596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solidFill>
                  <a:schemeClr val="bg2">
                    <a:lumMod val="25000"/>
                  </a:schemeClr>
                </a:solidFill>
              </a:defRPr>
            </a:lvl1pPr>
            <a:lvl2pPr>
              <a:defRPr lang="en-US">
                <a:solidFill>
                  <a:schemeClr val="bg2">
                    <a:lumMod val="25000"/>
                  </a:schemeClr>
                </a:solidFill>
              </a:defRPr>
            </a:lvl2pPr>
            <a:lvl3pPr>
              <a:defRPr lang="en-US">
                <a:solidFill>
                  <a:schemeClr val="bg2">
                    <a:lumMod val="25000"/>
                  </a:schemeClr>
                </a:solidFill>
              </a:defRPr>
            </a:lvl3pPr>
          </a:lstStyle>
          <a:p>
            <a:pPr lvl="0">
              <a:buClr>
                <a:srgbClr val="83AA54"/>
              </a:buClr>
            </a:pPr>
            <a:r>
              <a:rPr lang="en-US"/>
              <a:t>Click to edit Master text styles</a:t>
            </a:r>
          </a:p>
          <a:p>
            <a:pPr lvl="1">
              <a:buClr>
                <a:srgbClr val="83AA54"/>
              </a:buClr>
            </a:pPr>
            <a:r>
              <a:rPr lang="en-US"/>
              <a:t>Second level</a:t>
            </a:r>
          </a:p>
          <a:p>
            <a:pPr lvl="2">
              <a:buClr>
                <a:srgbClr val="83AA54"/>
              </a:buClr>
            </a:pPr>
            <a:r>
              <a:rPr lang="en-US"/>
              <a:t>Third level</a:t>
            </a:r>
          </a:p>
        </p:txBody>
      </p:sp>
      <p:sp>
        <p:nvSpPr>
          <p:cNvPr id="5" name="Date Placeholder 4"/>
          <p:cNvSpPr>
            <a:spLocks noGrp="1"/>
          </p:cNvSpPr>
          <p:nvPr>
            <p:ph type="dt" sz="half" idx="10"/>
          </p:nvPr>
        </p:nvSpPr>
        <p:spPr>
          <a:xfrm>
            <a:off x="609600" y="6245225"/>
            <a:ext cx="2844800" cy="476250"/>
          </a:xfrm>
        </p:spPr>
        <p:txBody>
          <a:bodyPr/>
          <a:lstStyle>
            <a:lvl1pPr>
              <a:defRPr/>
            </a:lvl1pPr>
          </a:lstStyle>
          <a:p>
            <a:fld id="{989AB1B1-BED1-43FA-9E3A-74C5C4EC27B7}" type="datetimeFigureOut">
              <a:rPr lang="en-US" smtClean="0"/>
              <a:t>9/17/2026</a:t>
            </a:fld>
            <a:endParaRPr lang="en-US"/>
          </a:p>
        </p:txBody>
      </p:sp>
      <p:sp>
        <p:nvSpPr>
          <p:cNvPr id="6" name="Footer Placeholder 5"/>
          <p:cNvSpPr>
            <a:spLocks noGrp="1"/>
          </p:cNvSpPr>
          <p:nvPr>
            <p:ph type="ftr" sz="quarter" idx="11"/>
          </p:nvPr>
        </p:nvSpPr>
        <p:spPr>
          <a:xfrm>
            <a:off x="4165600" y="6245225"/>
            <a:ext cx="38608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8737600" y="6245225"/>
            <a:ext cx="2844800" cy="476250"/>
          </a:xfrm>
        </p:spPr>
        <p:txBody>
          <a:bodyPr/>
          <a:lstStyle>
            <a:lvl1pPr>
              <a:defRPr/>
            </a:lvl1pPr>
          </a:lstStyle>
          <a:p>
            <a:fld id="{889DF3CF-420B-43C9-A9FB-2865C3CF5C55}" type="slidenum">
              <a:rPr lang="en-US" smtClean="0"/>
              <a:t>‹#›</a:t>
            </a:fld>
            <a:endParaRPr lang="en-US"/>
          </a:p>
        </p:txBody>
      </p:sp>
    </p:spTree>
    <p:extLst>
      <p:ext uri="{BB962C8B-B14F-4D97-AF65-F5344CB8AC3E}">
        <p14:creationId xmlns:p14="http://schemas.microsoft.com/office/powerpoint/2010/main" val="38222389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5F2F6-4AE9-6231-64AA-E8DC30D544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CD31A21-8B92-4016-C1F5-44B363C42E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0F9737-DA4A-87F7-0012-CA442730BB2C}"/>
              </a:ext>
            </a:extLst>
          </p:cNvPr>
          <p:cNvSpPr>
            <a:spLocks noGrp="1"/>
          </p:cNvSpPr>
          <p:nvPr>
            <p:ph type="dt" sz="half" idx="10"/>
          </p:nvPr>
        </p:nvSpPr>
        <p:spPr/>
        <p:txBody>
          <a:bodyPr/>
          <a:lstStyle/>
          <a:p>
            <a:pPr fontAlgn="base">
              <a:spcBef>
                <a:spcPct val="0"/>
              </a:spcBef>
              <a:spcAft>
                <a:spcPct val="0"/>
              </a:spcAft>
              <a:defRPr/>
            </a:pPr>
            <a:endParaRPr lang="en-US">
              <a:solidFill>
                <a:srgbClr val="D4D2D0">
                  <a:shade val="50000"/>
                </a:srgbClr>
              </a:solidFill>
            </a:endParaRPr>
          </a:p>
        </p:txBody>
      </p:sp>
      <p:sp>
        <p:nvSpPr>
          <p:cNvPr id="5" name="Footer Placeholder 4">
            <a:extLst>
              <a:ext uri="{FF2B5EF4-FFF2-40B4-BE49-F238E27FC236}">
                <a16:creationId xmlns:a16="http://schemas.microsoft.com/office/drawing/2014/main" id="{AB15C6D5-B1C8-C100-8DDE-05E79A2F8DB2}"/>
              </a:ext>
            </a:extLst>
          </p:cNvPr>
          <p:cNvSpPr>
            <a:spLocks noGrp="1"/>
          </p:cNvSpPr>
          <p:nvPr>
            <p:ph type="ftr" sz="quarter" idx="11"/>
          </p:nvPr>
        </p:nvSpPr>
        <p:spPr/>
        <p:txBody>
          <a:bodyPr/>
          <a:lstStyle/>
          <a:p>
            <a:pPr fontAlgn="base">
              <a:spcBef>
                <a:spcPct val="0"/>
              </a:spcBef>
              <a:spcAft>
                <a:spcPct val="0"/>
              </a:spcAft>
              <a:defRPr/>
            </a:pPr>
            <a:endParaRPr lang="en-US">
              <a:solidFill>
                <a:srgbClr val="D4D2D0">
                  <a:shade val="50000"/>
                </a:srgbClr>
              </a:solidFill>
            </a:endParaRPr>
          </a:p>
        </p:txBody>
      </p:sp>
      <p:sp>
        <p:nvSpPr>
          <p:cNvPr id="6" name="Slide Number Placeholder 5">
            <a:extLst>
              <a:ext uri="{FF2B5EF4-FFF2-40B4-BE49-F238E27FC236}">
                <a16:creationId xmlns:a16="http://schemas.microsoft.com/office/drawing/2014/main" id="{0490DEC6-92FA-7404-8765-715189F9B2CE}"/>
              </a:ext>
            </a:extLst>
          </p:cNvPr>
          <p:cNvSpPr>
            <a:spLocks noGrp="1"/>
          </p:cNvSpPr>
          <p:nvPr>
            <p:ph type="sldNum" sz="quarter" idx="12"/>
          </p:nvPr>
        </p:nvSpPr>
        <p:spPr/>
        <p:txBody>
          <a:bodyPr/>
          <a:lstStyle/>
          <a:p>
            <a:pPr fontAlgn="base">
              <a:spcBef>
                <a:spcPct val="0"/>
              </a:spcBef>
              <a:spcAft>
                <a:spcPct val="0"/>
              </a:spcAft>
              <a:defRPr/>
            </a:pPr>
            <a:fld id="{034C989F-FF5E-4918-AB18-763EEC12F6DA}" type="slidenum">
              <a:rPr lang="en-US" smtClean="0">
                <a:solidFill>
                  <a:srgbClr val="D4D2D0">
                    <a:shade val="50000"/>
                  </a:srgbClr>
                </a:solidFill>
              </a:rPr>
              <a:pPr fontAlgn="base">
                <a:spcBef>
                  <a:spcPct val="0"/>
                </a:spcBef>
                <a:spcAft>
                  <a:spcPct val="0"/>
                </a:spcAft>
                <a:defRPr/>
              </a:pPr>
              <a:t>‹#›</a:t>
            </a:fld>
            <a:endParaRPr lang="en-US">
              <a:solidFill>
                <a:srgbClr val="D4D2D0">
                  <a:shade val="50000"/>
                </a:srgbClr>
              </a:solidFill>
            </a:endParaRPr>
          </a:p>
        </p:txBody>
      </p:sp>
    </p:spTree>
    <p:extLst>
      <p:ext uri="{BB962C8B-B14F-4D97-AF65-F5344CB8AC3E}">
        <p14:creationId xmlns:p14="http://schemas.microsoft.com/office/powerpoint/2010/main" val="23924131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6638B-055D-A4A5-BEFC-FFB11F34AE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7A3702-C91D-BF01-5A62-119687D683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5A082F-F838-26C8-B8EE-145610D07527}"/>
              </a:ext>
            </a:extLst>
          </p:cNvPr>
          <p:cNvSpPr>
            <a:spLocks noGrp="1"/>
          </p:cNvSpPr>
          <p:nvPr>
            <p:ph type="dt" sz="half" idx="10"/>
          </p:nvPr>
        </p:nvSpPr>
        <p:spPr/>
        <p:txBody>
          <a:bodyPr/>
          <a:lstStyle/>
          <a:p>
            <a:pPr>
              <a:defRPr/>
            </a:pPr>
            <a:endParaRPr lang="en-US">
              <a:solidFill>
                <a:srgbClr val="D4D2D0">
                  <a:shade val="50000"/>
                </a:srgbClr>
              </a:solidFill>
            </a:endParaRPr>
          </a:p>
        </p:txBody>
      </p:sp>
      <p:sp>
        <p:nvSpPr>
          <p:cNvPr id="5" name="Footer Placeholder 4">
            <a:extLst>
              <a:ext uri="{FF2B5EF4-FFF2-40B4-BE49-F238E27FC236}">
                <a16:creationId xmlns:a16="http://schemas.microsoft.com/office/drawing/2014/main" id="{122870A6-7BC9-BA29-4D93-98D4F0EE3648}"/>
              </a:ext>
            </a:extLst>
          </p:cNvPr>
          <p:cNvSpPr>
            <a:spLocks noGrp="1"/>
          </p:cNvSpPr>
          <p:nvPr>
            <p:ph type="ftr" sz="quarter" idx="11"/>
          </p:nvPr>
        </p:nvSpPr>
        <p:spPr/>
        <p:txBody>
          <a:bodyPr/>
          <a:lstStyle/>
          <a:p>
            <a:pPr>
              <a:defRPr/>
            </a:pPr>
            <a:endParaRPr lang="en-US">
              <a:solidFill>
                <a:srgbClr val="D4D2D0">
                  <a:shade val="50000"/>
                </a:srgbClr>
              </a:solidFill>
            </a:endParaRPr>
          </a:p>
        </p:txBody>
      </p:sp>
      <p:sp>
        <p:nvSpPr>
          <p:cNvPr id="6" name="Slide Number Placeholder 5">
            <a:extLst>
              <a:ext uri="{FF2B5EF4-FFF2-40B4-BE49-F238E27FC236}">
                <a16:creationId xmlns:a16="http://schemas.microsoft.com/office/drawing/2014/main" id="{6F08D13D-881F-C441-01AA-9642240E1468}"/>
              </a:ext>
            </a:extLst>
          </p:cNvPr>
          <p:cNvSpPr>
            <a:spLocks noGrp="1"/>
          </p:cNvSpPr>
          <p:nvPr>
            <p:ph type="sldNum" sz="quarter" idx="12"/>
          </p:nvPr>
        </p:nvSpPr>
        <p:spPr/>
        <p:txBody>
          <a:bodyPr/>
          <a:lstStyle/>
          <a:p>
            <a:pPr>
              <a:defRPr/>
            </a:pPr>
            <a:fld id="{67DD44BD-8A43-4A8B-B240-68CE02150A33}" type="slidenum">
              <a:rPr lang="en-US" smtClean="0">
                <a:solidFill>
                  <a:srgbClr val="D4D2D0">
                    <a:shade val="50000"/>
                  </a:srgbClr>
                </a:solidFill>
              </a:rPr>
              <a:pPr>
                <a:defRPr/>
              </a:pPr>
              <a:t>‹#›</a:t>
            </a:fld>
            <a:endParaRPr lang="en-US">
              <a:solidFill>
                <a:srgbClr val="D4D2D0">
                  <a:shade val="50000"/>
                </a:srgbClr>
              </a:solidFill>
            </a:endParaRPr>
          </a:p>
        </p:txBody>
      </p:sp>
    </p:spTree>
    <p:extLst>
      <p:ext uri="{BB962C8B-B14F-4D97-AF65-F5344CB8AC3E}">
        <p14:creationId xmlns:p14="http://schemas.microsoft.com/office/powerpoint/2010/main" val="136852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26655-6D3F-26C4-1FD6-F7DAD8067F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327852C-86A7-7564-97D7-9B767C63ED3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61AC6C-361D-9D34-3537-BCBC1B6C0064}"/>
              </a:ext>
            </a:extLst>
          </p:cNvPr>
          <p:cNvSpPr>
            <a:spLocks noGrp="1"/>
          </p:cNvSpPr>
          <p:nvPr>
            <p:ph type="dt" sz="half" idx="10"/>
          </p:nvPr>
        </p:nvSpPr>
        <p:spPr/>
        <p:txBody>
          <a:bodyPr/>
          <a:lstStyle/>
          <a:p>
            <a:pPr fontAlgn="base">
              <a:spcBef>
                <a:spcPct val="0"/>
              </a:spcBef>
              <a:spcAft>
                <a:spcPct val="0"/>
              </a:spcAft>
              <a:defRPr/>
            </a:pPr>
            <a:endParaRPr lang="en-US">
              <a:solidFill>
                <a:srgbClr val="D4D2D0">
                  <a:shade val="50000"/>
                </a:srgbClr>
              </a:solidFill>
            </a:endParaRPr>
          </a:p>
        </p:txBody>
      </p:sp>
      <p:sp>
        <p:nvSpPr>
          <p:cNvPr id="5" name="Footer Placeholder 4">
            <a:extLst>
              <a:ext uri="{FF2B5EF4-FFF2-40B4-BE49-F238E27FC236}">
                <a16:creationId xmlns:a16="http://schemas.microsoft.com/office/drawing/2014/main" id="{07227074-8AFF-DFF0-9F88-77510ED0032A}"/>
              </a:ext>
            </a:extLst>
          </p:cNvPr>
          <p:cNvSpPr>
            <a:spLocks noGrp="1"/>
          </p:cNvSpPr>
          <p:nvPr>
            <p:ph type="ftr" sz="quarter" idx="11"/>
          </p:nvPr>
        </p:nvSpPr>
        <p:spPr/>
        <p:txBody>
          <a:bodyPr/>
          <a:lstStyle/>
          <a:p>
            <a:pPr fontAlgn="base">
              <a:spcBef>
                <a:spcPct val="0"/>
              </a:spcBef>
              <a:spcAft>
                <a:spcPct val="0"/>
              </a:spcAft>
              <a:defRPr/>
            </a:pPr>
            <a:endParaRPr lang="en-US">
              <a:solidFill>
                <a:srgbClr val="D4D2D0">
                  <a:shade val="50000"/>
                </a:srgbClr>
              </a:solidFill>
            </a:endParaRPr>
          </a:p>
        </p:txBody>
      </p:sp>
      <p:sp>
        <p:nvSpPr>
          <p:cNvPr id="6" name="Slide Number Placeholder 5">
            <a:extLst>
              <a:ext uri="{FF2B5EF4-FFF2-40B4-BE49-F238E27FC236}">
                <a16:creationId xmlns:a16="http://schemas.microsoft.com/office/drawing/2014/main" id="{A91B2A0C-3CB2-F7C3-868F-31C053A0B408}"/>
              </a:ext>
            </a:extLst>
          </p:cNvPr>
          <p:cNvSpPr>
            <a:spLocks noGrp="1"/>
          </p:cNvSpPr>
          <p:nvPr>
            <p:ph type="sldNum" sz="quarter" idx="12"/>
          </p:nvPr>
        </p:nvSpPr>
        <p:spPr/>
        <p:txBody>
          <a:bodyPr/>
          <a:lstStyle/>
          <a:p>
            <a:pPr fontAlgn="base">
              <a:spcBef>
                <a:spcPct val="0"/>
              </a:spcBef>
              <a:spcAft>
                <a:spcPct val="0"/>
              </a:spcAft>
              <a:defRPr/>
            </a:pPr>
            <a:fld id="{034C989F-FF5E-4918-AB18-763EEC12F6DA}" type="slidenum">
              <a:rPr lang="en-US" smtClean="0">
                <a:solidFill>
                  <a:srgbClr val="D4D2D0">
                    <a:shade val="50000"/>
                  </a:srgbClr>
                </a:solidFill>
              </a:rPr>
              <a:pPr fontAlgn="base">
                <a:spcBef>
                  <a:spcPct val="0"/>
                </a:spcBef>
                <a:spcAft>
                  <a:spcPct val="0"/>
                </a:spcAft>
                <a:defRPr/>
              </a:pPr>
              <a:t>‹#›</a:t>
            </a:fld>
            <a:endParaRPr lang="en-US">
              <a:solidFill>
                <a:srgbClr val="D4D2D0">
                  <a:shade val="50000"/>
                </a:srgbClr>
              </a:solidFill>
            </a:endParaRPr>
          </a:p>
        </p:txBody>
      </p:sp>
    </p:spTree>
    <p:extLst>
      <p:ext uri="{BB962C8B-B14F-4D97-AF65-F5344CB8AC3E}">
        <p14:creationId xmlns:p14="http://schemas.microsoft.com/office/powerpoint/2010/main" val="21150402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99BF8-6F8C-12F4-DC06-A9EA8132A6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65CFC0-DEA6-CA42-EEB7-041FCFC7C53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013B712-D8FF-AC3B-7DAF-FE7C825F16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1539BE1-CB92-451E-AFEF-151CC98FC098}"/>
              </a:ext>
            </a:extLst>
          </p:cNvPr>
          <p:cNvSpPr>
            <a:spLocks noGrp="1"/>
          </p:cNvSpPr>
          <p:nvPr>
            <p:ph type="dt" sz="half" idx="10"/>
          </p:nvPr>
        </p:nvSpPr>
        <p:spPr/>
        <p:txBody>
          <a:bodyPr/>
          <a:lstStyle/>
          <a:p>
            <a:pPr>
              <a:defRPr/>
            </a:pPr>
            <a:endParaRPr lang="en-US">
              <a:solidFill>
                <a:srgbClr val="D4D2D0">
                  <a:shade val="50000"/>
                </a:srgbClr>
              </a:solidFill>
            </a:endParaRPr>
          </a:p>
        </p:txBody>
      </p:sp>
      <p:sp>
        <p:nvSpPr>
          <p:cNvPr id="6" name="Footer Placeholder 5">
            <a:extLst>
              <a:ext uri="{FF2B5EF4-FFF2-40B4-BE49-F238E27FC236}">
                <a16:creationId xmlns:a16="http://schemas.microsoft.com/office/drawing/2014/main" id="{6F03543C-AE8E-7039-DBD0-D052DCDFA35E}"/>
              </a:ext>
            </a:extLst>
          </p:cNvPr>
          <p:cNvSpPr>
            <a:spLocks noGrp="1"/>
          </p:cNvSpPr>
          <p:nvPr>
            <p:ph type="ftr" sz="quarter" idx="11"/>
          </p:nvPr>
        </p:nvSpPr>
        <p:spPr/>
        <p:txBody>
          <a:bodyPr/>
          <a:lstStyle/>
          <a:p>
            <a:pPr>
              <a:defRPr/>
            </a:pPr>
            <a:endParaRPr lang="en-US">
              <a:solidFill>
                <a:srgbClr val="D4D2D0">
                  <a:shade val="50000"/>
                </a:srgbClr>
              </a:solidFill>
            </a:endParaRPr>
          </a:p>
        </p:txBody>
      </p:sp>
      <p:sp>
        <p:nvSpPr>
          <p:cNvPr id="7" name="Slide Number Placeholder 6">
            <a:extLst>
              <a:ext uri="{FF2B5EF4-FFF2-40B4-BE49-F238E27FC236}">
                <a16:creationId xmlns:a16="http://schemas.microsoft.com/office/drawing/2014/main" id="{0EBF82A0-F348-F965-4962-6AD251173C0C}"/>
              </a:ext>
            </a:extLst>
          </p:cNvPr>
          <p:cNvSpPr>
            <a:spLocks noGrp="1"/>
          </p:cNvSpPr>
          <p:nvPr>
            <p:ph type="sldNum" sz="quarter" idx="12"/>
          </p:nvPr>
        </p:nvSpPr>
        <p:spPr/>
        <p:txBody>
          <a:bodyPr/>
          <a:lstStyle/>
          <a:p>
            <a:pPr>
              <a:defRPr/>
            </a:pPr>
            <a:fld id="{9A2F70FF-6F32-4A4D-8095-170475FC94FC}" type="slidenum">
              <a:rPr lang="en-US" smtClean="0">
                <a:solidFill>
                  <a:srgbClr val="D4D2D0">
                    <a:shade val="50000"/>
                  </a:srgbClr>
                </a:solidFill>
              </a:rPr>
              <a:pPr>
                <a:defRPr/>
              </a:pPr>
              <a:t>‹#›</a:t>
            </a:fld>
            <a:endParaRPr lang="en-US">
              <a:solidFill>
                <a:srgbClr val="D4D2D0">
                  <a:shade val="50000"/>
                </a:srgbClr>
              </a:solidFill>
            </a:endParaRPr>
          </a:p>
        </p:txBody>
      </p:sp>
    </p:spTree>
    <p:extLst>
      <p:ext uri="{BB962C8B-B14F-4D97-AF65-F5344CB8AC3E}">
        <p14:creationId xmlns:p14="http://schemas.microsoft.com/office/powerpoint/2010/main" val="15373614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65A6E-4667-5BFA-2FB3-AE8DC50BB0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4D0276B-A235-90D4-3994-A35644272C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72A29C6-3517-72AE-A36A-DE41460322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238F1B9-F53C-4DA7-B859-0AAEFA6B44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3394530-A176-A6C0-27C7-11CF6CA9801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2CA1677-0517-E1B6-DA42-1943A908D362}"/>
              </a:ext>
            </a:extLst>
          </p:cNvPr>
          <p:cNvSpPr>
            <a:spLocks noGrp="1"/>
          </p:cNvSpPr>
          <p:nvPr>
            <p:ph type="dt" sz="half" idx="10"/>
          </p:nvPr>
        </p:nvSpPr>
        <p:spPr/>
        <p:txBody>
          <a:bodyPr/>
          <a:lstStyle/>
          <a:p>
            <a:pPr>
              <a:defRPr/>
            </a:pPr>
            <a:endParaRPr lang="en-US">
              <a:solidFill>
                <a:srgbClr val="D4D2D0">
                  <a:shade val="50000"/>
                </a:srgbClr>
              </a:solidFill>
            </a:endParaRPr>
          </a:p>
        </p:txBody>
      </p:sp>
      <p:sp>
        <p:nvSpPr>
          <p:cNvPr id="8" name="Footer Placeholder 7">
            <a:extLst>
              <a:ext uri="{FF2B5EF4-FFF2-40B4-BE49-F238E27FC236}">
                <a16:creationId xmlns:a16="http://schemas.microsoft.com/office/drawing/2014/main" id="{5DA98472-20EE-E31D-8DBD-1B2B114D65E7}"/>
              </a:ext>
            </a:extLst>
          </p:cNvPr>
          <p:cNvSpPr>
            <a:spLocks noGrp="1"/>
          </p:cNvSpPr>
          <p:nvPr>
            <p:ph type="ftr" sz="quarter" idx="11"/>
          </p:nvPr>
        </p:nvSpPr>
        <p:spPr/>
        <p:txBody>
          <a:bodyPr/>
          <a:lstStyle/>
          <a:p>
            <a:pPr>
              <a:defRPr/>
            </a:pPr>
            <a:endParaRPr lang="en-US">
              <a:solidFill>
                <a:srgbClr val="D4D2D0">
                  <a:shade val="50000"/>
                </a:srgbClr>
              </a:solidFill>
            </a:endParaRPr>
          </a:p>
        </p:txBody>
      </p:sp>
      <p:sp>
        <p:nvSpPr>
          <p:cNvPr id="9" name="Slide Number Placeholder 8">
            <a:extLst>
              <a:ext uri="{FF2B5EF4-FFF2-40B4-BE49-F238E27FC236}">
                <a16:creationId xmlns:a16="http://schemas.microsoft.com/office/drawing/2014/main" id="{F793F47A-5CC3-1CB2-B4CE-0308CA26D68E}"/>
              </a:ext>
            </a:extLst>
          </p:cNvPr>
          <p:cNvSpPr>
            <a:spLocks noGrp="1"/>
          </p:cNvSpPr>
          <p:nvPr>
            <p:ph type="sldNum" sz="quarter" idx="12"/>
          </p:nvPr>
        </p:nvSpPr>
        <p:spPr/>
        <p:txBody>
          <a:bodyPr/>
          <a:lstStyle/>
          <a:p>
            <a:pPr>
              <a:defRPr/>
            </a:pPr>
            <a:fld id="{B7A9CDD5-299B-4C71-878E-FD629D374E4C}" type="slidenum">
              <a:rPr lang="en-US" smtClean="0">
                <a:solidFill>
                  <a:srgbClr val="D4D2D0">
                    <a:shade val="50000"/>
                  </a:srgbClr>
                </a:solidFill>
              </a:rPr>
              <a:pPr>
                <a:defRPr/>
              </a:pPr>
              <a:t>‹#›</a:t>
            </a:fld>
            <a:endParaRPr lang="en-US">
              <a:solidFill>
                <a:srgbClr val="D4D2D0">
                  <a:shade val="50000"/>
                </a:srgbClr>
              </a:solidFill>
            </a:endParaRPr>
          </a:p>
        </p:txBody>
      </p:sp>
    </p:spTree>
    <p:extLst>
      <p:ext uri="{BB962C8B-B14F-4D97-AF65-F5344CB8AC3E}">
        <p14:creationId xmlns:p14="http://schemas.microsoft.com/office/powerpoint/2010/main" val="11701006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8299E-85AA-8145-BEAB-F3B26B02EDA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96C9D1F-BDF6-DB3D-C3BA-18A8D19BA220}"/>
              </a:ext>
            </a:extLst>
          </p:cNvPr>
          <p:cNvSpPr>
            <a:spLocks noGrp="1"/>
          </p:cNvSpPr>
          <p:nvPr>
            <p:ph type="dt" sz="half" idx="10"/>
          </p:nvPr>
        </p:nvSpPr>
        <p:spPr/>
        <p:txBody>
          <a:bodyPr/>
          <a:lstStyle/>
          <a:p>
            <a:pPr>
              <a:defRPr/>
            </a:pPr>
            <a:endParaRPr lang="en-US">
              <a:solidFill>
                <a:srgbClr val="D4D2D0">
                  <a:shade val="50000"/>
                </a:srgbClr>
              </a:solidFill>
            </a:endParaRPr>
          </a:p>
        </p:txBody>
      </p:sp>
      <p:sp>
        <p:nvSpPr>
          <p:cNvPr id="4" name="Footer Placeholder 3">
            <a:extLst>
              <a:ext uri="{FF2B5EF4-FFF2-40B4-BE49-F238E27FC236}">
                <a16:creationId xmlns:a16="http://schemas.microsoft.com/office/drawing/2014/main" id="{47FBE329-0B45-453C-C498-33B27A167FBC}"/>
              </a:ext>
            </a:extLst>
          </p:cNvPr>
          <p:cNvSpPr>
            <a:spLocks noGrp="1"/>
          </p:cNvSpPr>
          <p:nvPr>
            <p:ph type="ftr" sz="quarter" idx="11"/>
          </p:nvPr>
        </p:nvSpPr>
        <p:spPr/>
        <p:txBody>
          <a:bodyPr/>
          <a:lstStyle/>
          <a:p>
            <a:pPr>
              <a:defRPr/>
            </a:pPr>
            <a:endParaRPr lang="en-US">
              <a:solidFill>
                <a:srgbClr val="D4D2D0">
                  <a:shade val="50000"/>
                </a:srgbClr>
              </a:solidFill>
            </a:endParaRPr>
          </a:p>
        </p:txBody>
      </p:sp>
      <p:sp>
        <p:nvSpPr>
          <p:cNvPr id="5" name="Slide Number Placeholder 4">
            <a:extLst>
              <a:ext uri="{FF2B5EF4-FFF2-40B4-BE49-F238E27FC236}">
                <a16:creationId xmlns:a16="http://schemas.microsoft.com/office/drawing/2014/main" id="{82A07954-C39E-45FF-BD4C-BF409BA9D639}"/>
              </a:ext>
            </a:extLst>
          </p:cNvPr>
          <p:cNvSpPr>
            <a:spLocks noGrp="1"/>
          </p:cNvSpPr>
          <p:nvPr>
            <p:ph type="sldNum" sz="quarter" idx="12"/>
          </p:nvPr>
        </p:nvSpPr>
        <p:spPr/>
        <p:txBody>
          <a:bodyPr/>
          <a:lstStyle/>
          <a:p>
            <a:pPr>
              <a:defRPr/>
            </a:pPr>
            <a:fld id="{D8BB5DA3-827E-41CD-88B6-3394D9C46239}" type="slidenum">
              <a:rPr lang="en-US" smtClean="0">
                <a:solidFill>
                  <a:srgbClr val="D4D2D0">
                    <a:shade val="50000"/>
                  </a:srgbClr>
                </a:solidFill>
              </a:rPr>
              <a:pPr>
                <a:defRPr/>
              </a:pPr>
              <a:t>‹#›</a:t>
            </a:fld>
            <a:endParaRPr lang="en-US">
              <a:solidFill>
                <a:srgbClr val="D4D2D0">
                  <a:shade val="50000"/>
                </a:srgbClr>
              </a:solidFill>
            </a:endParaRPr>
          </a:p>
        </p:txBody>
      </p:sp>
    </p:spTree>
    <p:extLst>
      <p:ext uri="{BB962C8B-B14F-4D97-AF65-F5344CB8AC3E}">
        <p14:creationId xmlns:p14="http://schemas.microsoft.com/office/powerpoint/2010/main" val="2047696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A8E096-E8B7-86E6-A922-BBF209FE00C8}"/>
              </a:ext>
            </a:extLst>
          </p:cNvPr>
          <p:cNvSpPr>
            <a:spLocks noGrp="1"/>
          </p:cNvSpPr>
          <p:nvPr>
            <p:ph type="dt" sz="half" idx="10"/>
          </p:nvPr>
        </p:nvSpPr>
        <p:spPr/>
        <p:txBody>
          <a:bodyPr/>
          <a:lstStyle/>
          <a:p>
            <a:pPr>
              <a:defRPr/>
            </a:pPr>
            <a:endParaRPr lang="en-US">
              <a:solidFill>
                <a:srgbClr val="D4D2D0">
                  <a:shade val="50000"/>
                </a:srgbClr>
              </a:solidFill>
            </a:endParaRPr>
          </a:p>
        </p:txBody>
      </p:sp>
      <p:sp>
        <p:nvSpPr>
          <p:cNvPr id="3" name="Footer Placeholder 2">
            <a:extLst>
              <a:ext uri="{FF2B5EF4-FFF2-40B4-BE49-F238E27FC236}">
                <a16:creationId xmlns:a16="http://schemas.microsoft.com/office/drawing/2014/main" id="{8DC2A081-B0C3-5246-678D-CAC3A1FAA2FF}"/>
              </a:ext>
            </a:extLst>
          </p:cNvPr>
          <p:cNvSpPr>
            <a:spLocks noGrp="1"/>
          </p:cNvSpPr>
          <p:nvPr>
            <p:ph type="ftr" sz="quarter" idx="11"/>
          </p:nvPr>
        </p:nvSpPr>
        <p:spPr/>
        <p:txBody>
          <a:bodyPr/>
          <a:lstStyle/>
          <a:p>
            <a:pPr>
              <a:defRPr/>
            </a:pPr>
            <a:endParaRPr lang="en-US">
              <a:solidFill>
                <a:srgbClr val="D4D2D0">
                  <a:shade val="50000"/>
                </a:srgbClr>
              </a:solidFill>
            </a:endParaRPr>
          </a:p>
        </p:txBody>
      </p:sp>
      <p:sp>
        <p:nvSpPr>
          <p:cNvPr id="4" name="Slide Number Placeholder 3">
            <a:extLst>
              <a:ext uri="{FF2B5EF4-FFF2-40B4-BE49-F238E27FC236}">
                <a16:creationId xmlns:a16="http://schemas.microsoft.com/office/drawing/2014/main" id="{2ABC4EC9-C890-5DAE-531B-799218CB2C9B}"/>
              </a:ext>
            </a:extLst>
          </p:cNvPr>
          <p:cNvSpPr>
            <a:spLocks noGrp="1"/>
          </p:cNvSpPr>
          <p:nvPr>
            <p:ph type="sldNum" sz="quarter" idx="12"/>
          </p:nvPr>
        </p:nvSpPr>
        <p:spPr/>
        <p:txBody>
          <a:bodyPr/>
          <a:lstStyle/>
          <a:p>
            <a:pPr>
              <a:defRPr/>
            </a:pPr>
            <a:fld id="{1245A900-4E3B-4880-8FA3-D8D43D352B5E}" type="slidenum">
              <a:rPr lang="en-US" smtClean="0">
                <a:solidFill>
                  <a:srgbClr val="D4D2D0">
                    <a:shade val="50000"/>
                  </a:srgbClr>
                </a:solidFill>
              </a:rPr>
              <a:pPr>
                <a:defRPr/>
              </a:pPr>
              <a:t>‹#›</a:t>
            </a:fld>
            <a:endParaRPr lang="en-US">
              <a:solidFill>
                <a:srgbClr val="D4D2D0">
                  <a:shade val="50000"/>
                </a:srgbClr>
              </a:solidFill>
            </a:endParaRPr>
          </a:p>
        </p:txBody>
      </p:sp>
    </p:spTree>
    <p:extLst>
      <p:ext uri="{BB962C8B-B14F-4D97-AF65-F5344CB8AC3E}">
        <p14:creationId xmlns:p14="http://schemas.microsoft.com/office/powerpoint/2010/main" val="142799363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6E22E-EA2D-AB9C-CA7C-9A16E6D0C3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6C6E48-0DA7-1EC6-20B9-3020F6549F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2AB1-1A35-EB4D-7308-C596263449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559BD5-7858-A0E8-C181-A32AFB47FA45}"/>
              </a:ext>
            </a:extLst>
          </p:cNvPr>
          <p:cNvSpPr>
            <a:spLocks noGrp="1"/>
          </p:cNvSpPr>
          <p:nvPr>
            <p:ph type="dt" sz="half" idx="10"/>
          </p:nvPr>
        </p:nvSpPr>
        <p:spPr/>
        <p:txBody>
          <a:bodyPr/>
          <a:lstStyle/>
          <a:p>
            <a:pPr>
              <a:defRPr/>
            </a:pPr>
            <a:endParaRPr lang="en-US">
              <a:solidFill>
                <a:srgbClr val="D4D2D0">
                  <a:shade val="50000"/>
                </a:srgbClr>
              </a:solidFill>
            </a:endParaRPr>
          </a:p>
        </p:txBody>
      </p:sp>
      <p:sp>
        <p:nvSpPr>
          <p:cNvPr id="6" name="Footer Placeholder 5">
            <a:extLst>
              <a:ext uri="{FF2B5EF4-FFF2-40B4-BE49-F238E27FC236}">
                <a16:creationId xmlns:a16="http://schemas.microsoft.com/office/drawing/2014/main" id="{788CACD6-8E66-5408-3363-7B581A85E814}"/>
              </a:ext>
            </a:extLst>
          </p:cNvPr>
          <p:cNvSpPr>
            <a:spLocks noGrp="1"/>
          </p:cNvSpPr>
          <p:nvPr>
            <p:ph type="ftr" sz="quarter" idx="11"/>
          </p:nvPr>
        </p:nvSpPr>
        <p:spPr/>
        <p:txBody>
          <a:bodyPr/>
          <a:lstStyle/>
          <a:p>
            <a:pPr>
              <a:defRPr/>
            </a:pPr>
            <a:endParaRPr lang="en-US">
              <a:solidFill>
                <a:srgbClr val="D4D2D0">
                  <a:shade val="50000"/>
                </a:srgbClr>
              </a:solidFill>
            </a:endParaRPr>
          </a:p>
        </p:txBody>
      </p:sp>
      <p:sp>
        <p:nvSpPr>
          <p:cNvPr id="7" name="Slide Number Placeholder 6">
            <a:extLst>
              <a:ext uri="{FF2B5EF4-FFF2-40B4-BE49-F238E27FC236}">
                <a16:creationId xmlns:a16="http://schemas.microsoft.com/office/drawing/2014/main" id="{DE6953C2-3B19-980D-9BBF-CA719439168F}"/>
              </a:ext>
            </a:extLst>
          </p:cNvPr>
          <p:cNvSpPr>
            <a:spLocks noGrp="1"/>
          </p:cNvSpPr>
          <p:nvPr>
            <p:ph type="sldNum" sz="quarter" idx="12"/>
          </p:nvPr>
        </p:nvSpPr>
        <p:spPr/>
        <p:txBody>
          <a:bodyPr/>
          <a:lstStyle/>
          <a:p>
            <a:pPr>
              <a:defRPr/>
            </a:pPr>
            <a:fld id="{43B932E0-D735-4821-8B9B-E18E694A0DDE}" type="slidenum">
              <a:rPr lang="en-US" smtClean="0">
                <a:solidFill>
                  <a:srgbClr val="D4D2D0">
                    <a:shade val="50000"/>
                  </a:srgbClr>
                </a:solidFill>
              </a:rPr>
              <a:pPr>
                <a:defRPr/>
              </a:pPr>
              <a:t>‹#›</a:t>
            </a:fld>
            <a:endParaRPr lang="en-US">
              <a:solidFill>
                <a:srgbClr val="D4D2D0">
                  <a:shade val="50000"/>
                </a:srgbClr>
              </a:solidFill>
            </a:endParaRPr>
          </a:p>
        </p:txBody>
      </p:sp>
    </p:spTree>
    <p:extLst>
      <p:ext uri="{BB962C8B-B14F-4D97-AF65-F5344CB8AC3E}">
        <p14:creationId xmlns:p14="http://schemas.microsoft.com/office/powerpoint/2010/main" val="23504894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DB3B8-A6D7-3341-0B01-34195819B9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9CF4542-71B2-348E-50A4-CC0A306767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A662638-0272-56C4-9449-DF4A0A3BC8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2920DE-1C3A-DCF9-C58B-4138C5E223BD}"/>
              </a:ext>
            </a:extLst>
          </p:cNvPr>
          <p:cNvSpPr>
            <a:spLocks noGrp="1"/>
          </p:cNvSpPr>
          <p:nvPr>
            <p:ph type="dt" sz="half" idx="10"/>
          </p:nvPr>
        </p:nvSpPr>
        <p:spPr/>
        <p:txBody>
          <a:bodyPr/>
          <a:lstStyle/>
          <a:p>
            <a:pPr>
              <a:defRPr/>
            </a:pPr>
            <a:endParaRPr lang="en-US">
              <a:solidFill>
                <a:srgbClr val="D4D2D0">
                  <a:shade val="50000"/>
                </a:srgbClr>
              </a:solidFill>
            </a:endParaRPr>
          </a:p>
        </p:txBody>
      </p:sp>
      <p:sp>
        <p:nvSpPr>
          <p:cNvPr id="6" name="Footer Placeholder 5">
            <a:extLst>
              <a:ext uri="{FF2B5EF4-FFF2-40B4-BE49-F238E27FC236}">
                <a16:creationId xmlns:a16="http://schemas.microsoft.com/office/drawing/2014/main" id="{D0B42985-9FFB-2DE0-4D60-F9F7335A4981}"/>
              </a:ext>
            </a:extLst>
          </p:cNvPr>
          <p:cNvSpPr>
            <a:spLocks noGrp="1"/>
          </p:cNvSpPr>
          <p:nvPr>
            <p:ph type="ftr" sz="quarter" idx="11"/>
          </p:nvPr>
        </p:nvSpPr>
        <p:spPr/>
        <p:txBody>
          <a:bodyPr/>
          <a:lstStyle/>
          <a:p>
            <a:pPr>
              <a:defRPr/>
            </a:pPr>
            <a:endParaRPr lang="en-US">
              <a:solidFill>
                <a:srgbClr val="D4D2D0">
                  <a:shade val="50000"/>
                </a:srgbClr>
              </a:solidFill>
            </a:endParaRPr>
          </a:p>
        </p:txBody>
      </p:sp>
      <p:sp>
        <p:nvSpPr>
          <p:cNvPr id="7" name="Slide Number Placeholder 6">
            <a:extLst>
              <a:ext uri="{FF2B5EF4-FFF2-40B4-BE49-F238E27FC236}">
                <a16:creationId xmlns:a16="http://schemas.microsoft.com/office/drawing/2014/main" id="{89FB2490-6BC2-9F62-189C-2ACFAE40A212}"/>
              </a:ext>
            </a:extLst>
          </p:cNvPr>
          <p:cNvSpPr>
            <a:spLocks noGrp="1"/>
          </p:cNvSpPr>
          <p:nvPr>
            <p:ph type="sldNum" sz="quarter" idx="12"/>
          </p:nvPr>
        </p:nvSpPr>
        <p:spPr/>
        <p:txBody>
          <a:bodyPr/>
          <a:lstStyle/>
          <a:p>
            <a:pPr>
              <a:defRPr/>
            </a:pPr>
            <a:fld id="{0D0E9B9C-158C-4AC4-8063-32EDE8A6DD2C}" type="slidenum">
              <a:rPr lang="en-US" smtClean="0">
                <a:solidFill>
                  <a:srgbClr val="D4D2D0">
                    <a:shade val="50000"/>
                  </a:srgbClr>
                </a:solidFill>
              </a:rPr>
              <a:pPr>
                <a:defRPr/>
              </a:pPr>
              <a:t>‹#›</a:t>
            </a:fld>
            <a:endParaRPr lang="en-US">
              <a:solidFill>
                <a:srgbClr val="D4D2D0">
                  <a:shade val="50000"/>
                </a:srgbClr>
              </a:solidFill>
            </a:endParaRPr>
          </a:p>
        </p:txBody>
      </p:sp>
    </p:spTree>
    <p:extLst>
      <p:ext uri="{BB962C8B-B14F-4D97-AF65-F5344CB8AC3E}">
        <p14:creationId xmlns:p14="http://schemas.microsoft.com/office/powerpoint/2010/main" val="2137897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4B92E-B6C5-5FDA-CAA0-ACD0EAC476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DDAD89-8DEF-7FDC-7210-6CC66A9C3DD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B740D3-E943-0710-F686-E3D70924B773}"/>
              </a:ext>
            </a:extLst>
          </p:cNvPr>
          <p:cNvSpPr>
            <a:spLocks noGrp="1"/>
          </p:cNvSpPr>
          <p:nvPr>
            <p:ph type="dt" sz="half" idx="10"/>
          </p:nvPr>
        </p:nvSpPr>
        <p:spPr/>
        <p:txBody>
          <a:bodyPr/>
          <a:lstStyle/>
          <a:p>
            <a:pPr fontAlgn="base">
              <a:spcBef>
                <a:spcPct val="0"/>
              </a:spcBef>
              <a:spcAft>
                <a:spcPct val="0"/>
              </a:spcAft>
              <a:defRPr/>
            </a:pPr>
            <a:endParaRPr lang="en-US">
              <a:solidFill>
                <a:srgbClr val="D4D2D0">
                  <a:shade val="50000"/>
                </a:srgbClr>
              </a:solidFill>
            </a:endParaRPr>
          </a:p>
        </p:txBody>
      </p:sp>
      <p:sp>
        <p:nvSpPr>
          <p:cNvPr id="5" name="Footer Placeholder 4">
            <a:extLst>
              <a:ext uri="{FF2B5EF4-FFF2-40B4-BE49-F238E27FC236}">
                <a16:creationId xmlns:a16="http://schemas.microsoft.com/office/drawing/2014/main" id="{1D0F07A0-7485-D733-DBA0-78535C55C7EF}"/>
              </a:ext>
            </a:extLst>
          </p:cNvPr>
          <p:cNvSpPr>
            <a:spLocks noGrp="1"/>
          </p:cNvSpPr>
          <p:nvPr>
            <p:ph type="ftr" sz="quarter" idx="11"/>
          </p:nvPr>
        </p:nvSpPr>
        <p:spPr/>
        <p:txBody>
          <a:bodyPr/>
          <a:lstStyle/>
          <a:p>
            <a:pPr fontAlgn="base">
              <a:spcBef>
                <a:spcPct val="0"/>
              </a:spcBef>
              <a:spcAft>
                <a:spcPct val="0"/>
              </a:spcAft>
              <a:defRPr/>
            </a:pPr>
            <a:endParaRPr lang="en-US">
              <a:solidFill>
                <a:srgbClr val="D4D2D0">
                  <a:shade val="50000"/>
                </a:srgbClr>
              </a:solidFill>
            </a:endParaRPr>
          </a:p>
        </p:txBody>
      </p:sp>
      <p:sp>
        <p:nvSpPr>
          <p:cNvPr id="6" name="Slide Number Placeholder 5">
            <a:extLst>
              <a:ext uri="{FF2B5EF4-FFF2-40B4-BE49-F238E27FC236}">
                <a16:creationId xmlns:a16="http://schemas.microsoft.com/office/drawing/2014/main" id="{71D73259-40A6-8D71-E898-C451DFDB6713}"/>
              </a:ext>
            </a:extLst>
          </p:cNvPr>
          <p:cNvSpPr>
            <a:spLocks noGrp="1"/>
          </p:cNvSpPr>
          <p:nvPr>
            <p:ph type="sldNum" sz="quarter" idx="12"/>
          </p:nvPr>
        </p:nvSpPr>
        <p:spPr/>
        <p:txBody>
          <a:bodyPr/>
          <a:lstStyle/>
          <a:p>
            <a:pPr fontAlgn="base">
              <a:spcBef>
                <a:spcPct val="0"/>
              </a:spcBef>
              <a:spcAft>
                <a:spcPct val="0"/>
              </a:spcAft>
              <a:defRPr/>
            </a:pPr>
            <a:fld id="{034C989F-FF5E-4918-AB18-763EEC12F6DA}" type="slidenum">
              <a:rPr lang="en-US" smtClean="0">
                <a:solidFill>
                  <a:srgbClr val="D4D2D0">
                    <a:shade val="50000"/>
                  </a:srgbClr>
                </a:solidFill>
              </a:rPr>
              <a:pPr fontAlgn="base">
                <a:spcBef>
                  <a:spcPct val="0"/>
                </a:spcBef>
                <a:spcAft>
                  <a:spcPct val="0"/>
                </a:spcAft>
                <a:defRPr/>
              </a:pPr>
              <a:t>‹#›</a:t>
            </a:fld>
            <a:endParaRPr lang="en-US">
              <a:solidFill>
                <a:srgbClr val="D4D2D0">
                  <a:shade val="50000"/>
                </a:srgbClr>
              </a:solidFill>
            </a:endParaRPr>
          </a:p>
        </p:txBody>
      </p:sp>
    </p:spTree>
    <p:extLst>
      <p:ext uri="{BB962C8B-B14F-4D97-AF65-F5344CB8AC3E}">
        <p14:creationId xmlns:p14="http://schemas.microsoft.com/office/powerpoint/2010/main" val="349221037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621813-A9EC-7F5E-728C-C5FA1D9C6C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BAEE217-8211-F57B-957C-AC1034AB02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E4F023-F1A8-59B8-043B-E84F7B673E3D}"/>
              </a:ext>
            </a:extLst>
          </p:cNvPr>
          <p:cNvSpPr>
            <a:spLocks noGrp="1"/>
          </p:cNvSpPr>
          <p:nvPr>
            <p:ph type="dt" sz="half" idx="10"/>
          </p:nvPr>
        </p:nvSpPr>
        <p:spPr/>
        <p:txBody>
          <a:bodyPr/>
          <a:lstStyle/>
          <a:p>
            <a:pPr fontAlgn="base">
              <a:spcBef>
                <a:spcPct val="0"/>
              </a:spcBef>
              <a:spcAft>
                <a:spcPct val="0"/>
              </a:spcAft>
              <a:defRPr/>
            </a:pPr>
            <a:endParaRPr lang="en-US">
              <a:solidFill>
                <a:srgbClr val="D4D2D0">
                  <a:shade val="50000"/>
                </a:srgbClr>
              </a:solidFill>
            </a:endParaRPr>
          </a:p>
        </p:txBody>
      </p:sp>
      <p:sp>
        <p:nvSpPr>
          <p:cNvPr id="5" name="Footer Placeholder 4">
            <a:extLst>
              <a:ext uri="{FF2B5EF4-FFF2-40B4-BE49-F238E27FC236}">
                <a16:creationId xmlns:a16="http://schemas.microsoft.com/office/drawing/2014/main" id="{BAA2929A-2535-5216-D834-9606D35EA3C3}"/>
              </a:ext>
            </a:extLst>
          </p:cNvPr>
          <p:cNvSpPr>
            <a:spLocks noGrp="1"/>
          </p:cNvSpPr>
          <p:nvPr>
            <p:ph type="ftr" sz="quarter" idx="11"/>
          </p:nvPr>
        </p:nvSpPr>
        <p:spPr/>
        <p:txBody>
          <a:bodyPr/>
          <a:lstStyle/>
          <a:p>
            <a:pPr fontAlgn="base">
              <a:spcBef>
                <a:spcPct val="0"/>
              </a:spcBef>
              <a:spcAft>
                <a:spcPct val="0"/>
              </a:spcAft>
              <a:defRPr/>
            </a:pPr>
            <a:endParaRPr lang="en-US">
              <a:solidFill>
                <a:srgbClr val="D4D2D0">
                  <a:shade val="50000"/>
                </a:srgbClr>
              </a:solidFill>
            </a:endParaRPr>
          </a:p>
        </p:txBody>
      </p:sp>
      <p:sp>
        <p:nvSpPr>
          <p:cNvPr id="6" name="Slide Number Placeholder 5">
            <a:extLst>
              <a:ext uri="{FF2B5EF4-FFF2-40B4-BE49-F238E27FC236}">
                <a16:creationId xmlns:a16="http://schemas.microsoft.com/office/drawing/2014/main" id="{AED84389-7AE3-5FF0-0AEC-65C3528CD972}"/>
              </a:ext>
            </a:extLst>
          </p:cNvPr>
          <p:cNvSpPr>
            <a:spLocks noGrp="1"/>
          </p:cNvSpPr>
          <p:nvPr>
            <p:ph type="sldNum" sz="quarter" idx="12"/>
          </p:nvPr>
        </p:nvSpPr>
        <p:spPr/>
        <p:txBody>
          <a:bodyPr/>
          <a:lstStyle/>
          <a:p>
            <a:pPr fontAlgn="base">
              <a:spcBef>
                <a:spcPct val="0"/>
              </a:spcBef>
              <a:spcAft>
                <a:spcPct val="0"/>
              </a:spcAft>
              <a:defRPr/>
            </a:pPr>
            <a:fld id="{034C989F-FF5E-4918-AB18-763EEC12F6DA}" type="slidenum">
              <a:rPr lang="en-US" smtClean="0">
                <a:solidFill>
                  <a:srgbClr val="D4D2D0">
                    <a:shade val="50000"/>
                  </a:srgbClr>
                </a:solidFill>
              </a:rPr>
              <a:pPr fontAlgn="base">
                <a:spcBef>
                  <a:spcPct val="0"/>
                </a:spcBef>
                <a:spcAft>
                  <a:spcPct val="0"/>
                </a:spcAft>
                <a:defRPr/>
              </a:pPr>
              <a:t>‹#›</a:t>
            </a:fld>
            <a:endParaRPr lang="en-US">
              <a:solidFill>
                <a:srgbClr val="D4D2D0">
                  <a:shade val="50000"/>
                </a:srgbClr>
              </a:solidFill>
            </a:endParaRPr>
          </a:p>
        </p:txBody>
      </p:sp>
    </p:spTree>
    <p:extLst>
      <p:ext uri="{BB962C8B-B14F-4D97-AF65-F5344CB8AC3E}">
        <p14:creationId xmlns:p14="http://schemas.microsoft.com/office/powerpoint/2010/main" val="29711496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cSld name="3_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304800" y="304800"/>
            <a:ext cx="11480800" cy="1295400"/>
          </a:xfrm>
          <a:noFill/>
          <a:ln>
            <a:noFill/>
          </a:ln>
          <a:effectLst>
            <a:outerShdw blurRad="50800" dist="38100" dir="8100000" algn="tr" rotWithShape="0">
              <a:prstClr val="black">
                <a:alpha val="40000"/>
              </a:prstClr>
            </a:outerShdw>
          </a:effectLst>
        </p:spPr>
        <p:txBody>
          <a:bodyPr vert="horz" lIns="45720" rIns="45720" anchor="ctr">
            <a:noAutofit/>
          </a:bodyPr>
          <a:lstStyle>
            <a:lvl1pPr>
              <a:defRPr lang="en-US"/>
            </a:lvl1pPr>
          </a:lstStyle>
          <a:p>
            <a:pPr lvl="0" algn="ctr"/>
            <a:r>
              <a:rPr lang="en-US"/>
              <a:t>Click to edit Master title style</a:t>
            </a:r>
          </a:p>
        </p:txBody>
      </p:sp>
      <p:sp>
        <p:nvSpPr>
          <p:cNvPr id="3" name="Content Placeholder 2"/>
          <p:cNvSpPr>
            <a:spLocks noGrp="1"/>
          </p:cNvSpPr>
          <p:nvPr>
            <p:ph sz="quarter" idx="1"/>
          </p:nvPr>
        </p:nvSpPr>
        <p:spPr>
          <a:xfrm>
            <a:off x="304800" y="1752600"/>
            <a:ext cx="3657600" cy="3657600"/>
          </a:xfrm>
        </p:spPr>
        <p:txBody>
          <a:bodyPr/>
          <a:lstStyle>
            <a:lvl1pPr>
              <a:defRPr sz="1800"/>
            </a:lvl1pPr>
          </a:lstStyle>
          <a:p>
            <a:pPr lvl="0"/>
            <a:r>
              <a:rPr lang="en-US"/>
              <a:t>Click to edit Master text styles</a:t>
            </a:r>
          </a:p>
        </p:txBody>
      </p:sp>
      <p:sp>
        <p:nvSpPr>
          <p:cNvPr id="4" name="Content Placeholder 3"/>
          <p:cNvSpPr>
            <a:spLocks noGrp="1"/>
          </p:cNvSpPr>
          <p:nvPr>
            <p:ph sz="quarter" idx="2"/>
          </p:nvPr>
        </p:nvSpPr>
        <p:spPr>
          <a:xfrm>
            <a:off x="4165600" y="1752600"/>
            <a:ext cx="7620000" cy="3657600"/>
          </a:xfrm>
        </p:spPr>
        <p:txBody>
          <a:bodyPr/>
          <a:lstStyle>
            <a:lvl1pPr>
              <a:defRPr sz="1800"/>
            </a:lvl1pPr>
            <a:lvl2pPr>
              <a:defRPr sz="1500"/>
            </a:lvl2pPr>
            <a:lvl3pPr>
              <a:defRPr sz="1500"/>
            </a:lvl3pPr>
          </a:lstStyle>
          <a:p>
            <a:pPr lvl="0"/>
            <a:r>
              <a:rPr lang="en-US"/>
              <a:t>Click to edit Master text styles</a:t>
            </a:r>
          </a:p>
          <a:p>
            <a:pPr lvl="1"/>
            <a:r>
              <a:rPr lang="en-US"/>
              <a:t>Second level</a:t>
            </a:r>
          </a:p>
          <a:p>
            <a:pPr lvl="2"/>
            <a:r>
              <a:rPr lang="en-US"/>
              <a:t>Third level</a:t>
            </a:r>
          </a:p>
        </p:txBody>
      </p:sp>
      <p:sp>
        <p:nvSpPr>
          <p:cNvPr id="7" name="Rectangle 4"/>
          <p:cNvSpPr>
            <a:spLocks noGrp="1" noChangeArrowheads="1"/>
          </p:cNvSpPr>
          <p:nvPr>
            <p:ph type="dt" sz="half" idx="10"/>
          </p:nvPr>
        </p:nvSpPr>
        <p:spPr>
          <a:xfrm>
            <a:off x="609600" y="6407735"/>
            <a:ext cx="2844800" cy="365125"/>
          </a:xfrm>
        </p:spPr>
        <p:txBody>
          <a:bodyPr/>
          <a:lstStyle>
            <a:lvl1pPr>
              <a:buFontTx/>
              <a:buNone/>
              <a:defRPr sz="900"/>
            </a:lvl1pPr>
          </a:lstStyle>
          <a:p>
            <a:pPr fontAlgn="base">
              <a:spcBef>
                <a:spcPct val="0"/>
              </a:spcBef>
              <a:spcAft>
                <a:spcPct val="0"/>
              </a:spcAft>
              <a:defRPr/>
            </a:pPr>
            <a:endParaRPr lang="en-US">
              <a:solidFill>
                <a:srgbClr val="D4D2D0">
                  <a:shade val="50000"/>
                </a:srgbClr>
              </a:solidFill>
            </a:endParaRPr>
          </a:p>
        </p:txBody>
      </p:sp>
      <p:sp>
        <p:nvSpPr>
          <p:cNvPr id="8" name="Rectangle 5"/>
          <p:cNvSpPr>
            <a:spLocks noGrp="1" noChangeArrowheads="1"/>
          </p:cNvSpPr>
          <p:nvPr>
            <p:ph type="ftr" sz="quarter" idx="11"/>
          </p:nvPr>
        </p:nvSpPr>
        <p:spPr>
          <a:xfrm>
            <a:off x="4165600" y="6407735"/>
            <a:ext cx="3860800" cy="365125"/>
          </a:xfrm>
        </p:spPr>
        <p:txBody>
          <a:bodyPr/>
          <a:lstStyle>
            <a:lvl1pPr>
              <a:buFontTx/>
              <a:buNone/>
              <a:defRPr sz="900"/>
            </a:lvl1pPr>
          </a:lstStyle>
          <a:p>
            <a:pPr fontAlgn="base">
              <a:spcBef>
                <a:spcPct val="0"/>
              </a:spcBef>
              <a:spcAft>
                <a:spcPct val="0"/>
              </a:spcAft>
              <a:defRPr/>
            </a:pPr>
            <a:endParaRPr lang="en-US">
              <a:solidFill>
                <a:srgbClr val="D4D2D0">
                  <a:shade val="50000"/>
                </a:srgbClr>
              </a:solidFill>
            </a:endParaRPr>
          </a:p>
        </p:txBody>
      </p:sp>
      <p:sp>
        <p:nvSpPr>
          <p:cNvPr id="9" name="Rectangle 6"/>
          <p:cNvSpPr>
            <a:spLocks noGrp="1" noChangeArrowheads="1"/>
          </p:cNvSpPr>
          <p:nvPr>
            <p:ph type="sldNum" sz="quarter" idx="12"/>
          </p:nvPr>
        </p:nvSpPr>
        <p:spPr/>
        <p:txBody>
          <a:bodyPr/>
          <a:lstStyle>
            <a:lvl1pPr>
              <a:defRPr/>
            </a:lvl1pPr>
          </a:lstStyle>
          <a:p>
            <a:pPr fontAlgn="base">
              <a:spcBef>
                <a:spcPct val="0"/>
              </a:spcBef>
              <a:spcAft>
                <a:spcPct val="0"/>
              </a:spcAft>
              <a:defRPr/>
            </a:pPr>
            <a:fld id="{034C989F-FF5E-4918-AB18-763EEC12F6DA}" type="slidenum">
              <a:rPr lang="en-US" smtClean="0">
                <a:solidFill>
                  <a:srgbClr val="D4D2D0">
                    <a:shade val="50000"/>
                  </a:srgbClr>
                </a:solidFill>
              </a:rPr>
              <a:pPr fontAlgn="base">
                <a:spcBef>
                  <a:spcPct val="0"/>
                </a:spcBef>
                <a:spcAft>
                  <a:spcPct val="0"/>
                </a:spcAft>
                <a:defRPr/>
              </a:pPr>
              <a:t>‹#›</a:t>
            </a:fld>
            <a:endParaRPr lang="en-US">
              <a:solidFill>
                <a:srgbClr val="D4D2D0">
                  <a:shade val="50000"/>
                </a:srgbClr>
              </a:solidFill>
            </a:endParaRPr>
          </a:p>
        </p:txBody>
      </p:sp>
      <p:sp>
        <p:nvSpPr>
          <p:cNvPr id="10" name="Content Placeholder 2"/>
          <p:cNvSpPr>
            <a:spLocks noGrp="1"/>
          </p:cNvSpPr>
          <p:nvPr>
            <p:ph sz="quarter" idx="13"/>
          </p:nvPr>
        </p:nvSpPr>
        <p:spPr>
          <a:xfrm>
            <a:off x="-18487" y="5562600"/>
            <a:ext cx="2096653" cy="1295400"/>
          </a:xfrm>
        </p:spPr>
        <p:txBody>
          <a:bodyPr/>
          <a:lstStyle>
            <a:lvl1pPr marL="27384" indent="0">
              <a:buFontTx/>
              <a:buNone/>
              <a:defRPr sz="900"/>
            </a:lvl1pPr>
          </a:lstStyle>
          <a:p>
            <a:pPr lvl="0"/>
            <a:r>
              <a:rPr lang="en-US"/>
              <a:t>Click to edit Master text styles</a:t>
            </a:r>
          </a:p>
        </p:txBody>
      </p:sp>
      <p:sp>
        <p:nvSpPr>
          <p:cNvPr id="11" name="Content Placeholder 2"/>
          <p:cNvSpPr>
            <a:spLocks noGrp="1"/>
          </p:cNvSpPr>
          <p:nvPr>
            <p:ph sz="quarter" idx="14"/>
          </p:nvPr>
        </p:nvSpPr>
        <p:spPr>
          <a:xfrm>
            <a:off x="4197004" y="5562600"/>
            <a:ext cx="2096653" cy="1295400"/>
          </a:xfrm>
        </p:spPr>
        <p:txBody>
          <a:bodyPr/>
          <a:lstStyle>
            <a:lvl1pPr marL="27384" indent="0">
              <a:buFontTx/>
              <a:buNone/>
              <a:defRPr sz="900"/>
            </a:lvl1pPr>
          </a:lstStyle>
          <a:p>
            <a:pPr lvl="0"/>
            <a:r>
              <a:rPr lang="en-US"/>
              <a:t>Click to edit Master text styles</a:t>
            </a:r>
          </a:p>
        </p:txBody>
      </p:sp>
      <p:sp>
        <p:nvSpPr>
          <p:cNvPr id="12" name="Content Placeholder 2"/>
          <p:cNvSpPr>
            <a:spLocks noGrp="1"/>
          </p:cNvSpPr>
          <p:nvPr>
            <p:ph sz="quarter" idx="15"/>
          </p:nvPr>
        </p:nvSpPr>
        <p:spPr>
          <a:xfrm>
            <a:off x="8135392" y="5562600"/>
            <a:ext cx="2096653" cy="1295400"/>
          </a:xfrm>
        </p:spPr>
        <p:txBody>
          <a:bodyPr/>
          <a:lstStyle>
            <a:lvl1pPr marL="27384" indent="0">
              <a:buFontTx/>
              <a:buNone/>
              <a:defRPr sz="900"/>
            </a:lvl1pPr>
          </a:lstStyle>
          <a:p>
            <a:pPr lvl="0"/>
            <a:r>
              <a:rPr lang="en-US"/>
              <a:t>Click to edit Master text styles</a:t>
            </a:r>
          </a:p>
        </p:txBody>
      </p:sp>
      <p:sp>
        <p:nvSpPr>
          <p:cNvPr id="13" name="Content Placeholder 2"/>
          <p:cNvSpPr>
            <a:spLocks noGrp="1"/>
          </p:cNvSpPr>
          <p:nvPr>
            <p:ph sz="quarter" idx="16"/>
          </p:nvPr>
        </p:nvSpPr>
        <p:spPr>
          <a:xfrm>
            <a:off x="6203144" y="5562600"/>
            <a:ext cx="2096653" cy="1295400"/>
          </a:xfrm>
        </p:spPr>
        <p:txBody>
          <a:bodyPr/>
          <a:lstStyle>
            <a:lvl1pPr marL="27384" indent="0">
              <a:buFontTx/>
              <a:buNone/>
              <a:defRPr sz="900"/>
            </a:lvl1pPr>
          </a:lstStyle>
          <a:p>
            <a:pPr lvl="0"/>
            <a:r>
              <a:rPr lang="en-US"/>
              <a:t>Click to edit Master text styles</a:t>
            </a:r>
          </a:p>
        </p:txBody>
      </p:sp>
      <p:sp>
        <p:nvSpPr>
          <p:cNvPr id="14" name="Content Placeholder 2"/>
          <p:cNvSpPr>
            <a:spLocks noGrp="1"/>
          </p:cNvSpPr>
          <p:nvPr>
            <p:ph sz="quarter" idx="17"/>
          </p:nvPr>
        </p:nvSpPr>
        <p:spPr>
          <a:xfrm>
            <a:off x="10086112" y="5562600"/>
            <a:ext cx="2096653" cy="1295400"/>
          </a:xfrm>
        </p:spPr>
        <p:txBody>
          <a:bodyPr/>
          <a:lstStyle>
            <a:lvl1pPr marL="27384" indent="0">
              <a:buFontTx/>
              <a:buNone/>
              <a:defRPr sz="900"/>
            </a:lvl1pPr>
          </a:lstStyle>
          <a:p>
            <a:pPr lvl="0"/>
            <a:r>
              <a:rPr lang="en-US"/>
              <a:t>Click to edit Master text styles</a:t>
            </a:r>
          </a:p>
        </p:txBody>
      </p:sp>
      <p:sp>
        <p:nvSpPr>
          <p:cNvPr id="15" name="Content Placeholder 2"/>
          <p:cNvSpPr>
            <a:spLocks noGrp="1"/>
          </p:cNvSpPr>
          <p:nvPr>
            <p:ph sz="quarter" idx="18"/>
          </p:nvPr>
        </p:nvSpPr>
        <p:spPr>
          <a:xfrm>
            <a:off x="2061548" y="5569527"/>
            <a:ext cx="2096653" cy="1295400"/>
          </a:xfrm>
        </p:spPr>
        <p:txBody>
          <a:bodyPr/>
          <a:lstStyle>
            <a:lvl1pPr marL="27384" indent="0">
              <a:buFontTx/>
              <a:buNone/>
              <a:defRPr sz="900"/>
            </a:lvl1pPr>
          </a:lstStyle>
          <a:p>
            <a:pPr lvl="0"/>
            <a:r>
              <a:rPr lang="en-US"/>
              <a:t>Click to edit Master text styles</a:t>
            </a:r>
          </a:p>
        </p:txBody>
      </p:sp>
    </p:spTree>
    <p:extLst>
      <p:ext uri="{BB962C8B-B14F-4D97-AF65-F5344CB8AC3E}">
        <p14:creationId xmlns:p14="http://schemas.microsoft.com/office/powerpoint/2010/main" val="40460529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userDrawn="1">
  <p:cSld name="3_Blank">
    <p:spTree>
      <p:nvGrpSpPr>
        <p:cNvPr id="1" name=""/>
        <p:cNvGrpSpPr/>
        <p:nvPr/>
      </p:nvGrpSpPr>
      <p:grpSpPr>
        <a:xfrm>
          <a:off x="0" y="0"/>
          <a:ext cx="0" cy="0"/>
          <a:chOff x="0" y="0"/>
          <a:chExt cx="0" cy="0"/>
        </a:xfrm>
      </p:grpSpPr>
      <p:sp>
        <p:nvSpPr>
          <p:cNvPr id="6" name="Title 14"/>
          <p:cNvSpPr>
            <a:spLocks noGrp="1"/>
          </p:cNvSpPr>
          <p:nvPr>
            <p:ph type="title"/>
          </p:nvPr>
        </p:nvSpPr>
        <p:spPr>
          <a:xfrm>
            <a:off x="1117600" y="76201"/>
            <a:ext cx="10972800" cy="584775"/>
          </a:xfrm>
          <a:prstGeom prst="rect">
            <a:avLst/>
          </a:prstGeom>
          <a:noFill/>
        </p:spPr>
        <p:txBody>
          <a:bodyPr wrap="square" rtlCol="0" anchor="t">
            <a:spAutoFit/>
          </a:bodyPr>
          <a:lstStyle>
            <a:lvl1pPr marL="0" algn="r" defTabSz="914400" rtl="0" eaLnBrk="1" latinLnBrk="0" hangingPunct="1">
              <a:defRPr lang="en-US" sz="3200" b="0" kern="1200" dirty="0" smtClean="0">
                <a:solidFill>
                  <a:srgbClr val="8B8376"/>
                </a:solidFill>
                <a:latin typeface="Century Gothic" pitchFamily="34" charset="0"/>
                <a:ea typeface="+mn-ea"/>
                <a:cs typeface="+mn-cs"/>
              </a:defRPr>
            </a:lvl1pPr>
          </a:lstStyle>
          <a:p>
            <a:r>
              <a:rPr lang="en-US"/>
              <a:t>Click to edit Master 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73600" y="6324953"/>
            <a:ext cx="2946400" cy="533047"/>
          </a:xfrm>
          <a:prstGeom prst="rect">
            <a:avLst/>
          </a:prstGeom>
        </p:spPr>
      </p:pic>
    </p:spTree>
    <p:extLst>
      <p:ext uri="{BB962C8B-B14F-4D97-AF65-F5344CB8AC3E}">
        <p14:creationId xmlns:p14="http://schemas.microsoft.com/office/powerpoint/2010/main" val="4809973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79438"/>
            <a:ext cx="10972800" cy="563562"/>
          </a:xfrm>
          <a:noFill/>
          <a:ln>
            <a:noFill/>
          </a:ln>
          <a:effectLst>
            <a:outerShdw blurRad="50800" dist="38100" dir="8100000" algn="tr" rotWithShape="0">
              <a:prstClr val="black">
                <a:alpha val="40000"/>
              </a:prstClr>
            </a:outerShdw>
          </a:effectLst>
        </p:spPr>
        <p:txBody>
          <a:bodyPr vert="horz" lIns="45720" rIns="45720" anchor="ctr">
            <a:noAutofit/>
          </a:bodyPr>
          <a:lstStyle>
            <a:lvl1pPr>
              <a:defRPr lang="en-US" dirty="0"/>
            </a:lvl1pPr>
          </a:lstStyle>
          <a:p>
            <a:pPr lvl="0" algn="ctr"/>
            <a:r>
              <a:rPr lang="en-US"/>
              <a:t>Click to edit Master title style</a:t>
            </a:r>
          </a:p>
        </p:txBody>
      </p:sp>
      <p:sp>
        <p:nvSpPr>
          <p:cNvPr id="3" name="Text Placeholder 2"/>
          <p:cNvSpPr>
            <a:spLocks noGrp="1"/>
          </p:cNvSpPr>
          <p:nvPr>
            <p:ph type="body" sz="half" idx="1"/>
          </p:nvPr>
        </p:nvSpPr>
        <p:spPr>
          <a:xfrm>
            <a:off x="609600" y="1493839"/>
            <a:ext cx="5384800" cy="4525963"/>
          </a:xfrm>
        </p:spPr>
        <p:txBody>
          <a:bodyPr/>
          <a:lstStyle>
            <a:lvl1pPr>
              <a:buClr>
                <a:srgbClr val="83AA54"/>
              </a:buClr>
              <a:defRPr>
                <a:solidFill>
                  <a:schemeClr val="bg2">
                    <a:lumMod val="25000"/>
                  </a:schemeClr>
                </a:solidFill>
                <a:latin typeface="Montserrat" panose="00000500000000000000" pitchFamily="2" charset="0"/>
              </a:defRPr>
            </a:lvl1pPr>
            <a:lvl2pPr>
              <a:buClr>
                <a:schemeClr val="accent2">
                  <a:lumMod val="75000"/>
                </a:schemeClr>
              </a:buClr>
              <a:defRPr>
                <a:solidFill>
                  <a:schemeClr val="bg2">
                    <a:lumMod val="25000"/>
                  </a:schemeClr>
                </a:solidFill>
                <a:latin typeface="Montserrat" panose="00000500000000000000" pitchFamily="2" charset="0"/>
              </a:defRPr>
            </a:lvl2pPr>
            <a:lvl3pPr>
              <a:buClr>
                <a:schemeClr val="accent2">
                  <a:lumMod val="75000"/>
                </a:schemeClr>
              </a:buClr>
              <a:defRPr>
                <a:solidFill>
                  <a:schemeClr val="bg2">
                    <a:lumMod val="25000"/>
                  </a:schemeClr>
                </a:solidFill>
                <a:latin typeface="Montserrat" panose="00000500000000000000" pitchFamily="2" charset="0"/>
              </a:defRPr>
            </a:lvl3pPr>
            <a:lvl4pPr>
              <a:defRPr>
                <a:solidFill>
                  <a:schemeClr val="bg2">
                    <a:lumMod val="25000"/>
                  </a:schemeClr>
                </a:solidFill>
                <a:latin typeface="Candara" pitchFamily="34" charset="0"/>
              </a:defRPr>
            </a:lvl4pPr>
            <a:lvl5pPr>
              <a:defRPr>
                <a:solidFill>
                  <a:schemeClr val="bg2">
                    <a:lumMod val="25000"/>
                  </a:schemeClr>
                </a:solidFill>
                <a:latin typeface="Candara" pitchFamily="34" charset="0"/>
              </a:defRPr>
            </a:lvl5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197600" y="1493839"/>
            <a:ext cx="5384800" cy="452596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solidFill>
                  <a:schemeClr val="bg2">
                    <a:lumMod val="25000"/>
                  </a:schemeClr>
                </a:solidFill>
              </a:defRPr>
            </a:lvl1pPr>
            <a:lvl2pPr>
              <a:defRPr lang="en-US">
                <a:solidFill>
                  <a:schemeClr val="bg2">
                    <a:lumMod val="25000"/>
                  </a:schemeClr>
                </a:solidFill>
              </a:defRPr>
            </a:lvl2pPr>
            <a:lvl3pPr>
              <a:defRPr lang="en-US">
                <a:solidFill>
                  <a:schemeClr val="bg2">
                    <a:lumMod val="25000"/>
                  </a:schemeClr>
                </a:solidFill>
              </a:defRPr>
            </a:lvl3pPr>
          </a:lstStyle>
          <a:p>
            <a:pPr lvl="0">
              <a:buClr>
                <a:srgbClr val="83AA54"/>
              </a:buClr>
            </a:pPr>
            <a:r>
              <a:rPr lang="en-US"/>
              <a:t>Click to edit Master text styles</a:t>
            </a:r>
          </a:p>
          <a:p>
            <a:pPr lvl="1">
              <a:buClr>
                <a:srgbClr val="83AA54"/>
              </a:buClr>
            </a:pPr>
            <a:r>
              <a:rPr lang="en-US"/>
              <a:t>Second level</a:t>
            </a:r>
          </a:p>
          <a:p>
            <a:pPr lvl="2">
              <a:buClr>
                <a:srgbClr val="83AA54"/>
              </a:buClr>
            </a:pPr>
            <a:r>
              <a:rPr lang="en-US"/>
              <a:t>Third level</a:t>
            </a:r>
          </a:p>
        </p:txBody>
      </p:sp>
      <p:sp>
        <p:nvSpPr>
          <p:cNvPr id="5" name="Date Placeholder 4"/>
          <p:cNvSpPr>
            <a:spLocks noGrp="1"/>
          </p:cNvSpPr>
          <p:nvPr>
            <p:ph type="dt" sz="half" idx="10"/>
          </p:nvPr>
        </p:nvSpPr>
        <p:spPr>
          <a:xfrm>
            <a:off x="609600" y="6245225"/>
            <a:ext cx="2844800" cy="476250"/>
          </a:xfrm>
        </p:spPr>
        <p:txBody>
          <a:bodyPr/>
          <a:lstStyle>
            <a:lvl1pPr>
              <a:defRPr/>
            </a:lvl1pPr>
          </a:lstStyle>
          <a:p>
            <a:pPr fontAlgn="base">
              <a:spcBef>
                <a:spcPct val="0"/>
              </a:spcBef>
              <a:spcAft>
                <a:spcPct val="0"/>
              </a:spcAft>
              <a:defRPr/>
            </a:pPr>
            <a:endParaRPr lang="en-US">
              <a:solidFill>
                <a:srgbClr val="D4D2D0">
                  <a:shade val="50000"/>
                </a:srgbClr>
              </a:solidFill>
            </a:endParaRPr>
          </a:p>
        </p:txBody>
      </p:sp>
      <p:sp>
        <p:nvSpPr>
          <p:cNvPr id="6" name="Footer Placeholder 5"/>
          <p:cNvSpPr>
            <a:spLocks noGrp="1"/>
          </p:cNvSpPr>
          <p:nvPr>
            <p:ph type="ftr" sz="quarter" idx="11"/>
          </p:nvPr>
        </p:nvSpPr>
        <p:spPr>
          <a:xfrm>
            <a:off x="4165600" y="6245225"/>
            <a:ext cx="3860800" cy="476250"/>
          </a:xfrm>
        </p:spPr>
        <p:txBody>
          <a:bodyPr/>
          <a:lstStyle>
            <a:lvl1pPr>
              <a:defRPr/>
            </a:lvl1pPr>
          </a:lstStyle>
          <a:p>
            <a:pPr fontAlgn="base">
              <a:spcBef>
                <a:spcPct val="0"/>
              </a:spcBef>
              <a:spcAft>
                <a:spcPct val="0"/>
              </a:spcAft>
              <a:defRPr/>
            </a:pPr>
            <a:endParaRPr lang="en-US">
              <a:solidFill>
                <a:srgbClr val="D4D2D0">
                  <a:shade val="50000"/>
                </a:srgbClr>
              </a:solidFill>
            </a:endParaRPr>
          </a:p>
        </p:txBody>
      </p:sp>
      <p:sp>
        <p:nvSpPr>
          <p:cNvPr id="7" name="Slide Number Placeholder 6"/>
          <p:cNvSpPr>
            <a:spLocks noGrp="1"/>
          </p:cNvSpPr>
          <p:nvPr>
            <p:ph type="sldNum" sz="quarter" idx="12"/>
          </p:nvPr>
        </p:nvSpPr>
        <p:spPr>
          <a:xfrm>
            <a:off x="8737600" y="6245225"/>
            <a:ext cx="2844800" cy="476250"/>
          </a:xfrm>
        </p:spPr>
        <p:txBody>
          <a:bodyPr/>
          <a:lstStyle>
            <a:lvl1pPr>
              <a:defRPr/>
            </a:lvl1pPr>
          </a:lstStyle>
          <a:p>
            <a:pPr fontAlgn="base">
              <a:spcBef>
                <a:spcPct val="0"/>
              </a:spcBef>
              <a:spcAft>
                <a:spcPct val="0"/>
              </a:spcAft>
              <a:defRPr/>
            </a:pPr>
            <a:fld id="{034C989F-FF5E-4918-AB18-763EEC12F6DA}" type="slidenum">
              <a:rPr lang="en-US" smtClean="0">
                <a:solidFill>
                  <a:srgbClr val="D4D2D0">
                    <a:shade val="50000"/>
                  </a:srgbClr>
                </a:solidFill>
              </a:rPr>
              <a:pPr fontAlgn="base">
                <a:spcBef>
                  <a:spcPct val="0"/>
                </a:spcBef>
                <a:spcAft>
                  <a:spcPct val="0"/>
                </a:spcAft>
                <a:defRPr/>
              </a:pPr>
              <a:t>‹#›</a:t>
            </a:fld>
            <a:endParaRPr lang="en-US">
              <a:solidFill>
                <a:srgbClr val="D4D2D0">
                  <a:shade val="50000"/>
                </a:srgbClr>
              </a:solidFill>
            </a:endParaRPr>
          </a:p>
        </p:txBody>
      </p:sp>
    </p:spTree>
    <p:extLst>
      <p:ext uri="{BB962C8B-B14F-4D97-AF65-F5344CB8AC3E}">
        <p14:creationId xmlns:p14="http://schemas.microsoft.com/office/powerpoint/2010/main" val="374620422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914400" y="304800"/>
            <a:ext cx="10363200" cy="1143000"/>
          </a:xfrm>
          <a:noFill/>
          <a:ln>
            <a:noFill/>
          </a:ln>
          <a:effectLst>
            <a:outerShdw blurRad="50800" dist="38100" dir="8100000" algn="tr" rotWithShape="0">
              <a:prstClr val="black">
                <a:alpha val="40000"/>
              </a:prstClr>
            </a:outerShdw>
          </a:effectLst>
        </p:spPr>
        <p:txBody>
          <a:bodyPr vert="horz" lIns="45720" rIns="45720" anchor="ctr">
            <a:noAutofit/>
          </a:bodyPr>
          <a:lstStyle>
            <a:lvl1pPr>
              <a:defRPr lang="en-US">
                <a:solidFill>
                  <a:schemeClr val="accent6"/>
                </a:solidFill>
              </a:defRPr>
            </a:lvl1pPr>
          </a:lstStyle>
          <a:p>
            <a:pPr lvl="0" algn="ctr"/>
            <a:r>
              <a:rPr lang="en-US"/>
              <a:t>Click to edit Master title style</a:t>
            </a:r>
          </a:p>
        </p:txBody>
      </p:sp>
      <p:sp>
        <p:nvSpPr>
          <p:cNvPr id="3" name="Content Placeholder 2"/>
          <p:cNvSpPr>
            <a:spLocks noGrp="1"/>
          </p:cNvSpPr>
          <p:nvPr>
            <p:ph sz="quarter" idx="1"/>
          </p:nvPr>
        </p:nvSpPr>
        <p:spPr>
          <a:xfrm>
            <a:off x="914400" y="1981200"/>
            <a:ext cx="5080000" cy="1981200"/>
          </a:xfrm>
        </p:spPr>
        <p:txBody>
          <a:bodyPr/>
          <a:lstStyle>
            <a:lvl1pPr marL="419100" indent="-382588">
              <a:buFont typeface="Arial" panose="020B0604020202020204" pitchFamily="34" charset="0"/>
              <a:buChar char="•"/>
              <a:defRPr/>
            </a:lvl1pPr>
            <a:lvl2pPr marL="722313" indent="-273050">
              <a:buFont typeface="Arial" panose="020B0604020202020204" pitchFamily="34" charset="0"/>
              <a:buChar char="•"/>
              <a:defRPr/>
            </a:lvl2pPr>
            <a:lvl3pPr marL="1004888" indent="-255588">
              <a:buFont typeface="Arial" panose="020B0604020202020204" pitchFamily="34" charset="0"/>
              <a:buChar char="•"/>
              <a:defRPr/>
            </a:lvl3pPr>
            <a:lvl4pPr marL="1279525" indent="-236538">
              <a:buFont typeface="Arial" panose="020B0604020202020204" pitchFamily="34" charset="0"/>
              <a:buChar char="•"/>
              <a:defRPr/>
            </a:lvl4pPr>
            <a:lvl5pPr marL="1489075" indent="-182563">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981200"/>
            <a:ext cx="5080000" cy="1981200"/>
          </a:xfrm>
        </p:spPr>
        <p:txBody>
          <a:bodyPr/>
          <a:lstStyle>
            <a:lvl1pPr marL="419100" indent="-382588">
              <a:buFont typeface="Arial" panose="020B0604020202020204" pitchFamily="34" charset="0"/>
              <a:buChar char="•"/>
              <a:defRPr/>
            </a:lvl1pPr>
            <a:lvl2pPr marL="722313" indent="-273050">
              <a:buFont typeface="Arial" panose="020B0604020202020204" pitchFamily="34" charset="0"/>
              <a:buChar char="•"/>
              <a:defRPr/>
            </a:lvl2pPr>
            <a:lvl3pPr marL="1004888" indent="-255588">
              <a:buFont typeface="Arial" panose="020B0604020202020204" pitchFamily="34" charset="0"/>
              <a:buChar char="•"/>
              <a:defRPr/>
            </a:lvl3pPr>
            <a:lvl4pPr marL="1279525" indent="-236538">
              <a:buFont typeface="Arial" panose="020B0604020202020204" pitchFamily="34" charset="0"/>
              <a:buChar char="•"/>
              <a:defRPr/>
            </a:lvl4pPr>
            <a:lvl5pPr marL="1489075" indent="-182563">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914400" y="4114800"/>
            <a:ext cx="5080000" cy="1981200"/>
          </a:xfrm>
        </p:spPr>
        <p:txBody>
          <a:bodyPr/>
          <a:lstStyle>
            <a:lvl1pPr marL="419100" indent="-382588">
              <a:buFont typeface="Arial" panose="020B0604020202020204" pitchFamily="34" charset="0"/>
              <a:buChar char="•"/>
              <a:defRPr/>
            </a:lvl1pPr>
            <a:lvl2pPr marL="722313" indent="-273050">
              <a:buFont typeface="Arial" panose="020B0604020202020204" pitchFamily="34" charset="0"/>
              <a:buChar char="•"/>
              <a:defRPr/>
            </a:lvl2pPr>
            <a:lvl3pPr marL="1004888" indent="-255588">
              <a:buFont typeface="Arial" panose="020B0604020202020204" pitchFamily="34" charset="0"/>
              <a:buChar char="•"/>
              <a:defRPr/>
            </a:lvl3pPr>
            <a:lvl4pPr marL="1279525" indent="-236538">
              <a:buFont typeface="Arial" panose="020B0604020202020204" pitchFamily="34" charset="0"/>
              <a:buChar char="•"/>
              <a:defRPr/>
            </a:lvl4pPr>
            <a:lvl5pPr marL="1489075" indent="-182563">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4114800"/>
            <a:ext cx="5080000" cy="1981200"/>
          </a:xfrm>
        </p:spPr>
        <p:txBody>
          <a:bodyPr/>
          <a:lstStyle>
            <a:lvl1pPr marL="419100" indent="-382588">
              <a:buFont typeface="Arial" panose="020B0604020202020204" pitchFamily="34" charset="0"/>
              <a:buChar char="•"/>
              <a:defRPr/>
            </a:lvl1pPr>
            <a:lvl2pPr marL="722313" indent="-273050">
              <a:buFont typeface="Arial" panose="020B0604020202020204" pitchFamily="34" charset="0"/>
              <a:buChar char="•"/>
              <a:defRPr/>
            </a:lvl2pPr>
            <a:lvl3pPr marL="1004888" indent="-255588">
              <a:buFont typeface="Arial" panose="020B0604020202020204" pitchFamily="34" charset="0"/>
              <a:buChar char="•"/>
              <a:defRPr/>
            </a:lvl3pPr>
            <a:lvl4pPr marL="1279525" indent="-236538">
              <a:buFont typeface="Arial" panose="020B0604020202020204" pitchFamily="34" charset="0"/>
              <a:buChar char="•"/>
              <a:defRPr/>
            </a:lvl4pPr>
            <a:lvl5pPr marL="1489075" indent="-182563">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marL="171450" indent="-171450">
              <a:buFont typeface="Arial" panose="020B0604020202020204" pitchFamily="34" charset="0"/>
              <a:buChar char="•"/>
              <a:defRPr/>
            </a:lvl1pPr>
          </a:lstStyle>
          <a:p>
            <a:fld id="{ED0974AF-4023-4309-9D03-8CF1C93311DA}" type="datetime1">
              <a:rPr lang="en-US" smtClean="0"/>
              <a:t>9/17/2026</a:t>
            </a:fld>
            <a:endParaRPr lang="en-US"/>
          </a:p>
        </p:txBody>
      </p:sp>
      <p:sp>
        <p:nvSpPr>
          <p:cNvPr id="8" name="Rectangle 5"/>
          <p:cNvSpPr>
            <a:spLocks noGrp="1" noChangeArrowheads="1"/>
          </p:cNvSpPr>
          <p:nvPr>
            <p:ph type="ftr" sz="quarter" idx="11"/>
          </p:nvPr>
        </p:nvSpPr>
        <p:spPr/>
        <p:txBody>
          <a:bodyPr/>
          <a:lstStyle>
            <a:lvl1pPr marL="285750" indent="-285750">
              <a:buFont typeface="Arial" panose="020B0604020202020204" pitchFamily="34" charset="0"/>
              <a:buChar char="•"/>
              <a:defRPr/>
            </a:lvl1pPr>
          </a:lstStyle>
          <a:p>
            <a:endParaRPr lang="en-US"/>
          </a:p>
        </p:txBody>
      </p:sp>
      <p:sp>
        <p:nvSpPr>
          <p:cNvPr id="9" name="Rectangle 6"/>
          <p:cNvSpPr>
            <a:spLocks noGrp="1" noChangeArrowheads="1"/>
          </p:cNvSpPr>
          <p:nvPr>
            <p:ph type="sldNum" sz="quarter" idx="12"/>
          </p:nvPr>
        </p:nvSpPr>
        <p:spPr/>
        <p:txBody>
          <a:bodyPr/>
          <a:lstStyle>
            <a:lvl1pPr marL="171450" indent="-171450">
              <a:buFont typeface="Arial" panose="020B0604020202020204" pitchFamily="34" charset="0"/>
              <a:buChar char="•"/>
              <a:defRPr/>
            </a:lvl1pPr>
          </a:lstStyle>
          <a:p>
            <a:fld id="{6CE6972A-45AB-4863-BD90-DC1700C69A9C}" type="slidenum">
              <a:rPr lang="en-US" smtClean="0"/>
              <a:pPr/>
              <a:t>‹#›</a:t>
            </a:fld>
            <a:endParaRPr lang="en-US"/>
          </a:p>
        </p:txBody>
      </p:sp>
    </p:spTree>
    <p:extLst>
      <p:ext uri="{BB962C8B-B14F-4D97-AF65-F5344CB8AC3E}">
        <p14:creationId xmlns:p14="http://schemas.microsoft.com/office/powerpoint/2010/main" val="322985824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10972800" cy="563562"/>
          </a:xfrm>
          <a:noFill/>
          <a:ln>
            <a:noFill/>
          </a:ln>
          <a:effectLst>
            <a:outerShdw blurRad="50800" dist="38100" dir="8100000" algn="tr" rotWithShape="0">
              <a:prstClr val="black">
                <a:alpha val="40000"/>
              </a:prstClr>
            </a:outerShdw>
          </a:effectLst>
        </p:spPr>
        <p:txBody>
          <a:bodyPr>
            <a:normAutofit/>
          </a:bodyPr>
          <a:lstStyle>
            <a:lvl1pPr>
              <a:defRPr lang="en-US">
                <a:solidFill>
                  <a:schemeClr val="accent5">
                    <a:lumMod val="75000"/>
                  </a:schemeClr>
                </a:solidFill>
                <a:latin typeface="Montserrat" panose="00000500000000000000" pitchFamily="2" charset="0"/>
              </a:defRPr>
            </a:lvl1pPr>
          </a:lstStyle>
          <a:p>
            <a:pPr lvl="0"/>
            <a:r>
              <a:rPr lang="en-US"/>
              <a:t>Click to edit Master title style</a:t>
            </a:r>
          </a:p>
        </p:txBody>
      </p:sp>
      <p:sp>
        <p:nvSpPr>
          <p:cNvPr id="3" name="Text Placeholder 2"/>
          <p:cNvSpPr>
            <a:spLocks noGrp="1"/>
          </p:cNvSpPr>
          <p:nvPr>
            <p:ph type="body" sz="half" idx="1"/>
          </p:nvPr>
        </p:nvSpPr>
        <p:spPr>
          <a:xfrm>
            <a:off x="609600" y="1600205"/>
            <a:ext cx="5384800" cy="4525963"/>
          </a:xfrm>
        </p:spPr>
        <p:txBody>
          <a:bodyPr>
            <a:normAutofit/>
          </a:bodyPr>
          <a:lstStyle>
            <a:lvl1pPr>
              <a:defRPr lang="en-US" smtClean="0">
                <a:solidFill>
                  <a:schemeClr val="bg2">
                    <a:lumMod val="25000"/>
                  </a:schemeClr>
                </a:solidFill>
                <a:latin typeface="Montserrat" panose="00000500000000000000" pitchFamily="2" charset="0"/>
              </a:defRPr>
            </a:lvl1pPr>
            <a:lvl2pPr>
              <a:defRPr lang="en-US" smtClean="0">
                <a:solidFill>
                  <a:schemeClr val="bg2">
                    <a:lumMod val="25000"/>
                  </a:schemeClr>
                </a:solidFill>
                <a:latin typeface="Montserrat" panose="00000500000000000000" pitchFamily="2" charset="0"/>
              </a:defRPr>
            </a:lvl2pPr>
            <a:lvl3pPr>
              <a:defRPr lang="en-US" smtClean="0">
                <a:solidFill>
                  <a:schemeClr val="bg2">
                    <a:lumMod val="25000"/>
                  </a:schemeClr>
                </a:solidFill>
                <a:latin typeface="Montserrat" panose="00000500000000000000" pitchFamily="2" charset="0"/>
              </a:defRPr>
            </a:lvl3pPr>
            <a:lvl4pPr>
              <a:defRPr lang="en-US" smtClean="0">
                <a:solidFill>
                  <a:schemeClr val="bg2">
                    <a:lumMod val="25000"/>
                  </a:schemeClr>
                </a:solidFill>
                <a:latin typeface="Candara" pitchFamily="34" charset="0"/>
              </a:defRPr>
            </a:lvl4pPr>
            <a:lvl5pPr>
              <a:defRPr lang="en-US">
                <a:solidFill>
                  <a:schemeClr val="bg2">
                    <a:lumMod val="25000"/>
                  </a:schemeClr>
                </a:solidFill>
                <a:latin typeface="Candara" pitchFamily="34" charset="0"/>
              </a:defRPr>
            </a:lvl5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quarter" idx="2"/>
          </p:nvPr>
        </p:nvSpPr>
        <p:spPr>
          <a:xfrm>
            <a:off x="6197600" y="1600200"/>
            <a:ext cx="5384800" cy="21859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a:defRPr lang="en-US" dirty="0">
                <a:solidFill>
                  <a:schemeClr val="bg2">
                    <a:lumMod val="25000"/>
                  </a:schemeClr>
                </a:solidFill>
              </a:defRPr>
            </a:lvl1pPr>
            <a:lvl2pPr>
              <a:defRPr lang="en-US" dirty="0">
                <a:solidFill>
                  <a:schemeClr val="bg2">
                    <a:lumMod val="25000"/>
                  </a:schemeClr>
                </a:solidFill>
              </a:defRPr>
            </a:lvl2pPr>
            <a:lvl3pPr>
              <a:defRPr lang="en-US" dirty="0">
                <a:solidFill>
                  <a:schemeClr val="bg2">
                    <a:lumMod val="25000"/>
                  </a:schemeClr>
                </a:solidFill>
              </a:defRPr>
            </a:lvl3pPr>
          </a:lstStyle>
          <a:p>
            <a:pPr lvl="0"/>
            <a:r>
              <a:rPr lang="en-US"/>
              <a:t>Click to edit Master text styles</a:t>
            </a:r>
          </a:p>
          <a:p>
            <a:pPr lvl="1"/>
            <a:r>
              <a:rPr lang="en-US"/>
              <a:t>Second level</a:t>
            </a:r>
          </a:p>
          <a:p>
            <a:pPr lvl="2"/>
            <a:r>
              <a:rPr lang="en-US"/>
              <a:t>Third level</a:t>
            </a:r>
          </a:p>
        </p:txBody>
      </p:sp>
      <p:sp>
        <p:nvSpPr>
          <p:cNvPr id="5" name="Content Placeholder 4"/>
          <p:cNvSpPr>
            <a:spLocks noGrp="1"/>
          </p:cNvSpPr>
          <p:nvPr>
            <p:ph sz="quarter" idx="3"/>
          </p:nvPr>
        </p:nvSpPr>
        <p:spPr>
          <a:xfrm>
            <a:off x="6197600" y="3938593"/>
            <a:ext cx="5384800" cy="21875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a:defRPr lang="en-US">
                <a:solidFill>
                  <a:schemeClr val="bg2">
                    <a:lumMod val="25000"/>
                  </a:schemeClr>
                </a:solidFill>
              </a:defRPr>
            </a:lvl1pPr>
            <a:lvl2pPr>
              <a:defRPr lang="en-US">
                <a:solidFill>
                  <a:schemeClr val="bg2">
                    <a:lumMod val="25000"/>
                  </a:schemeClr>
                </a:solidFill>
              </a:defRPr>
            </a:lvl2pPr>
            <a:lvl3pPr>
              <a:defRPr lang="en-US">
                <a:solidFill>
                  <a:schemeClr val="bg2">
                    <a:lumMod val="25000"/>
                  </a:schemeClr>
                </a:solidFill>
              </a:defRPr>
            </a:lvl3pPr>
            <a:lvl4pPr>
              <a:defRPr lang="en-US"/>
            </a:lvl4pPr>
            <a:lvl5pPr>
              <a:defRPr lang="en-US"/>
            </a:lvl5pPr>
          </a:lstStyle>
          <a:p>
            <a:pPr lvl="0"/>
            <a:r>
              <a:rPr lang="en-US"/>
              <a:t>Click to edit Master text styles</a:t>
            </a:r>
          </a:p>
          <a:p>
            <a:pPr lvl="1"/>
            <a:r>
              <a:rPr lang="en-US"/>
              <a:t>Second level</a:t>
            </a:r>
          </a:p>
          <a:p>
            <a:pPr lvl="2"/>
            <a:r>
              <a:rPr lang="en-US"/>
              <a:t>Third level</a:t>
            </a:r>
          </a:p>
        </p:txBody>
      </p:sp>
      <p:sp>
        <p:nvSpPr>
          <p:cNvPr id="6" name="Date Placeholder 5"/>
          <p:cNvSpPr>
            <a:spLocks noGrp="1"/>
          </p:cNvSpPr>
          <p:nvPr>
            <p:ph type="dt" sz="half" idx="10"/>
          </p:nvPr>
        </p:nvSpPr>
        <p:spPr>
          <a:xfrm>
            <a:off x="609600" y="6245225"/>
            <a:ext cx="2844800" cy="476250"/>
          </a:xfrm>
        </p:spPr>
        <p:txBody>
          <a:bodyPr/>
          <a:lstStyle>
            <a:lvl1pPr>
              <a:defRPr/>
            </a:lvl1pPr>
          </a:lstStyle>
          <a:p>
            <a:pPr>
              <a:defRPr/>
            </a:pPr>
            <a:endParaRPr lang="en-US">
              <a:solidFill>
                <a:srgbClr val="D4D2D0">
                  <a:shade val="50000"/>
                </a:srgbClr>
              </a:solidFill>
            </a:endParaRPr>
          </a:p>
        </p:txBody>
      </p:sp>
      <p:sp>
        <p:nvSpPr>
          <p:cNvPr id="7" name="Footer Placeholder 6"/>
          <p:cNvSpPr>
            <a:spLocks noGrp="1"/>
          </p:cNvSpPr>
          <p:nvPr>
            <p:ph type="ftr" sz="quarter" idx="11"/>
          </p:nvPr>
        </p:nvSpPr>
        <p:spPr>
          <a:xfrm>
            <a:off x="4165600" y="6245225"/>
            <a:ext cx="3860800" cy="476250"/>
          </a:xfrm>
        </p:spPr>
        <p:txBody>
          <a:bodyPr/>
          <a:lstStyle>
            <a:lvl1pPr>
              <a:defRPr/>
            </a:lvl1pPr>
          </a:lstStyle>
          <a:p>
            <a:pPr>
              <a:defRPr/>
            </a:pPr>
            <a:endParaRPr lang="en-US">
              <a:solidFill>
                <a:srgbClr val="D4D2D0">
                  <a:shade val="50000"/>
                </a:srgbClr>
              </a:solidFill>
            </a:endParaRPr>
          </a:p>
        </p:txBody>
      </p:sp>
      <p:sp>
        <p:nvSpPr>
          <p:cNvPr id="8" name="Slide Number Placeholder 7"/>
          <p:cNvSpPr>
            <a:spLocks noGrp="1"/>
          </p:cNvSpPr>
          <p:nvPr>
            <p:ph type="sldNum" sz="quarter" idx="12"/>
          </p:nvPr>
        </p:nvSpPr>
        <p:spPr>
          <a:xfrm>
            <a:off x="8737600" y="6245225"/>
            <a:ext cx="2844800" cy="476250"/>
          </a:xfrm>
        </p:spPr>
        <p:txBody>
          <a:bodyPr/>
          <a:lstStyle>
            <a:lvl1pPr>
              <a:defRPr/>
            </a:lvl1pPr>
          </a:lstStyle>
          <a:p>
            <a:pPr>
              <a:defRPr/>
            </a:pPr>
            <a:fld id="{9E45E199-C6DE-4CCD-B474-D0876CD0F521}" type="slidenum">
              <a:rPr lang="en-US" smtClean="0">
                <a:solidFill>
                  <a:srgbClr val="D4D2D0">
                    <a:shade val="50000"/>
                  </a:srgbClr>
                </a:solidFill>
              </a:rPr>
              <a:pPr>
                <a:defRPr/>
              </a:pPr>
              <a:t>‹#›</a:t>
            </a:fld>
            <a:endParaRPr lang="en-US">
              <a:solidFill>
                <a:srgbClr val="D4D2D0">
                  <a:shade val="50000"/>
                </a:srgbClr>
              </a:solidFill>
            </a:endParaRPr>
          </a:p>
        </p:txBody>
      </p:sp>
    </p:spTree>
    <p:extLst>
      <p:ext uri="{BB962C8B-B14F-4D97-AF65-F5344CB8AC3E}">
        <p14:creationId xmlns:p14="http://schemas.microsoft.com/office/powerpoint/2010/main" val="124978678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cSld name="1_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3454400" y="304800"/>
            <a:ext cx="8331200" cy="1828800"/>
          </a:xfrm>
          <a:noFill/>
          <a:ln>
            <a:noFill/>
          </a:ln>
          <a:effectLst>
            <a:outerShdw blurRad="50800" dist="38100" dir="8100000" algn="tr" rotWithShape="0">
              <a:prstClr val="black">
                <a:alpha val="40000"/>
              </a:prstClr>
            </a:outerShdw>
          </a:effectLst>
        </p:spPr>
        <p:txBody>
          <a:bodyPr vert="horz" lIns="45720" rIns="45720" anchor="ctr">
            <a:noAutofit/>
          </a:bodyPr>
          <a:lstStyle>
            <a:lvl1pPr algn="l">
              <a:defRPr lang="en-US" sz="2550"/>
            </a:lvl1pPr>
          </a:lstStyle>
          <a:p>
            <a:pPr lvl="0" algn="ctr"/>
            <a:r>
              <a:rPr lang="en-US"/>
              <a:t>Click to edit Master title style</a:t>
            </a:r>
          </a:p>
        </p:txBody>
      </p:sp>
      <p:sp>
        <p:nvSpPr>
          <p:cNvPr id="3" name="Content Placeholder 2"/>
          <p:cNvSpPr>
            <a:spLocks noGrp="1"/>
          </p:cNvSpPr>
          <p:nvPr>
            <p:ph sz="quarter" idx="1"/>
          </p:nvPr>
        </p:nvSpPr>
        <p:spPr>
          <a:xfrm>
            <a:off x="609600" y="304800"/>
            <a:ext cx="2641600" cy="1828800"/>
          </a:xfrm>
        </p:spPr>
        <p:txBody>
          <a:bodyPr/>
          <a:lstStyle>
            <a:lvl1pPr marL="27384" indent="0">
              <a:buFontTx/>
              <a:buNone/>
              <a:defRPr sz="900"/>
            </a:lvl1pPr>
          </a:lstStyle>
          <a:p>
            <a:pPr lvl="0"/>
            <a:r>
              <a:rPr lang="en-US"/>
              <a:t>Click to edit Master text styles</a:t>
            </a:r>
          </a:p>
        </p:txBody>
      </p:sp>
      <p:sp>
        <p:nvSpPr>
          <p:cNvPr id="4" name="Content Placeholder 3"/>
          <p:cNvSpPr>
            <a:spLocks noGrp="1"/>
          </p:cNvSpPr>
          <p:nvPr>
            <p:ph sz="quarter" idx="2"/>
          </p:nvPr>
        </p:nvSpPr>
        <p:spPr>
          <a:xfrm>
            <a:off x="609600" y="2286000"/>
            <a:ext cx="11176000" cy="3886200"/>
          </a:xfrm>
        </p:spPr>
        <p:txBody>
          <a:bodyPr/>
          <a:lstStyle>
            <a:lvl1pPr>
              <a:defRPr sz="1800"/>
            </a:lvl1pPr>
          </a:lstStyle>
          <a:p>
            <a:pPr lvl="0"/>
            <a:r>
              <a:rPr lang="en-US"/>
              <a:t>Click to edit Master text styles</a:t>
            </a:r>
          </a:p>
          <a:p>
            <a:pPr lvl="1"/>
            <a:r>
              <a:rPr lang="en-US"/>
              <a:t>Second level</a:t>
            </a:r>
          </a:p>
          <a:p>
            <a:pPr lvl="2"/>
            <a:r>
              <a:rPr lang="en-US"/>
              <a:t>Third level</a:t>
            </a:r>
          </a:p>
        </p:txBody>
      </p:sp>
      <p:sp>
        <p:nvSpPr>
          <p:cNvPr id="7" name="Rectangle 4"/>
          <p:cNvSpPr>
            <a:spLocks noGrp="1" noChangeArrowheads="1"/>
          </p:cNvSpPr>
          <p:nvPr>
            <p:ph type="dt" sz="half" idx="10"/>
          </p:nvPr>
        </p:nvSpPr>
        <p:spPr>
          <a:xfrm>
            <a:off x="609600" y="6407735"/>
            <a:ext cx="2844800" cy="365125"/>
          </a:xfrm>
        </p:spPr>
        <p:txBody>
          <a:bodyPr/>
          <a:lstStyle>
            <a:lvl1pPr>
              <a:defRPr/>
            </a:lvl1pPr>
          </a:lstStyle>
          <a:p>
            <a:pPr fontAlgn="base">
              <a:spcBef>
                <a:spcPct val="0"/>
              </a:spcBef>
              <a:spcAft>
                <a:spcPct val="0"/>
              </a:spcAft>
              <a:defRPr/>
            </a:pPr>
            <a:endParaRPr lang="en-US">
              <a:solidFill>
                <a:srgbClr val="D4D2D0">
                  <a:shade val="50000"/>
                </a:srgbClr>
              </a:solidFill>
            </a:endParaRPr>
          </a:p>
        </p:txBody>
      </p:sp>
      <p:sp>
        <p:nvSpPr>
          <p:cNvPr id="8" name="Rectangle 5"/>
          <p:cNvSpPr>
            <a:spLocks noGrp="1" noChangeArrowheads="1"/>
          </p:cNvSpPr>
          <p:nvPr>
            <p:ph type="ftr" sz="quarter" idx="11"/>
          </p:nvPr>
        </p:nvSpPr>
        <p:spPr>
          <a:xfrm>
            <a:off x="4165600" y="6407735"/>
            <a:ext cx="3860800" cy="365125"/>
          </a:xfrm>
        </p:spPr>
        <p:txBody>
          <a:bodyPr/>
          <a:lstStyle>
            <a:lvl1pPr>
              <a:defRPr/>
            </a:lvl1pPr>
          </a:lstStyle>
          <a:p>
            <a:pPr fontAlgn="base">
              <a:spcBef>
                <a:spcPct val="0"/>
              </a:spcBef>
              <a:spcAft>
                <a:spcPct val="0"/>
              </a:spcAft>
              <a:defRPr/>
            </a:pPr>
            <a:endParaRPr lang="en-US">
              <a:solidFill>
                <a:srgbClr val="D4D2D0">
                  <a:shade val="50000"/>
                </a:srgbClr>
              </a:solidFill>
            </a:endParaRPr>
          </a:p>
        </p:txBody>
      </p:sp>
      <p:sp>
        <p:nvSpPr>
          <p:cNvPr id="9" name="Rectangle 6"/>
          <p:cNvSpPr>
            <a:spLocks noGrp="1" noChangeArrowheads="1"/>
          </p:cNvSpPr>
          <p:nvPr>
            <p:ph type="sldNum" sz="quarter" idx="12"/>
          </p:nvPr>
        </p:nvSpPr>
        <p:spPr/>
        <p:txBody>
          <a:bodyPr/>
          <a:lstStyle>
            <a:lvl1pPr>
              <a:defRPr/>
            </a:lvl1pPr>
          </a:lstStyle>
          <a:p>
            <a:pPr fontAlgn="base">
              <a:spcBef>
                <a:spcPct val="0"/>
              </a:spcBef>
              <a:spcAft>
                <a:spcPct val="0"/>
              </a:spcAft>
              <a:defRPr/>
            </a:pPr>
            <a:fld id="{034C989F-FF5E-4918-AB18-763EEC12F6DA}" type="slidenum">
              <a:rPr lang="en-US" smtClean="0">
                <a:solidFill>
                  <a:srgbClr val="D4D2D0">
                    <a:shade val="50000"/>
                  </a:srgbClr>
                </a:solidFill>
              </a:rPr>
              <a:pPr fontAlgn="base">
                <a:spcBef>
                  <a:spcPct val="0"/>
                </a:spcBef>
                <a:spcAft>
                  <a:spcPct val="0"/>
                </a:spcAft>
                <a:defRPr/>
              </a:pPr>
              <a:t>‹#›</a:t>
            </a:fld>
            <a:endParaRPr lang="en-US">
              <a:solidFill>
                <a:srgbClr val="D4D2D0">
                  <a:shade val="50000"/>
                </a:srgbClr>
              </a:solidFill>
            </a:endParaRPr>
          </a:p>
        </p:txBody>
      </p:sp>
    </p:spTree>
    <p:extLst>
      <p:ext uri="{BB962C8B-B14F-4D97-AF65-F5344CB8AC3E}">
        <p14:creationId xmlns:p14="http://schemas.microsoft.com/office/powerpoint/2010/main" val="292667819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cSld name="4_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286000" y="304800"/>
            <a:ext cx="8585200" cy="1828800"/>
          </a:xfrm>
          <a:noFill/>
          <a:ln>
            <a:noFill/>
          </a:ln>
          <a:effectLst>
            <a:outerShdw blurRad="50800" dist="38100" dir="8100000" algn="tr" rotWithShape="0">
              <a:prstClr val="black">
                <a:alpha val="40000"/>
              </a:prstClr>
            </a:outerShdw>
          </a:effectLst>
        </p:spPr>
        <p:txBody>
          <a:bodyPr vert="horz" lIns="45720" rIns="45720" anchor="ctr">
            <a:noAutofit/>
          </a:bodyPr>
          <a:lstStyle>
            <a:lvl1pPr algn="l">
              <a:defRPr lang="en-US">
                <a:solidFill>
                  <a:schemeClr val="accent2">
                    <a:lumMod val="75000"/>
                  </a:schemeClr>
                </a:solidFill>
              </a:defRPr>
            </a:lvl1pPr>
          </a:lstStyle>
          <a:p>
            <a:pPr lvl="0" algn="ctr"/>
            <a:r>
              <a:rPr lang="en-US"/>
              <a:t>Click to edit Master title style</a:t>
            </a:r>
          </a:p>
        </p:txBody>
      </p:sp>
      <p:sp>
        <p:nvSpPr>
          <p:cNvPr id="4" name="Content Placeholder 3"/>
          <p:cNvSpPr>
            <a:spLocks noGrp="1"/>
          </p:cNvSpPr>
          <p:nvPr>
            <p:ph sz="quarter" idx="2"/>
          </p:nvPr>
        </p:nvSpPr>
        <p:spPr>
          <a:xfrm>
            <a:off x="3962400" y="2286000"/>
            <a:ext cx="7823200" cy="3886200"/>
          </a:xfrm>
        </p:spPr>
        <p:txBody>
          <a:bodyPr/>
          <a:lstStyle>
            <a:lvl1pPr>
              <a:defRPr sz="1800"/>
            </a:lvl1pPr>
          </a:lstStyle>
          <a:p>
            <a:pPr lvl="0"/>
            <a:r>
              <a:rPr lang="en-US"/>
              <a:t>Click to edit Master text styles</a:t>
            </a:r>
          </a:p>
          <a:p>
            <a:pPr lvl="1"/>
            <a:r>
              <a:rPr lang="en-US"/>
              <a:t>Second level</a:t>
            </a:r>
          </a:p>
          <a:p>
            <a:pPr lvl="2"/>
            <a:r>
              <a:rPr lang="en-US"/>
              <a:t>Third level</a:t>
            </a:r>
          </a:p>
        </p:txBody>
      </p:sp>
      <p:sp>
        <p:nvSpPr>
          <p:cNvPr id="7" name="Rectangle 4"/>
          <p:cNvSpPr>
            <a:spLocks noGrp="1" noChangeArrowheads="1"/>
          </p:cNvSpPr>
          <p:nvPr>
            <p:ph type="dt" sz="half" idx="10"/>
          </p:nvPr>
        </p:nvSpPr>
        <p:spPr>
          <a:xfrm>
            <a:off x="609600" y="6407735"/>
            <a:ext cx="2844800" cy="365125"/>
          </a:xfrm>
        </p:spPr>
        <p:txBody>
          <a:bodyPr/>
          <a:lstStyle>
            <a:lvl1pPr>
              <a:defRPr/>
            </a:lvl1pPr>
          </a:lstStyle>
          <a:p>
            <a:pPr fontAlgn="base">
              <a:spcBef>
                <a:spcPct val="0"/>
              </a:spcBef>
              <a:spcAft>
                <a:spcPct val="0"/>
              </a:spcAft>
              <a:defRPr/>
            </a:pPr>
            <a:endParaRPr lang="en-US">
              <a:solidFill>
                <a:srgbClr val="D4D2D0">
                  <a:shade val="50000"/>
                </a:srgbClr>
              </a:solidFill>
            </a:endParaRPr>
          </a:p>
        </p:txBody>
      </p:sp>
      <p:sp>
        <p:nvSpPr>
          <p:cNvPr id="8" name="Rectangle 5"/>
          <p:cNvSpPr>
            <a:spLocks noGrp="1" noChangeArrowheads="1"/>
          </p:cNvSpPr>
          <p:nvPr>
            <p:ph type="ftr" sz="quarter" idx="11"/>
          </p:nvPr>
        </p:nvSpPr>
        <p:spPr>
          <a:xfrm>
            <a:off x="4165600" y="6407735"/>
            <a:ext cx="3860800" cy="365125"/>
          </a:xfrm>
        </p:spPr>
        <p:txBody>
          <a:bodyPr/>
          <a:lstStyle>
            <a:lvl1pPr>
              <a:defRPr/>
            </a:lvl1pPr>
          </a:lstStyle>
          <a:p>
            <a:pPr fontAlgn="base">
              <a:spcBef>
                <a:spcPct val="0"/>
              </a:spcBef>
              <a:spcAft>
                <a:spcPct val="0"/>
              </a:spcAft>
              <a:defRPr/>
            </a:pPr>
            <a:endParaRPr lang="en-US">
              <a:solidFill>
                <a:srgbClr val="D4D2D0">
                  <a:shade val="50000"/>
                </a:srgbClr>
              </a:solidFill>
            </a:endParaRPr>
          </a:p>
        </p:txBody>
      </p:sp>
      <p:sp>
        <p:nvSpPr>
          <p:cNvPr id="9" name="Rectangle 6"/>
          <p:cNvSpPr>
            <a:spLocks noGrp="1" noChangeArrowheads="1"/>
          </p:cNvSpPr>
          <p:nvPr>
            <p:ph type="sldNum" sz="quarter" idx="12"/>
          </p:nvPr>
        </p:nvSpPr>
        <p:spPr/>
        <p:txBody>
          <a:bodyPr/>
          <a:lstStyle>
            <a:lvl1pPr>
              <a:defRPr/>
            </a:lvl1pPr>
          </a:lstStyle>
          <a:p>
            <a:pPr fontAlgn="base">
              <a:spcBef>
                <a:spcPct val="0"/>
              </a:spcBef>
              <a:spcAft>
                <a:spcPct val="0"/>
              </a:spcAft>
              <a:defRPr/>
            </a:pPr>
            <a:fld id="{034C989F-FF5E-4918-AB18-763EEC12F6DA}" type="slidenum">
              <a:rPr lang="en-US" smtClean="0">
                <a:solidFill>
                  <a:srgbClr val="D4D2D0">
                    <a:shade val="50000"/>
                  </a:srgbClr>
                </a:solidFill>
              </a:rPr>
              <a:pPr fontAlgn="base">
                <a:spcBef>
                  <a:spcPct val="0"/>
                </a:spcBef>
                <a:spcAft>
                  <a:spcPct val="0"/>
                </a:spcAft>
                <a:defRPr/>
              </a:pPr>
              <a:t>‹#›</a:t>
            </a:fld>
            <a:endParaRPr lang="en-US">
              <a:solidFill>
                <a:srgbClr val="D4D2D0">
                  <a:shade val="50000"/>
                </a:srgbClr>
              </a:solidFill>
            </a:endParaRPr>
          </a:p>
        </p:txBody>
      </p:sp>
      <p:sp>
        <p:nvSpPr>
          <p:cNvPr id="11" name="Content Placeholder 2"/>
          <p:cNvSpPr>
            <a:spLocks noGrp="1"/>
          </p:cNvSpPr>
          <p:nvPr>
            <p:ph sz="quarter" idx="14"/>
          </p:nvPr>
        </p:nvSpPr>
        <p:spPr>
          <a:xfrm>
            <a:off x="406400" y="4371109"/>
            <a:ext cx="3352800" cy="180109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sz="900"/>
            </a:lvl1pPr>
          </a:lstStyle>
          <a:p>
            <a:pPr marL="27384" lvl="0" indent="0">
              <a:buFontTx/>
              <a:buNone/>
            </a:pPr>
            <a:r>
              <a:rPr lang="en-US"/>
              <a:t>Click to edit Master text styles</a:t>
            </a:r>
          </a:p>
        </p:txBody>
      </p:sp>
      <p:sp>
        <p:nvSpPr>
          <p:cNvPr id="12" name="Content Placeholder 2"/>
          <p:cNvSpPr>
            <a:spLocks noGrp="1"/>
          </p:cNvSpPr>
          <p:nvPr>
            <p:ph sz="quarter" idx="15"/>
          </p:nvPr>
        </p:nvSpPr>
        <p:spPr>
          <a:xfrm>
            <a:off x="406400" y="2313709"/>
            <a:ext cx="3352800" cy="180109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sz="900"/>
            </a:lvl1pPr>
          </a:lstStyle>
          <a:p>
            <a:pPr marL="27384" lvl="0" indent="0">
              <a:buFontTx/>
              <a:buNone/>
            </a:pPr>
            <a:r>
              <a:rPr lang="en-US"/>
              <a:t>Click to edit Master text styles</a:t>
            </a:r>
          </a:p>
        </p:txBody>
      </p:sp>
    </p:spTree>
    <p:extLst>
      <p:ext uri="{BB962C8B-B14F-4D97-AF65-F5344CB8AC3E}">
        <p14:creationId xmlns:p14="http://schemas.microsoft.com/office/powerpoint/2010/main" val="256086595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cSld name="2_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3454400" y="304800"/>
            <a:ext cx="8331200" cy="1828800"/>
          </a:xfrm>
          <a:noFill/>
          <a:ln>
            <a:noFill/>
          </a:ln>
          <a:effectLst>
            <a:outerShdw blurRad="50800" dist="38100" dir="8100000" algn="tr" rotWithShape="0">
              <a:prstClr val="black">
                <a:alpha val="40000"/>
              </a:prstClr>
            </a:outerShdw>
          </a:effectLst>
        </p:spPr>
        <p:txBody>
          <a:bodyPr vert="horz" lIns="45720" rIns="45720" anchor="ctr">
            <a:noAutofit/>
          </a:bodyPr>
          <a:lstStyle>
            <a:lvl1pPr>
              <a:defRPr lang="en-US"/>
            </a:lvl1pPr>
          </a:lstStyle>
          <a:p>
            <a:pPr lvl="0" algn="ctr"/>
            <a:r>
              <a:rPr lang="en-US"/>
              <a:t>Click to edit Master title style</a:t>
            </a:r>
          </a:p>
        </p:txBody>
      </p:sp>
      <p:sp>
        <p:nvSpPr>
          <p:cNvPr id="3" name="Content Placeholder 2"/>
          <p:cNvSpPr>
            <a:spLocks noGrp="1"/>
          </p:cNvSpPr>
          <p:nvPr>
            <p:ph sz="quarter" idx="1"/>
          </p:nvPr>
        </p:nvSpPr>
        <p:spPr>
          <a:xfrm>
            <a:off x="609600" y="304800"/>
            <a:ext cx="2641600" cy="1828800"/>
          </a:xfrm>
        </p:spPr>
        <p:txBody>
          <a:bodyPr/>
          <a:lstStyle>
            <a:lvl1pPr marL="27384" indent="0">
              <a:buFontTx/>
              <a:buNone/>
              <a:defRPr sz="900"/>
            </a:lvl1pPr>
          </a:lstStyle>
          <a:p>
            <a:pPr lvl="0"/>
            <a:r>
              <a:rPr lang="en-US"/>
              <a:t>Click to edit Master text styles</a:t>
            </a:r>
          </a:p>
        </p:txBody>
      </p:sp>
      <p:sp>
        <p:nvSpPr>
          <p:cNvPr id="4" name="Content Placeholder 3"/>
          <p:cNvSpPr>
            <a:spLocks noGrp="1"/>
          </p:cNvSpPr>
          <p:nvPr>
            <p:ph sz="quarter" idx="2"/>
          </p:nvPr>
        </p:nvSpPr>
        <p:spPr>
          <a:xfrm>
            <a:off x="622793" y="2265872"/>
            <a:ext cx="11176000" cy="2553017"/>
          </a:xfrm>
        </p:spPr>
        <p:txBody>
          <a:bodyPr/>
          <a:lstStyle>
            <a:lvl1pPr>
              <a:defRPr sz="1800"/>
            </a:lvl1pPr>
          </a:lstStyle>
          <a:p>
            <a:pPr lvl="0"/>
            <a:r>
              <a:rPr lang="en-US"/>
              <a:t>Click to edit Master text styles</a:t>
            </a:r>
          </a:p>
          <a:p>
            <a:pPr lvl="1"/>
            <a:r>
              <a:rPr lang="en-US"/>
              <a:t>Second level</a:t>
            </a:r>
          </a:p>
          <a:p>
            <a:pPr lvl="2"/>
            <a:r>
              <a:rPr lang="en-US"/>
              <a:t>Third level</a:t>
            </a:r>
          </a:p>
        </p:txBody>
      </p:sp>
      <p:sp>
        <p:nvSpPr>
          <p:cNvPr id="7" name="Rectangle 4"/>
          <p:cNvSpPr>
            <a:spLocks noGrp="1" noChangeArrowheads="1"/>
          </p:cNvSpPr>
          <p:nvPr>
            <p:ph type="dt" sz="half" idx="10"/>
          </p:nvPr>
        </p:nvSpPr>
        <p:spPr>
          <a:xfrm>
            <a:off x="609600" y="6407735"/>
            <a:ext cx="2844800" cy="365125"/>
          </a:xfrm>
        </p:spPr>
        <p:txBody>
          <a:bodyPr/>
          <a:lstStyle>
            <a:lvl1pPr>
              <a:defRPr/>
            </a:lvl1pPr>
          </a:lstStyle>
          <a:p>
            <a:pPr fontAlgn="base">
              <a:spcBef>
                <a:spcPct val="0"/>
              </a:spcBef>
              <a:spcAft>
                <a:spcPct val="0"/>
              </a:spcAft>
              <a:defRPr/>
            </a:pPr>
            <a:endParaRPr lang="en-US">
              <a:solidFill>
                <a:srgbClr val="D4D2D0">
                  <a:shade val="50000"/>
                </a:srgbClr>
              </a:solidFill>
            </a:endParaRPr>
          </a:p>
        </p:txBody>
      </p:sp>
      <p:sp>
        <p:nvSpPr>
          <p:cNvPr id="8" name="Rectangle 5"/>
          <p:cNvSpPr>
            <a:spLocks noGrp="1" noChangeArrowheads="1"/>
          </p:cNvSpPr>
          <p:nvPr>
            <p:ph type="ftr" sz="quarter" idx="11"/>
          </p:nvPr>
        </p:nvSpPr>
        <p:spPr>
          <a:xfrm>
            <a:off x="4165600" y="6407735"/>
            <a:ext cx="3860800" cy="365125"/>
          </a:xfrm>
        </p:spPr>
        <p:txBody>
          <a:bodyPr/>
          <a:lstStyle>
            <a:lvl1pPr>
              <a:defRPr/>
            </a:lvl1pPr>
          </a:lstStyle>
          <a:p>
            <a:pPr fontAlgn="base">
              <a:spcBef>
                <a:spcPct val="0"/>
              </a:spcBef>
              <a:spcAft>
                <a:spcPct val="0"/>
              </a:spcAft>
              <a:defRPr/>
            </a:pPr>
            <a:endParaRPr lang="en-US">
              <a:solidFill>
                <a:srgbClr val="D4D2D0">
                  <a:shade val="50000"/>
                </a:srgbClr>
              </a:solidFill>
            </a:endParaRPr>
          </a:p>
        </p:txBody>
      </p:sp>
      <p:sp>
        <p:nvSpPr>
          <p:cNvPr id="9" name="Rectangle 6"/>
          <p:cNvSpPr>
            <a:spLocks noGrp="1" noChangeArrowheads="1"/>
          </p:cNvSpPr>
          <p:nvPr>
            <p:ph type="sldNum" sz="quarter" idx="12"/>
          </p:nvPr>
        </p:nvSpPr>
        <p:spPr/>
        <p:txBody>
          <a:bodyPr/>
          <a:lstStyle>
            <a:lvl1pPr>
              <a:defRPr/>
            </a:lvl1pPr>
          </a:lstStyle>
          <a:p>
            <a:pPr fontAlgn="base">
              <a:spcBef>
                <a:spcPct val="0"/>
              </a:spcBef>
              <a:spcAft>
                <a:spcPct val="0"/>
              </a:spcAft>
              <a:defRPr/>
            </a:pPr>
            <a:fld id="{034C989F-FF5E-4918-AB18-763EEC12F6DA}" type="slidenum">
              <a:rPr lang="en-US" smtClean="0">
                <a:solidFill>
                  <a:srgbClr val="D4D2D0">
                    <a:shade val="50000"/>
                  </a:srgbClr>
                </a:solidFill>
              </a:rPr>
              <a:pPr fontAlgn="base">
                <a:spcBef>
                  <a:spcPct val="0"/>
                </a:spcBef>
                <a:spcAft>
                  <a:spcPct val="0"/>
                </a:spcAft>
                <a:defRPr/>
              </a:pPr>
              <a:t>‹#›</a:t>
            </a:fld>
            <a:endParaRPr lang="en-US">
              <a:solidFill>
                <a:srgbClr val="D4D2D0">
                  <a:shade val="50000"/>
                </a:srgbClr>
              </a:solidFill>
            </a:endParaRPr>
          </a:p>
        </p:txBody>
      </p:sp>
      <p:sp>
        <p:nvSpPr>
          <p:cNvPr id="16" name="Content Placeholder 2">
            <a:extLst>
              <a:ext uri="{FF2B5EF4-FFF2-40B4-BE49-F238E27FC236}">
                <a16:creationId xmlns:a16="http://schemas.microsoft.com/office/drawing/2014/main" id="{B8E2381D-B382-4699-B034-EABF4D5458DA}"/>
              </a:ext>
            </a:extLst>
          </p:cNvPr>
          <p:cNvSpPr>
            <a:spLocks noGrp="1"/>
          </p:cNvSpPr>
          <p:nvPr>
            <p:ph sz="quarter" idx="17"/>
          </p:nvPr>
        </p:nvSpPr>
        <p:spPr>
          <a:xfrm>
            <a:off x="3049237" y="5043170"/>
            <a:ext cx="3045939" cy="1828800"/>
          </a:xfrm>
        </p:spPr>
        <p:txBody>
          <a:bodyPr/>
          <a:lstStyle>
            <a:lvl1pPr marL="27384" indent="0">
              <a:buFontTx/>
              <a:buNone/>
              <a:defRPr sz="900"/>
            </a:lvl1pPr>
          </a:lstStyle>
          <a:p>
            <a:pPr lvl="0"/>
            <a:r>
              <a:rPr lang="en-US"/>
              <a:t>Click to edit Master text styles</a:t>
            </a:r>
          </a:p>
        </p:txBody>
      </p:sp>
      <p:sp>
        <p:nvSpPr>
          <p:cNvPr id="17" name="Content Placeholder 2">
            <a:extLst>
              <a:ext uri="{FF2B5EF4-FFF2-40B4-BE49-F238E27FC236}">
                <a16:creationId xmlns:a16="http://schemas.microsoft.com/office/drawing/2014/main" id="{3E7CBB6D-1617-4A19-A668-A09F6085E14E}"/>
              </a:ext>
            </a:extLst>
          </p:cNvPr>
          <p:cNvSpPr>
            <a:spLocks noGrp="1"/>
          </p:cNvSpPr>
          <p:nvPr>
            <p:ph sz="quarter" idx="18"/>
          </p:nvPr>
        </p:nvSpPr>
        <p:spPr>
          <a:xfrm>
            <a:off x="6096825" y="5040757"/>
            <a:ext cx="3045939" cy="1828800"/>
          </a:xfrm>
        </p:spPr>
        <p:txBody>
          <a:bodyPr/>
          <a:lstStyle>
            <a:lvl1pPr marL="27384" indent="0">
              <a:buFontTx/>
              <a:buNone/>
              <a:defRPr sz="900"/>
            </a:lvl1pPr>
          </a:lstStyle>
          <a:p>
            <a:pPr lvl="0"/>
            <a:r>
              <a:rPr lang="en-US"/>
              <a:t>Click to edit Master text styles</a:t>
            </a:r>
          </a:p>
        </p:txBody>
      </p:sp>
      <p:sp>
        <p:nvSpPr>
          <p:cNvPr id="18" name="Content Placeholder 2">
            <a:extLst>
              <a:ext uri="{FF2B5EF4-FFF2-40B4-BE49-F238E27FC236}">
                <a16:creationId xmlns:a16="http://schemas.microsoft.com/office/drawing/2014/main" id="{A04025FF-068B-429A-9172-6630F57D9479}"/>
              </a:ext>
            </a:extLst>
          </p:cNvPr>
          <p:cNvSpPr>
            <a:spLocks noGrp="1"/>
          </p:cNvSpPr>
          <p:nvPr>
            <p:ph sz="quarter" idx="19"/>
          </p:nvPr>
        </p:nvSpPr>
        <p:spPr>
          <a:xfrm>
            <a:off x="9144413" y="5040757"/>
            <a:ext cx="3045939" cy="1828800"/>
          </a:xfrm>
        </p:spPr>
        <p:txBody>
          <a:bodyPr/>
          <a:lstStyle>
            <a:lvl1pPr marL="27384" indent="0">
              <a:buFontTx/>
              <a:buNone/>
              <a:defRPr sz="900"/>
            </a:lvl1pPr>
          </a:lstStyle>
          <a:p>
            <a:pPr lvl="0"/>
            <a:r>
              <a:rPr lang="en-US"/>
              <a:t>Click to edit Master text styles</a:t>
            </a:r>
          </a:p>
        </p:txBody>
      </p:sp>
      <p:sp>
        <p:nvSpPr>
          <p:cNvPr id="19" name="Content Placeholder 2">
            <a:extLst>
              <a:ext uri="{FF2B5EF4-FFF2-40B4-BE49-F238E27FC236}">
                <a16:creationId xmlns:a16="http://schemas.microsoft.com/office/drawing/2014/main" id="{9FD5348C-1B0A-4F4D-8774-7C64CCF525B4}"/>
              </a:ext>
            </a:extLst>
          </p:cNvPr>
          <p:cNvSpPr>
            <a:spLocks noGrp="1"/>
          </p:cNvSpPr>
          <p:nvPr>
            <p:ph sz="quarter" idx="20"/>
          </p:nvPr>
        </p:nvSpPr>
        <p:spPr>
          <a:xfrm>
            <a:off x="1649" y="5040757"/>
            <a:ext cx="3045939" cy="1828800"/>
          </a:xfrm>
        </p:spPr>
        <p:txBody>
          <a:bodyPr/>
          <a:lstStyle>
            <a:lvl1pPr marL="27384" indent="0">
              <a:buFontTx/>
              <a:buNone/>
              <a:defRPr sz="900"/>
            </a:lvl1pPr>
          </a:lstStyle>
          <a:p>
            <a:pPr lvl="0"/>
            <a:r>
              <a:rPr lang="en-US"/>
              <a:t>Click to edit Master text styles</a:t>
            </a:r>
          </a:p>
        </p:txBody>
      </p:sp>
    </p:spTree>
    <p:extLst>
      <p:ext uri="{BB962C8B-B14F-4D97-AF65-F5344CB8AC3E}">
        <p14:creationId xmlns:p14="http://schemas.microsoft.com/office/powerpoint/2010/main" val="940091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12192000" cy="1020762"/>
          </a:xfrm>
          <a:noFill/>
          <a:ln>
            <a:noFill/>
          </a:ln>
          <a:effectLst>
            <a:outerShdw blurRad="50800" dist="38100" dir="8100000" algn="tr" rotWithShape="0">
              <a:prstClr val="black">
                <a:alpha val="40000"/>
              </a:prstClr>
            </a:outerShdw>
          </a:effectLst>
        </p:spPr>
        <p:txBody>
          <a:bodyPr vert="horz" lIns="45720" rIns="45720" anchor="ctr">
            <a:noAutofit/>
          </a:bodyPr>
          <a:lstStyle>
            <a:lvl1pPr>
              <a:defRPr lang="en-US">
                <a:solidFill>
                  <a:schemeClr val="accent5">
                    <a:lumMod val="75000"/>
                  </a:schemeClr>
                </a:solidFill>
              </a:defRPr>
            </a:lvl1pPr>
          </a:lstStyle>
          <a:p>
            <a:pPr lvl="0" algn="ctr"/>
            <a:r>
              <a:rPr lang="en-US"/>
              <a:t>Click to edit Master title style</a:t>
            </a:r>
          </a:p>
        </p:txBody>
      </p:sp>
      <p:sp>
        <p:nvSpPr>
          <p:cNvPr id="3" name="Content Placeholder 2"/>
          <p:cNvSpPr>
            <a:spLocks noGrp="1"/>
          </p:cNvSpPr>
          <p:nvPr>
            <p:ph sz="half" idx="1"/>
          </p:nvPr>
        </p:nvSpPr>
        <p:spPr>
          <a:xfrm>
            <a:off x="406400" y="1524000"/>
            <a:ext cx="6197600" cy="3048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sz="1950" smtClean="0"/>
            </a:lvl1pPr>
            <a:lvl2pPr>
              <a:defRPr lang="en-US" sz="1650" smtClean="0"/>
            </a:lvl2pPr>
            <a:lvl3pPr>
              <a:defRPr lang="en-US" sz="1500" smtClean="0"/>
            </a:lvl3pPr>
            <a:lvl4pPr>
              <a:defRPr lang="en-US" sz="1350" smtClean="0"/>
            </a:lvl4pPr>
            <a:lvl5pPr>
              <a:defRPr lang="en-US" sz="1350" dirty="0"/>
            </a:lvl5pPr>
          </a:lstStyle>
          <a:p>
            <a:pPr lvl="0"/>
            <a:r>
              <a:rPr lang="en-US"/>
              <a:t>Click to edit Master text styles</a:t>
            </a:r>
          </a:p>
          <a:p>
            <a:pPr lvl="1"/>
            <a:r>
              <a:rPr lang="en-US"/>
              <a:t>Second level</a:t>
            </a:r>
          </a:p>
          <a:p>
            <a:pPr lvl="2"/>
            <a:r>
              <a:rPr lang="en-US"/>
              <a:t>Third level</a:t>
            </a:r>
          </a:p>
        </p:txBody>
      </p:sp>
      <p:sp>
        <p:nvSpPr>
          <p:cNvPr id="5" name="Date Placeholder 9"/>
          <p:cNvSpPr>
            <a:spLocks noGrp="1"/>
          </p:cNvSpPr>
          <p:nvPr>
            <p:ph type="dt" sz="half" idx="10"/>
          </p:nvPr>
        </p:nvSpPr>
        <p:spPr/>
        <p:txBody>
          <a:bodyPr/>
          <a:lstStyle>
            <a:lvl1pPr>
              <a:defRPr/>
            </a:lvl1pPr>
          </a:lstStyle>
          <a:p>
            <a:pPr fontAlgn="base">
              <a:spcBef>
                <a:spcPct val="0"/>
              </a:spcBef>
              <a:spcAft>
                <a:spcPct val="0"/>
              </a:spcAft>
              <a:defRPr/>
            </a:pPr>
            <a:fld id="{4E460367-8702-47C0-A3AC-22E6AA1C4F84}" type="datetimeFigureOut">
              <a:rPr lang="en-US" smtClean="0">
                <a:solidFill>
                  <a:srgbClr val="D4D2D0">
                    <a:shade val="50000"/>
                  </a:srgbClr>
                </a:solidFill>
                <a:latin typeface="Arial" charset="0"/>
              </a:rPr>
              <a:pPr fontAlgn="base">
                <a:spcBef>
                  <a:spcPct val="0"/>
                </a:spcBef>
                <a:spcAft>
                  <a:spcPct val="0"/>
                </a:spcAft>
                <a:defRPr/>
              </a:pPr>
              <a:t>9/17/2026</a:t>
            </a:fld>
            <a:endParaRPr lang="en-US">
              <a:solidFill>
                <a:srgbClr val="D4D2D0">
                  <a:shade val="50000"/>
                </a:srgbClr>
              </a:solidFill>
              <a:latin typeface="Arial" charset="0"/>
            </a:endParaRPr>
          </a:p>
        </p:txBody>
      </p:sp>
      <p:sp>
        <p:nvSpPr>
          <p:cNvPr id="6" name="Footer Placeholder 21"/>
          <p:cNvSpPr>
            <a:spLocks noGrp="1"/>
          </p:cNvSpPr>
          <p:nvPr>
            <p:ph type="ftr" sz="quarter" idx="11"/>
          </p:nvPr>
        </p:nvSpPr>
        <p:spPr/>
        <p:txBody>
          <a:bodyPr/>
          <a:lstStyle>
            <a:lvl1pPr>
              <a:defRPr/>
            </a:lvl1pPr>
          </a:lstStyle>
          <a:p>
            <a:pPr fontAlgn="base">
              <a:spcBef>
                <a:spcPct val="0"/>
              </a:spcBef>
              <a:spcAft>
                <a:spcPct val="0"/>
              </a:spcAft>
              <a:defRPr/>
            </a:pPr>
            <a:endParaRPr lang="en-US">
              <a:solidFill>
                <a:srgbClr val="D4D2D0">
                  <a:shade val="50000"/>
                </a:srgbClr>
              </a:solidFill>
              <a:latin typeface="Arial" charset="0"/>
            </a:endParaRPr>
          </a:p>
        </p:txBody>
      </p:sp>
      <p:sp>
        <p:nvSpPr>
          <p:cNvPr id="7" name="Slide Number Placeholder 17"/>
          <p:cNvSpPr>
            <a:spLocks noGrp="1"/>
          </p:cNvSpPr>
          <p:nvPr>
            <p:ph type="sldNum" sz="quarter" idx="12"/>
          </p:nvPr>
        </p:nvSpPr>
        <p:spPr/>
        <p:txBody>
          <a:bodyPr/>
          <a:lstStyle>
            <a:lvl1pPr>
              <a:defRPr/>
            </a:lvl1pPr>
          </a:lstStyle>
          <a:p>
            <a:pPr fontAlgn="base">
              <a:spcBef>
                <a:spcPct val="0"/>
              </a:spcBef>
              <a:spcAft>
                <a:spcPct val="0"/>
              </a:spcAft>
              <a:defRPr/>
            </a:pPr>
            <a:fld id="{C5423770-5075-4F9E-A033-6CE9D4DD6D7B}" type="slidenum">
              <a:rPr lang="en-US" smtClean="0">
                <a:solidFill>
                  <a:srgbClr val="D4D2D0">
                    <a:shade val="50000"/>
                  </a:srgbClr>
                </a:solidFill>
                <a:latin typeface="Arial" charset="0"/>
              </a:rPr>
              <a:pPr fontAlgn="base">
                <a:spcBef>
                  <a:spcPct val="0"/>
                </a:spcBef>
                <a:spcAft>
                  <a:spcPct val="0"/>
                </a:spcAft>
                <a:defRPr/>
              </a:pPr>
              <a:t>‹#›</a:t>
            </a:fld>
            <a:endParaRPr lang="en-US">
              <a:solidFill>
                <a:srgbClr val="D4D2D0">
                  <a:shade val="50000"/>
                </a:srgbClr>
              </a:solidFill>
              <a:latin typeface="Arial" charset="0"/>
            </a:endParaRPr>
          </a:p>
        </p:txBody>
      </p:sp>
      <p:sp>
        <p:nvSpPr>
          <p:cNvPr id="8" name="Content Placeholder 2"/>
          <p:cNvSpPr>
            <a:spLocks noGrp="1"/>
          </p:cNvSpPr>
          <p:nvPr>
            <p:ph sz="half" idx="13"/>
          </p:nvPr>
        </p:nvSpPr>
        <p:spPr>
          <a:xfrm>
            <a:off x="5486400" y="3505200"/>
            <a:ext cx="6197600" cy="3048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sz="1950" smtClean="0"/>
            </a:lvl1pPr>
            <a:lvl2pPr>
              <a:defRPr lang="en-US" sz="1650" smtClean="0"/>
            </a:lvl2pPr>
            <a:lvl3pPr>
              <a:defRPr lang="en-US" sz="1500" smtClean="0"/>
            </a:lvl3pPr>
            <a:lvl4pPr>
              <a:defRPr lang="en-US" sz="1350" smtClean="0"/>
            </a:lvl4pPr>
            <a:lvl5pPr>
              <a:defRPr lang="en-US" sz="1350" dirty="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877310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xOverObj">
  <p:cSld name="2_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12192000" cy="1143000"/>
          </a:xfrm>
          <a:prstGeom prst="rect">
            <a:avLst/>
          </a:prstGeom>
        </p:spPr>
        <p:txBody>
          <a:bodyPr/>
          <a:lstStyle>
            <a:lvl1pPr algn="ctr">
              <a:defRPr/>
            </a:lvl1pPr>
          </a:lstStyle>
          <a:p>
            <a:r>
              <a:rPr lang="en-US"/>
              <a:t>Click to edit Master title style</a:t>
            </a:r>
          </a:p>
        </p:txBody>
      </p:sp>
      <p:sp>
        <p:nvSpPr>
          <p:cNvPr id="3" name="Text Placeholder 2"/>
          <p:cNvSpPr>
            <a:spLocks noGrp="1"/>
          </p:cNvSpPr>
          <p:nvPr>
            <p:ph type="body" sz="half" idx="1"/>
          </p:nvPr>
        </p:nvSpPr>
        <p:spPr>
          <a:xfrm>
            <a:off x="949277" y="1447800"/>
            <a:ext cx="10363200" cy="1981200"/>
          </a:xfrm>
          <a:prstGeom prst="rect">
            <a:avLst/>
          </a:prstGeom>
        </p:spPr>
        <p:txBody>
          <a:bodyPr/>
          <a:lstStyle>
            <a:lvl1pPr>
              <a:defRPr>
                <a:solidFill>
                  <a:schemeClr val="accent6">
                    <a:lumMod val="75000"/>
                  </a:schemeClr>
                </a:solidFill>
              </a:defRPr>
            </a:lvl1pPr>
            <a:lvl2pPr>
              <a:defRPr>
                <a:solidFill>
                  <a:schemeClr val="accent6">
                    <a:lumMod val="75000"/>
                  </a:schemeClr>
                </a:solidFill>
              </a:defRPr>
            </a:lvl2pPr>
            <a:lvl3pPr>
              <a:defRPr>
                <a:solidFill>
                  <a:schemeClr val="accent6">
                    <a:lumMod val="75000"/>
                  </a:schemeClr>
                </a:solidFill>
              </a:defRPr>
            </a:lvl3pPr>
            <a:lvl4pPr>
              <a:defRPr>
                <a:solidFill>
                  <a:schemeClr val="accent6">
                    <a:lumMod val="75000"/>
                  </a:schemeClr>
                </a:solidFill>
              </a:defRPr>
            </a:lvl4pPr>
            <a:lvl5pPr>
              <a:defRPr>
                <a:solidFill>
                  <a:schemeClr val="accent6">
                    <a:lumMod val="7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49277" y="3810000"/>
            <a:ext cx="10363200" cy="1981200"/>
          </a:xfrm>
          <a:prstGeom prst="rect">
            <a:avLst/>
          </a:prstGeom>
        </p:spPr>
        <p:txBody>
          <a:bodyPr/>
          <a:lstStyle>
            <a:lvl1pPr>
              <a:defRPr>
                <a:solidFill>
                  <a:schemeClr val="accent6">
                    <a:lumMod val="75000"/>
                  </a:schemeClr>
                </a:solidFill>
              </a:defRPr>
            </a:lvl1pPr>
            <a:lvl2pPr>
              <a:defRPr>
                <a:solidFill>
                  <a:schemeClr val="accent6">
                    <a:lumMod val="75000"/>
                  </a:schemeClr>
                </a:solidFill>
              </a:defRPr>
            </a:lvl2pPr>
            <a:lvl3pPr>
              <a:defRPr>
                <a:solidFill>
                  <a:schemeClr val="accent6">
                    <a:lumMod val="75000"/>
                  </a:schemeClr>
                </a:solidFill>
              </a:defRPr>
            </a:lvl3pPr>
            <a:lvl4pPr>
              <a:defRPr>
                <a:solidFill>
                  <a:schemeClr val="accent6">
                    <a:lumMod val="75000"/>
                  </a:schemeClr>
                </a:solidFill>
              </a:defRPr>
            </a:lvl4pPr>
            <a:lvl5pPr>
              <a:defRPr>
                <a:solidFill>
                  <a:schemeClr val="accent6">
                    <a:lumMod val="7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atin typeface="Calibri Light" panose="020F0302020204030204" pitchFamily="34" charset="0"/>
              </a:defRPr>
            </a:lvl1pPr>
          </a:lstStyle>
          <a:p>
            <a:pPr fontAlgn="base">
              <a:spcBef>
                <a:spcPct val="0"/>
              </a:spcBef>
              <a:spcAft>
                <a:spcPct val="0"/>
              </a:spcAft>
              <a:defRPr/>
            </a:pPr>
            <a:endParaRPr lang="en-US">
              <a:solidFill>
                <a:srgbClr val="D4D2D0">
                  <a:shade val="50000"/>
                </a:srgbClr>
              </a:solidFill>
            </a:endParaRPr>
          </a:p>
        </p:txBody>
      </p:sp>
      <p:sp>
        <p:nvSpPr>
          <p:cNvPr id="6" name="Footer Placeholder 21"/>
          <p:cNvSpPr>
            <a:spLocks noGrp="1"/>
          </p:cNvSpPr>
          <p:nvPr>
            <p:ph type="ftr" sz="quarter" idx="11"/>
          </p:nvPr>
        </p:nvSpPr>
        <p:spPr/>
        <p:txBody>
          <a:bodyPr/>
          <a:lstStyle>
            <a:lvl1pPr>
              <a:defRPr>
                <a:latin typeface="Calibri Light" panose="020F0302020204030204" pitchFamily="34" charset="0"/>
              </a:defRPr>
            </a:lvl1pPr>
          </a:lstStyle>
          <a:p>
            <a:pPr fontAlgn="base">
              <a:spcBef>
                <a:spcPct val="0"/>
              </a:spcBef>
              <a:spcAft>
                <a:spcPct val="0"/>
              </a:spcAft>
              <a:defRPr/>
            </a:pPr>
            <a:endParaRPr lang="en-US">
              <a:solidFill>
                <a:srgbClr val="D4D2D0">
                  <a:shade val="50000"/>
                </a:srgbClr>
              </a:solidFill>
            </a:endParaRPr>
          </a:p>
        </p:txBody>
      </p:sp>
      <p:sp>
        <p:nvSpPr>
          <p:cNvPr id="7" name="Slide Number Placeholder 17"/>
          <p:cNvSpPr>
            <a:spLocks noGrp="1"/>
          </p:cNvSpPr>
          <p:nvPr>
            <p:ph type="sldNum" sz="quarter" idx="12"/>
          </p:nvPr>
        </p:nvSpPr>
        <p:spPr/>
        <p:txBody>
          <a:bodyPr/>
          <a:lstStyle>
            <a:lvl1pPr>
              <a:defRPr>
                <a:latin typeface="Calibri Light" panose="020F0302020204030204" pitchFamily="34" charset="0"/>
              </a:defRPr>
            </a:lvl1pPr>
          </a:lstStyle>
          <a:p>
            <a:pPr fontAlgn="base">
              <a:spcBef>
                <a:spcPct val="0"/>
              </a:spcBef>
              <a:spcAft>
                <a:spcPct val="0"/>
              </a:spcAft>
              <a:defRPr/>
            </a:pPr>
            <a:fld id="{034C989F-FF5E-4918-AB18-763EEC12F6DA}" type="slidenum">
              <a:rPr lang="en-US" smtClean="0">
                <a:solidFill>
                  <a:srgbClr val="D4D2D0">
                    <a:shade val="50000"/>
                  </a:srgbClr>
                </a:solidFill>
              </a:rPr>
              <a:pPr fontAlgn="base">
                <a:spcBef>
                  <a:spcPct val="0"/>
                </a:spcBef>
                <a:spcAft>
                  <a:spcPct val="0"/>
                </a:spcAft>
                <a:defRPr/>
              </a:pPr>
              <a:t>‹#›</a:t>
            </a:fld>
            <a:endParaRPr lang="en-US">
              <a:solidFill>
                <a:srgbClr val="D4D2D0">
                  <a:shade val="50000"/>
                </a:srgbClr>
              </a:solidFill>
            </a:endParaRPr>
          </a:p>
        </p:txBody>
      </p:sp>
    </p:spTree>
    <p:extLst>
      <p:ext uri="{BB962C8B-B14F-4D97-AF65-F5344CB8AC3E}">
        <p14:creationId xmlns:p14="http://schemas.microsoft.com/office/powerpoint/2010/main" val="90064775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cSld name="1_Title and Text over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40003" y="304800"/>
            <a:ext cx="8931564" cy="1981200"/>
          </a:xfrm>
          <a:ln w="28575"/>
        </p:spPr>
        <p:txBody>
          <a:bodyPr/>
          <a:lstStyle>
            <a:lvl1pPr>
              <a:defRPr sz="2700" b="1" cap="none" spc="0">
                <a:ln w="19050">
                  <a:solidFill>
                    <a:schemeClr val="tx2">
                      <a:tint val="1000"/>
                    </a:schemeClr>
                  </a:solidFill>
                  <a:prstDash val="solid"/>
                </a:ln>
                <a:solidFill>
                  <a:srgbClr val="78B563"/>
                </a:solidFill>
                <a:effectLst>
                  <a:outerShdw blurRad="50000" dist="50800" dir="7500000" algn="tl">
                    <a:srgbClr val="000000">
                      <a:shade val="5000"/>
                      <a:alpha val="35000"/>
                    </a:srgbClr>
                  </a:outerShdw>
                </a:effectLst>
              </a:defRPr>
            </a:lvl1pPr>
          </a:lstStyle>
          <a:p>
            <a:r>
              <a:rPr lang="en-US"/>
              <a:t>CLICK TO EDIT MASTER TITLE STYLE</a:t>
            </a:r>
          </a:p>
        </p:txBody>
      </p:sp>
      <p:sp>
        <p:nvSpPr>
          <p:cNvPr id="3" name="Text Placeholder 2"/>
          <p:cNvSpPr>
            <a:spLocks noGrp="1"/>
          </p:cNvSpPr>
          <p:nvPr>
            <p:ph type="body" sz="half" idx="1"/>
          </p:nvPr>
        </p:nvSpPr>
        <p:spPr>
          <a:xfrm>
            <a:off x="2540000" y="2362200"/>
            <a:ext cx="9652000" cy="609600"/>
          </a:xfrm>
        </p:spPr>
        <p:txBody>
          <a:bodyPr/>
          <a:lstStyle>
            <a:lvl1pPr marL="27384" indent="0" algn="ctr">
              <a:buFontTx/>
              <a:buNone/>
              <a:defRPr sz="1800">
                <a:solidFill>
                  <a:srgbClr val="92D050"/>
                </a:solidFill>
              </a:defRPr>
            </a:lvl1pPr>
            <a:lvl2pPr marL="336947" indent="0">
              <a:buFontTx/>
              <a:buNone/>
              <a:defRPr/>
            </a:lvl2pPr>
            <a:lvl3pPr marL="561975" indent="0">
              <a:buFontTx/>
              <a:buNone/>
              <a:defRPr/>
            </a:lvl3pPr>
          </a:lstStyle>
          <a:p>
            <a:pPr lvl="0"/>
            <a:r>
              <a:rPr lang="en-US"/>
              <a:t>Click to edit Master text styles</a:t>
            </a:r>
          </a:p>
        </p:txBody>
      </p:sp>
      <p:sp>
        <p:nvSpPr>
          <p:cNvPr id="4" name="Content Placeholder 3"/>
          <p:cNvSpPr>
            <a:spLocks noGrp="1"/>
          </p:cNvSpPr>
          <p:nvPr>
            <p:ph sz="half" idx="2"/>
          </p:nvPr>
        </p:nvSpPr>
        <p:spPr>
          <a:xfrm>
            <a:off x="0" y="0"/>
            <a:ext cx="2540000" cy="1666240"/>
          </a:xfrm>
        </p:spPr>
        <p:txBody>
          <a:bodyPr/>
          <a:lstStyle>
            <a:lvl1pPr marL="27384" indent="0">
              <a:buFontTx/>
              <a:buNone/>
              <a:defRPr sz="900"/>
            </a:lvl1pPr>
          </a:lstStyle>
          <a:p>
            <a:pPr lvl="0"/>
            <a:r>
              <a:rPr lang="en-US"/>
              <a:t>Click to edit Master text styles</a:t>
            </a:r>
          </a:p>
        </p:txBody>
      </p:sp>
      <p:sp>
        <p:nvSpPr>
          <p:cNvPr id="5" name="Rectangle 4"/>
          <p:cNvSpPr>
            <a:spLocks noGrp="1" noChangeArrowheads="1"/>
          </p:cNvSpPr>
          <p:nvPr>
            <p:ph type="dt" sz="half" idx="10"/>
          </p:nvPr>
        </p:nvSpPr>
        <p:spPr>
          <a:xfrm>
            <a:off x="-18473" y="7010400"/>
            <a:ext cx="2844800" cy="365125"/>
          </a:xfrm>
        </p:spPr>
        <p:txBody>
          <a:bodyPr/>
          <a:lstStyle>
            <a:lvl1pPr>
              <a:defRPr/>
            </a:lvl1pPr>
          </a:lstStyle>
          <a:p>
            <a:pPr fontAlgn="base">
              <a:spcBef>
                <a:spcPct val="0"/>
              </a:spcBef>
              <a:spcAft>
                <a:spcPct val="0"/>
              </a:spcAft>
              <a:defRPr/>
            </a:pPr>
            <a:endParaRPr lang="en-US">
              <a:solidFill>
                <a:srgbClr val="D4D2D0">
                  <a:shade val="50000"/>
                </a:srgbClr>
              </a:solidFill>
            </a:endParaRPr>
          </a:p>
        </p:txBody>
      </p:sp>
      <p:sp>
        <p:nvSpPr>
          <p:cNvPr id="6" name="Rectangle 5"/>
          <p:cNvSpPr>
            <a:spLocks noGrp="1" noChangeArrowheads="1"/>
          </p:cNvSpPr>
          <p:nvPr>
            <p:ph type="ftr" sz="quarter" idx="11"/>
          </p:nvPr>
        </p:nvSpPr>
        <p:spPr>
          <a:xfrm>
            <a:off x="4876800" y="7010400"/>
            <a:ext cx="3860800" cy="365125"/>
          </a:xfrm>
        </p:spPr>
        <p:txBody>
          <a:bodyPr/>
          <a:lstStyle>
            <a:lvl1pPr>
              <a:defRPr/>
            </a:lvl1pPr>
          </a:lstStyle>
          <a:p>
            <a:pPr fontAlgn="base">
              <a:spcBef>
                <a:spcPct val="0"/>
              </a:spcBef>
              <a:spcAft>
                <a:spcPct val="0"/>
              </a:spcAft>
              <a:defRPr/>
            </a:pPr>
            <a:endParaRPr lang="en-US">
              <a:solidFill>
                <a:srgbClr val="D4D2D0">
                  <a:shade val="50000"/>
                </a:srgbClr>
              </a:solidFill>
            </a:endParaRPr>
          </a:p>
        </p:txBody>
      </p:sp>
      <p:sp>
        <p:nvSpPr>
          <p:cNvPr id="7" name="Rectangle 6"/>
          <p:cNvSpPr>
            <a:spLocks noGrp="1" noChangeArrowheads="1"/>
          </p:cNvSpPr>
          <p:nvPr>
            <p:ph type="sldNum" sz="quarter" idx="12"/>
          </p:nvPr>
        </p:nvSpPr>
        <p:spPr/>
        <p:txBody>
          <a:bodyPr/>
          <a:lstStyle>
            <a:lvl1pPr>
              <a:defRPr/>
            </a:lvl1pPr>
          </a:lstStyle>
          <a:p>
            <a:pPr fontAlgn="base">
              <a:spcBef>
                <a:spcPct val="0"/>
              </a:spcBef>
              <a:spcAft>
                <a:spcPct val="0"/>
              </a:spcAft>
              <a:defRPr/>
            </a:pPr>
            <a:fld id="{034C989F-FF5E-4918-AB18-763EEC12F6DA}" type="slidenum">
              <a:rPr lang="en-US" smtClean="0">
                <a:solidFill>
                  <a:srgbClr val="D4D2D0">
                    <a:shade val="50000"/>
                  </a:srgbClr>
                </a:solidFill>
              </a:rPr>
              <a:pPr fontAlgn="base">
                <a:spcBef>
                  <a:spcPct val="0"/>
                </a:spcBef>
                <a:spcAft>
                  <a:spcPct val="0"/>
                </a:spcAft>
                <a:defRPr/>
              </a:pPr>
              <a:t>‹#›</a:t>
            </a:fld>
            <a:endParaRPr lang="en-US">
              <a:solidFill>
                <a:srgbClr val="D4D2D0">
                  <a:shade val="50000"/>
                </a:srgbClr>
              </a:solidFill>
            </a:endParaRPr>
          </a:p>
        </p:txBody>
      </p:sp>
      <p:sp>
        <p:nvSpPr>
          <p:cNvPr id="8" name="Text Placeholder 2"/>
          <p:cNvSpPr>
            <a:spLocks noGrp="1"/>
          </p:cNvSpPr>
          <p:nvPr>
            <p:ph type="body" sz="half" idx="13"/>
          </p:nvPr>
        </p:nvSpPr>
        <p:spPr>
          <a:xfrm>
            <a:off x="2567709" y="6248400"/>
            <a:ext cx="9652000" cy="457200"/>
          </a:xfrm>
        </p:spPr>
        <p:txBody>
          <a:bodyPr/>
          <a:lstStyle>
            <a:lvl1pPr marL="27384" indent="0" algn="ctr">
              <a:buFontTx/>
              <a:buNone/>
              <a:defRPr sz="1800">
                <a:solidFill>
                  <a:schemeClr val="accent6">
                    <a:lumMod val="75000"/>
                  </a:schemeClr>
                </a:solidFill>
              </a:defRPr>
            </a:lvl1pPr>
            <a:lvl2pPr marL="336947" indent="0">
              <a:buFontTx/>
              <a:buNone/>
              <a:defRPr/>
            </a:lvl2pPr>
            <a:lvl3pPr marL="561975" indent="0">
              <a:buFontTx/>
              <a:buNone/>
              <a:defRPr/>
            </a:lvl3pPr>
          </a:lstStyle>
          <a:p>
            <a:pPr lvl="0"/>
            <a:r>
              <a:rPr lang="en-US"/>
              <a:t>Click to edit Master text styles</a:t>
            </a:r>
          </a:p>
        </p:txBody>
      </p:sp>
      <p:sp>
        <p:nvSpPr>
          <p:cNvPr id="9" name="Content Placeholder 3"/>
          <p:cNvSpPr>
            <a:spLocks noGrp="1"/>
          </p:cNvSpPr>
          <p:nvPr>
            <p:ph sz="half" idx="14"/>
          </p:nvPr>
        </p:nvSpPr>
        <p:spPr>
          <a:xfrm>
            <a:off x="0" y="1666240"/>
            <a:ext cx="2540000" cy="1666240"/>
          </a:xfrm>
        </p:spPr>
        <p:txBody>
          <a:bodyPr/>
          <a:lstStyle>
            <a:lvl1pPr marL="27384" indent="0">
              <a:buFontTx/>
              <a:buNone/>
              <a:defRPr sz="900"/>
            </a:lvl1pPr>
          </a:lstStyle>
          <a:p>
            <a:pPr lvl="0"/>
            <a:r>
              <a:rPr lang="en-US"/>
              <a:t>Click to edit Master text styles</a:t>
            </a:r>
          </a:p>
        </p:txBody>
      </p:sp>
      <p:sp>
        <p:nvSpPr>
          <p:cNvPr id="10" name="Content Placeholder 3"/>
          <p:cNvSpPr>
            <a:spLocks noGrp="1"/>
          </p:cNvSpPr>
          <p:nvPr>
            <p:ph sz="half" idx="15"/>
          </p:nvPr>
        </p:nvSpPr>
        <p:spPr>
          <a:xfrm>
            <a:off x="0" y="3276600"/>
            <a:ext cx="2540000" cy="1722120"/>
          </a:xfrm>
        </p:spPr>
        <p:txBody>
          <a:bodyPr/>
          <a:lstStyle>
            <a:lvl1pPr marL="27384" indent="0">
              <a:buFontTx/>
              <a:buNone/>
              <a:defRPr sz="900"/>
            </a:lvl1pPr>
          </a:lstStyle>
          <a:p>
            <a:pPr lvl="0"/>
            <a:r>
              <a:rPr lang="en-US"/>
              <a:t>Click to edit Master text styles</a:t>
            </a:r>
          </a:p>
        </p:txBody>
      </p:sp>
      <p:sp>
        <p:nvSpPr>
          <p:cNvPr id="11" name="Content Placeholder 3"/>
          <p:cNvSpPr>
            <a:spLocks noGrp="1"/>
          </p:cNvSpPr>
          <p:nvPr>
            <p:ph sz="half" idx="16"/>
          </p:nvPr>
        </p:nvSpPr>
        <p:spPr>
          <a:xfrm>
            <a:off x="0" y="4998720"/>
            <a:ext cx="2540000" cy="1859280"/>
          </a:xfrm>
        </p:spPr>
        <p:txBody>
          <a:bodyPr/>
          <a:lstStyle>
            <a:lvl1pPr marL="27384" indent="0">
              <a:buFontTx/>
              <a:buNone/>
              <a:defRPr sz="900"/>
            </a:lvl1pPr>
          </a:lstStyle>
          <a:p>
            <a:pPr lvl="0"/>
            <a:r>
              <a:rPr lang="en-US"/>
              <a:t>Click to edit Master text styles</a:t>
            </a:r>
          </a:p>
        </p:txBody>
      </p:sp>
      <p:sp>
        <p:nvSpPr>
          <p:cNvPr id="12" name="Content Placeholder 3"/>
          <p:cNvSpPr>
            <a:spLocks noGrp="1"/>
          </p:cNvSpPr>
          <p:nvPr>
            <p:ph sz="half" idx="17"/>
          </p:nvPr>
        </p:nvSpPr>
        <p:spPr>
          <a:xfrm>
            <a:off x="6096000" y="3048000"/>
            <a:ext cx="2540000" cy="1752600"/>
          </a:xfrm>
        </p:spPr>
        <p:txBody>
          <a:bodyPr/>
          <a:lstStyle>
            <a:lvl1pPr marL="27384" indent="0">
              <a:buFontTx/>
              <a:buNone/>
              <a:defRPr sz="900"/>
            </a:lvl1pPr>
          </a:lstStyle>
          <a:p>
            <a:pPr lvl="0"/>
            <a:r>
              <a:rPr lang="en-US"/>
              <a:t>Click to edit Master text styles</a:t>
            </a:r>
          </a:p>
        </p:txBody>
      </p:sp>
      <p:sp>
        <p:nvSpPr>
          <p:cNvPr id="14" name="Content Placeholder 3"/>
          <p:cNvSpPr>
            <a:spLocks noGrp="1"/>
          </p:cNvSpPr>
          <p:nvPr>
            <p:ph sz="half" idx="19"/>
          </p:nvPr>
        </p:nvSpPr>
        <p:spPr>
          <a:xfrm>
            <a:off x="8432800" y="4876800"/>
            <a:ext cx="1930400" cy="1219200"/>
          </a:xfrm>
        </p:spPr>
        <p:txBody>
          <a:bodyPr/>
          <a:lstStyle>
            <a:lvl1pPr marL="27384" indent="0">
              <a:buFontTx/>
              <a:buNone/>
              <a:defRPr sz="900"/>
            </a:lvl1pPr>
          </a:lstStyle>
          <a:p>
            <a:pPr lvl="0"/>
            <a:r>
              <a:rPr lang="en-US"/>
              <a:t>Click to edit Master text styles</a:t>
            </a:r>
          </a:p>
        </p:txBody>
      </p:sp>
      <p:sp>
        <p:nvSpPr>
          <p:cNvPr id="15" name="Content Placeholder 3"/>
          <p:cNvSpPr>
            <a:spLocks noGrp="1"/>
          </p:cNvSpPr>
          <p:nvPr>
            <p:ph sz="half" idx="20"/>
          </p:nvPr>
        </p:nvSpPr>
        <p:spPr>
          <a:xfrm>
            <a:off x="6400800" y="4876800"/>
            <a:ext cx="1930400" cy="1219200"/>
          </a:xfrm>
        </p:spPr>
        <p:txBody>
          <a:bodyPr/>
          <a:lstStyle>
            <a:lvl1pPr marL="27384" indent="0">
              <a:buFontTx/>
              <a:buNone/>
              <a:defRPr sz="900"/>
            </a:lvl1pPr>
          </a:lstStyle>
          <a:p>
            <a:pPr lvl="0"/>
            <a:r>
              <a:rPr lang="en-US"/>
              <a:t>Click to edit Master text styles</a:t>
            </a:r>
          </a:p>
        </p:txBody>
      </p:sp>
      <p:sp>
        <p:nvSpPr>
          <p:cNvPr id="16" name="Content Placeholder 3"/>
          <p:cNvSpPr>
            <a:spLocks noGrp="1"/>
          </p:cNvSpPr>
          <p:nvPr>
            <p:ph sz="half" idx="21"/>
          </p:nvPr>
        </p:nvSpPr>
        <p:spPr>
          <a:xfrm>
            <a:off x="4368800" y="4876800"/>
            <a:ext cx="1930400" cy="1219200"/>
          </a:xfrm>
        </p:spPr>
        <p:txBody>
          <a:bodyPr/>
          <a:lstStyle>
            <a:lvl1pPr marL="27384" indent="0">
              <a:buFontTx/>
              <a:buNone/>
              <a:defRPr sz="900"/>
            </a:lvl1pPr>
          </a:lstStyle>
          <a:p>
            <a:pPr lvl="0"/>
            <a:r>
              <a:rPr lang="en-US"/>
              <a:t>Click to edit Master text styles</a:t>
            </a:r>
          </a:p>
        </p:txBody>
      </p:sp>
    </p:spTree>
    <p:extLst>
      <p:ext uri="{BB962C8B-B14F-4D97-AF65-F5344CB8AC3E}">
        <p14:creationId xmlns:p14="http://schemas.microsoft.com/office/powerpoint/2010/main" val="271603546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27" name="Freeform: Shape 26">
            <a:extLst>
              <a:ext uri="{FF2B5EF4-FFF2-40B4-BE49-F238E27FC236}">
                <a16:creationId xmlns:a16="http://schemas.microsoft.com/office/drawing/2014/main" id="{A262DE6A-C128-4A44-A4BB-862FB98940AF}"/>
              </a:ext>
            </a:extLst>
          </p:cNvPr>
          <p:cNvSpPr/>
          <p:nvPr userDrawn="1"/>
        </p:nvSpPr>
        <p:spPr>
          <a:xfrm>
            <a:off x="5568228" y="1299411"/>
            <a:ext cx="506384" cy="5566610"/>
          </a:xfrm>
          <a:custGeom>
            <a:avLst/>
            <a:gdLst>
              <a:gd name="connsiteX0" fmla="*/ 96253 w 417095"/>
              <a:gd name="connsiteY0" fmla="*/ 0 h 5566610"/>
              <a:gd name="connsiteX1" fmla="*/ 0 w 417095"/>
              <a:gd name="connsiteY1" fmla="*/ 593557 h 5566610"/>
              <a:gd name="connsiteX2" fmla="*/ 192506 w 417095"/>
              <a:gd name="connsiteY2" fmla="*/ 898357 h 5566610"/>
              <a:gd name="connsiteX3" fmla="*/ 417095 w 417095"/>
              <a:gd name="connsiteY3" fmla="*/ 1331494 h 5566610"/>
              <a:gd name="connsiteX4" fmla="*/ 352927 w 417095"/>
              <a:gd name="connsiteY4" fmla="*/ 1572126 h 5566610"/>
              <a:gd name="connsiteX5" fmla="*/ 256674 w 417095"/>
              <a:gd name="connsiteY5" fmla="*/ 1748589 h 5566610"/>
              <a:gd name="connsiteX6" fmla="*/ 160421 w 417095"/>
              <a:gd name="connsiteY6" fmla="*/ 1973178 h 5566610"/>
              <a:gd name="connsiteX7" fmla="*/ 112295 w 417095"/>
              <a:gd name="connsiteY7" fmla="*/ 2069431 h 5566610"/>
              <a:gd name="connsiteX8" fmla="*/ 32084 w 417095"/>
              <a:gd name="connsiteY8" fmla="*/ 2213810 h 5566610"/>
              <a:gd name="connsiteX9" fmla="*/ 96253 w 417095"/>
              <a:gd name="connsiteY9" fmla="*/ 2454442 h 5566610"/>
              <a:gd name="connsiteX10" fmla="*/ 304800 w 417095"/>
              <a:gd name="connsiteY10" fmla="*/ 2823410 h 5566610"/>
              <a:gd name="connsiteX11" fmla="*/ 401053 w 417095"/>
              <a:gd name="connsiteY11" fmla="*/ 3048000 h 5566610"/>
              <a:gd name="connsiteX12" fmla="*/ 385011 w 417095"/>
              <a:gd name="connsiteY12" fmla="*/ 3336757 h 5566610"/>
              <a:gd name="connsiteX13" fmla="*/ 160421 w 417095"/>
              <a:gd name="connsiteY13" fmla="*/ 3657600 h 5566610"/>
              <a:gd name="connsiteX14" fmla="*/ 16042 w 417095"/>
              <a:gd name="connsiteY14" fmla="*/ 3866147 h 5566610"/>
              <a:gd name="connsiteX15" fmla="*/ 96253 w 417095"/>
              <a:gd name="connsiteY15" fmla="*/ 4138863 h 5566610"/>
              <a:gd name="connsiteX16" fmla="*/ 336884 w 417095"/>
              <a:gd name="connsiteY16" fmla="*/ 4539915 h 5566610"/>
              <a:gd name="connsiteX17" fmla="*/ 401053 w 417095"/>
              <a:gd name="connsiteY17" fmla="*/ 4700336 h 5566610"/>
              <a:gd name="connsiteX18" fmla="*/ 304800 w 417095"/>
              <a:gd name="connsiteY18" fmla="*/ 4957010 h 5566610"/>
              <a:gd name="connsiteX19" fmla="*/ 96253 w 417095"/>
              <a:gd name="connsiteY19" fmla="*/ 5117431 h 5566610"/>
              <a:gd name="connsiteX20" fmla="*/ 96253 w 417095"/>
              <a:gd name="connsiteY20" fmla="*/ 5566610 h 5566610"/>
              <a:gd name="connsiteX0" fmla="*/ 80211 w 401053"/>
              <a:gd name="connsiteY0" fmla="*/ 0 h 5566610"/>
              <a:gd name="connsiteX1" fmla="*/ 5223 w 401053"/>
              <a:gd name="connsiteY1" fmla="*/ 593557 h 5566610"/>
              <a:gd name="connsiteX2" fmla="*/ 176464 w 401053"/>
              <a:gd name="connsiteY2" fmla="*/ 898357 h 5566610"/>
              <a:gd name="connsiteX3" fmla="*/ 401053 w 401053"/>
              <a:gd name="connsiteY3" fmla="*/ 1331494 h 5566610"/>
              <a:gd name="connsiteX4" fmla="*/ 336885 w 401053"/>
              <a:gd name="connsiteY4" fmla="*/ 1572126 h 5566610"/>
              <a:gd name="connsiteX5" fmla="*/ 240632 w 401053"/>
              <a:gd name="connsiteY5" fmla="*/ 1748589 h 5566610"/>
              <a:gd name="connsiteX6" fmla="*/ 144379 w 401053"/>
              <a:gd name="connsiteY6" fmla="*/ 1973178 h 5566610"/>
              <a:gd name="connsiteX7" fmla="*/ 96253 w 401053"/>
              <a:gd name="connsiteY7" fmla="*/ 2069431 h 5566610"/>
              <a:gd name="connsiteX8" fmla="*/ 16042 w 401053"/>
              <a:gd name="connsiteY8" fmla="*/ 2213810 h 5566610"/>
              <a:gd name="connsiteX9" fmla="*/ 80211 w 401053"/>
              <a:gd name="connsiteY9" fmla="*/ 2454442 h 5566610"/>
              <a:gd name="connsiteX10" fmla="*/ 288758 w 401053"/>
              <a:gd name="connsiteY10" fmla="*/ 2823410 h 5566610"/>
              <a:gd name="connsiteX11" fmla="*/ 385011 w 401053"/>
              <a:gd name="connsiteY11" fmla="*/ 3048000 h 5566610"/>
              <a:gd name="connsiteX12" fmla="*/ 368969 w 401053"/>
              <a:gd name="connsiteY12" fmla="*/ 3336757 h 5566610"/>
              <a:gd name="connsiteX13" fmla="*/ 144379 w 401053"/>
              <a:gd name="connsiteY13" fmla="*/ 3657600 h 5566610"/>
              <a:gd name="connsiteX14" fmla="*/ 0 w 401053"/>
              <a:gd name="connsiteY14" fmla="*/ 3866147 h 5566610"/>
              <a:gd name="connsiteX15" fmla="*/ 80211 w 401053"/>
              <a:gd name="connsiteY15" fmla="*/ 4138863 h 5566610"/>
              <a:gd name="connsiteX16" fmla="*/ 320842 w 401053"/>
              <a:gd name="connsiteY16" fmla="*/ 4539915 h 5566610"/>
              <a:gd name="connsiteX17" fmla="*/ 385011 w 401053"/>
              <a:gd name="connsiteY17" fmla="*/ 4700336 h 5566610"/>
              <a:gd name="connsiteX18" fmla="*/ 288758 w 401053"/>
              <a:gd name="connsiteY18" fmla="*/ 4957010 h 5566610"/>
              <a:gd name="connsiteX19" fmla="*/ 80211 w 401053"/>
              <a:gd name="connsiteY19" fmla="*/ 5117431 h 5566610"/>
              <a:gd name="connsiteX20" fmla="*/ 80211 w 401053"/>
              <a:gd name="connsiteY20" fmla="*/ 5566610 h 5566610"/>
              <a:gd name="connsiteX0" fmla="*/ 80211 w 385011"/>
              <a:gd name="connsiteY0" fmla="*/ 0 h 5566610"/>
              <a:gd name="connsiteX1" fmla="*/ 5223 w 385011"/>
              <a:gd name="connsiteY1" fmla="*/ 593557 h 5566610"/>
              <a:gd name="connsiteX2" fmla="*/ 176464 w 385011"/>
              <a:gd name="connsiteY2" fmla="*/ 898357 h 5566610"/>
              <a:gd name="connsiteX3" fmla="*/ 369156 w 385011"/>
              <a:gd name="connsiteY3" fmla="*/ 1352760 h 5566610"/>
              <a:gd name="connsiteX4" fmla="*/ 336885 w 385011"/>
              <a:gd name="connsiteY4" fmla="*/ 1572126 h 5566610"/>
              <a:gd name="connsiteX5" fmla="*/ 240632 w 385011"/>
              <a:gd name="connsiteY5" fmla="*/ 1748589 h 5566610"/>
              <a:gd name="connsiteX6" fmla="*/ 144379 w 385011"/>
              <a:gd name="connsiteY6" fmla="*/ 1973178 h 5566610"/>
              <a:gd name="connsiteX7" fmla="*/ 96253 w 385011"/>
              <a:gd name="connsiteY7" fmla="*/ 2069431 h 5566610"/>
              <a:gd name="connsiteX8" fmla="*/ 16042 w 385011"/>
              <a:gd name="connsiteY8" fmla="*/ 2213810 h 5566610"/>
              <a:gd name="connsiteX9" fmla="*/ 80211 w 385011"/>
              <a:gd name="connsiteY9" fmla="*/ 2454442 h 5566610"/>
              <a:gd name="connsiteX10" fmla="*/ 288758 w 385011"/>
              <a:gd name="connsiteY10" fmla="*/ 2823410 h 5566610"/>
              <a:gd name="connsiteX11" fmla="*/ 385011 w 385011"/>
              <a:gd name="connsiteY11" fmla="*/ 3048000 h 5566610"/>
              <a:gd name="connsiteX12" fmla="*/ 368969 w 385011"/>
              <a:gd name="connsiteY12" fmla="*/ 3336757 h 5566610"/>
              <a:gd name="connsiteX13" fmla="*/ 144379 w 385011"/>
              <a:gd name="connsiteY13" fmla="*/ 3657600 h 5566610"/>
              <a:gd name="connsiteX14" fmla="*/ 0 w 385011"/>
              <a:gd name="connsiteY14" fmla="*/ 3866147 h 5566610"/>
              <a:gd name="connsiteX15" fmla="*/ 80211 w 385011"/>
              <a:gd name="connsiteY15" fmla="*/ 4138863 h 5566610"/>
              <a:gd name="connsiteX16" fmla="*/ 320842 w 385011"/>
              <a:gd name="connsiteY16" fmla="*/ 4539915 h 5566610"/>
              <a:gd name="connsiteX17" fmla="*/ 385011 w 385011"/>
              <a:gd name="connsiteY17" fmla="*/ 4700336 h 5566610"/>
              <a:gd name="connsiteX18" fmla="*/ 288758 w 385011"/>
              <a:gd name="connsiteY18" fmla="*/ 4957010 h 5566610"/>
              <a:gd name="connsiteX19" fmla="*/ 80211 w 385011"/>
              <a:gd name="connsiteY19" fmla="*/ 5117431 h 5566610"/>
              <a:gd name="connsiteX20" fmla="*/ 80211 w 385011"/>
              <a:gd name="connsiteY20" fmla="*/ 5566610 h 5566610"/>
              <a:gd name="connsiteX0" fmla="*/ 80211 w 385011"/>
              <a:gd name="connsiteY0" fmla="*/ 0 h 5566610"/>
              <a:gd name="connsiteX1" fmla="*/ 5223 w 385011"/>
              <a:gd name="connsiteY1" fmla="*/ 593557 h 5566610"/>
              <a:gd name="connsiteX2" fmla="*/ 176464 w 385011"/>
              <a:gd name="connsiteY2" fmla="*/ 898357 h 5566610"/>
              <a:gd name="connsiteX3" fmla="*/ 369156 w 385011"/>
              <a:gd name="connsiteY3" fmla="*/ 1352760 h 5566610"/>
              <a:gd name="connsiteX4" fmla="*/ 336885 w 385011"/>
              <a:gd name="connsiteY4" fmla="*/ 1572126 h 5566610"/>
              <a:gd name="connsiteX5" fmla="*/ 240632 w 385011"/>
              <a:gd name="connsiteY5" fmla="*/ 1748589 h 5566610"/>
              <a:gd name="connsiteX6" fmla="*/ 144379 w 385011"/>
              <a:gd name="connsiteY6" fmla="*/ 1973178 h 5566610"/>
              <a:gd name="connsiteX7" fmla="*/ 96253 w 385011"/>
              <a:gd name="connsiteY7" fmla="*/ 2069431 h 5566610"/>
              <a:gd name="connsiteX8" fmla="*/ 16042 w 385011"/>
              <a:gd name="connsiteY8" fmla="*/ 2224442 h 5566610"/>
              <a:gd name="connsiteX9" fmla="*/ 80211 w 385011"/>
              <a:gd name="connsiteY9" fmla="*/ 2454442 h 5566610"/>
              <a:gd name="connsiteX10" fmla="*/ 288758 w 385011"/>
              <a:gd name="connsiteY10" fmla="*/ 2823410 h 5566610"/>
              <a:gd name="connsiteX11" fmla="*/ 385011 w 385011"/>
              <a:gd name="connsiteY11" fmla="*/ 3048000 h 5566610"/>
              <a:gd name="connsiteX12" fmla="*/ 368969 w 385011"/>
              <a:gd name="connsiteY12" fmla="*/ 3336757 h 5566610"/>
              <a:gd name="connsiteX13" fmla="*/ 144379 w 385011"/>
              <a:gd name="connsiteY13" fmla="*/ 3657600 h 5566610"/>
              <a:gd name="connsiteX14" fmla="*/ 0 w 385011"/>
              <a:gd name="connsiteY14" fmla="*/ 3866147 h 5566610"/>
              <a:gd name="connsiteX15" fmla="*/ 80211 w 385011"/>
              <a:gd name="connsiteY15" fmla="*/ 4138863 h 5566610"/>
              <a:gd name="connsiteX16" fmla="*/ 320842 w 385011"/>
              <a:gd name="connsiteY16" fmla="*/ 4539915 h 5566610"/>
              <a:gd name="connsiteX17" fmla="*/ 385011 w 385011"/>
              <a:gd name="connsiteY17" fmla="*/ 4700336 h 5566610"/>
              <a:gd name="connsiteX18" fmla="*/ 288758 w 385011"/>
              <a:gd name="connsiteY18" fmla="*/ 4957010 h 5566610"/>
              <a:gd name="connsiteX19" fmla="*/ 80211 w 385011"/>
              <a:gd name="connsiteY19" fmla="*/ 5117431 h 5566610"/>
              <a:gd name="connsiteX20" fmla="*/ 80211 w 385011"/>
              <a:gd name="connsiteY20" fmla="*/ 5566610 h 5566610"/>
              <a:gd name="connsiteX0" fmla="*/ 80211 w 385011"/>
              <a:gd name="connsiteY0" fmla="*/ 0 h 5566610"/>
              <a:gd name="connsiteX1" fmla="*/ 5223 w 385011"/>
              <a:gd name="connsiteY1" fmla="*/ 593557 h 5566610"/>
              <a:gd name="connsiteX2" fmla="*/ 176464 w 385011"/>
              <a:gd name="connsiteY2" fmla="*/ 898357 h 5566610"/>
              <a:gd name="connsiteX3" fmla="*/ 369156 w 385011"/>
              <a:gd name="connsiteY3" fmla="*/ 1352760 h 5566610"/>
              <a:gd name="connsiteX4" fmla="*/ 336885 w 385011"/>
              <a:gd name="connsiteY4" fmla="*/ 1572126 h 5566610"/>
              <a:gd name="connsiteX5" fmla="*/ 240632 w 385011"/>
              <a:gd name="connsiteY5" fmla="*/ 1748589 h 5566610"/>
              <a:gd name="connsiteX6" fmla="*/ 144379 w 385011"/>
              <a:gd name="connsiteY6" fmla="*/ 1973178 h 5566610"/>
              <a:gd name="connsiteX7" fmla="*/ 96253 w 385011"/>
              <a:gd name="connsiteY7" fmla="*/ 2069431 h 5566610"/>
              <a:gd name="connsiteX8" fmla="*/ 16042 w 385011"/>
              <a:gd name="connsiteY8" fmla="*/ 2224442 h 5566610"/>
              <a:gd name="connsiteX9" fmla="*/ 80211 w 385011"/>
              <a:gd name="connsiteY9" fmla="*/ 2454442 h 5566610"/>
              <a:gd name="connsiteX10" fmla="*/ 288758 w 385011"/>
              <a:gd name="connsiteY10" fmla="*/ 2823410 h 5566610"/>
              <a:gd name="connsiteX11" fmla="*/ 374378 w 385011"/>
              <a:gd name="connsiteY11" fmla="*/ 3058632 h 5566610"/>
              <a:gd name="connsiteX12" fmla="*/ 368969 w 385011"/>
              <a:gd name="connsiteY12" fmla="*/ 3336757 h 5566610"/>
              <a:gd name="connsiteX13" fmla="*/ 144379 w 385011"/>
              <a:gd name="connsiteY13" fmla="*/ 3657600 h 5566610"/>
              <a:gd name="connsiteX14" fmla="*/ 0 w 385011"/>
              <a:gd name="connsiteY14" fmla="*/ 3866147 h 5566610"/>
              <a:gd name="connsiteX15" fmla="*/ 80211 w 385011"/>
              <a:gd name="connsiteY15" fmla="*/ 4138863 h 5566610"/>
              <a:gd name="connsiteX16" fmla="*/ 320842 w 385011"/>
              <a:gd name="connsiteY16" fmla="*/ 4539915 h 5566610"/>
              <a:gd name="connsiteX17" fmla="*/ 385011 w 385011"/>
              <a:gd name="connsiteY17" fmla="*/ 4700336 h 5566610"/>
              <a:gd name="connsiteX18" fmla="*/ 288758 w 385011"/>
              <a:gd name="connsiteY18" fmla="*/ 4957010 h 5566610"/>
              <a:gd name="connsiteX19" fmla="*/ 80211 w 385011"/>
              <a:gd name="connsiteY19" fmla="*/ 5117431 h 5566610"/>
              <a:gd name="connsiteX20" fmla="*/ 80211 w 385011"/>
              <a:gd name="connsiteY20" fmla="*/ 5566610 h 5566610"/>
              <a:gd name="connsiteX0" fmla="*/ 80211 w 385011"/>
              <a:gd name="connsiteY0" fmla="*/ 0 h 5566610"/>
              <a:gd name="connsiteX1" fmla="*/ 5223 w 385011"/>
              <a:gd name="connsiteY1" fmla="*/ 593557 h 5566610"/>
              <a:gd name="connsiteX2" fmla="*/ 176464 w 385011"/>
              <a:gd name="connsiteY2" fmla="*/ 898357 h 5566610"/>
              <a:gd name="connsiteX3" fmla="*/ 369156 w 385011"/>
              <a:gd name="connsiteY3" fmla="*/ 1352760 h 5566610"/>
              <a:gd name="connsiteX4" fmla="*/ 336885 w 385011"/>
              <a:gd name="connsiteY4" fmla="*/ 1572126 h 5566610"/>
              <a:gd name="connsiteX5" fmla="*/ 240632 w 385011"/>
              <a:gd name="connsiteY5" fmla="*/ 1748589 h 5566610"/>
              <a:gd name="connsiteX6" fmla="*/ 144379 w 385011"/>
              <a:gd name="connsiteY6" fmla="*/ 1973178 h 5566610"/>
              <a:gd name="connsiteX7" fmla="*/ 96253 w 385011"/>
              <a:gd name="connsiteY7" fmla="*/ 2069431 h 5566610"/>
              <a:gd name="connsiteX8" fmla="*/ 16042 w 385011"/>
              <a:gd name="connsiteY8" fmla="*/ 2224442 h 5566610"/>
              <a:gd name="connsiteX9" fmla="*/ 80211 w 385011"/>
              <a:gd name="connsiteY9" fmla="*/ 2454442 h 5566610"/>
              <a:gd name="connsiteX10" fmla="*/ 288758 w 385011"/>
              <a:gd name="connsiteY10" fmla="*/ 2823410 h 5566610"/>
              <a:gd name="connsiteX11" fmla="*/ 374378 w 385011"/>
              <a:gd name="connsiteY11" fmla="*/ 3058632 h 5566610"/>
              <a:gd name="connsiteX12" fmla="*/ 305174 w 385011"/>
              <a:gd name="connsiteY12" fmla="*/ 3315492 h 5566610"/>
              <a:gd name="connsiteX13" fmla="*/ 144379 w 385011"/>
              <a:gd name="connsiteY13" fmla="*/ 3657600 h 5566610"/>
              <a:gd name="connsiteX14" fmla="*/ 0 w 385011"/>
              <a:gd name="connsiteY14" fmla="*/ 3866147 h 5566610"/>
              <a:gd name="connsiteX15" fmla="*/ 80211 w 385011"/>
              <a:gd name="connsiteY15" fmla="*/ 4138863 h 5566610"/>
              <a:gd name="connsiteX16" fmla="*/ 320842 w 385011"/>
              <a:gd name="connsiteY16" fmla="*/ 4539915 h 5566610"/>
              <a:gd name="connsiteX17" fmla="*/ 385011 w 385011"/>
              <a:gd name="connsiteY17" fmla="*/ 4700336 h 5566610"/>
              <a:gd name="connsiteX18" fmla="*/ 288758 w 385011"/>
              <a:gd name="connsiteY18" fmla="*/ 4957010 h 5566610"/>
              <a:gd name="connsiteX19" fmla="*/ 80211 w 385011"/>
              <a:gd name="connsiteY19" fmla="*/ 5117431 h 5566610"/>
              <a:gd name="connsiteX20" fmla="*/ 80211 w 385011"/>
              <a:gd name="connsiteY20" fmla="*/ 5566610 h 5566610"/>
              <a:gd name="connsiteX0" fmla="*/ 74988 w 379788"/>
              <a:gd name="connsiteY0" fmla="*/ 0 h 5566610"/>
              <a:gd name="connsiteX1" fmla="*/ 0 w 379788"/>
              <a:gd name="connsiteY1" fmla="*/ 593557 h 5566610"/>
              <a:gd name="connsiteX2" fmla="*/ 171241 w 379788"/>
              <a:gd name="connsiteY2" fmla="*/ 898357 h 5566610"/>
              <a:gd name="connsiteX3" fmla="*/ 363933 w 379788"/>
              <a:gd name="connsiteY3" fmla="*/ 1352760 h 5566610"/>
              <a:gd name="connsiteX4" fmla="*/ 331662 w 379788"/>
              <a:gd name="connsiteY4" fmla="*/ 1572126 h 5566610"/>
              <a:gd name="connsiteX5" fmla="*/ 235409 w 379788"/>
              <a:gd name="connsiteY5" fmla="*/ 1748589 h 5566610"/>
              <a:gd name="connsiteX6" fmla="*/ 139156 w 379788"/>
              <a:gd name="connsiteY6" fmla="*/ 1973178 h 5566610"/>
              <a:gd name="connsiteX7" fmla="*/ 91030 w 379788"/>
              <a:gd name="connsiteY7" fmla="*/ 2069431 h 5566610"/>
              <a:gd name="connsiteX8" fmla="*/ 10819 w 379788"/>
              <a:gd name="connsiteY8" fmla="*/ 2224442 h 5566610"/>
              <a:gd name="connsiteX9" fmla="*/ 74988 w 379788"/>
              <a:gd name="connsiteY9" fmla="*/ 2454442 h 5566610"/>
              <a:gd name="connsiteX10" fmla="*/ 283535 w 379788"/>
              <a:gd name="connsiteY10" fmla="*/ 2823410 h 5566610"/>
              <a:gd name="connsiteX11" fmla="*/ 369155 w 379788"/>
              <a:gd name="connsiteY11" fmla="*/ 3058632 h 5566610"/>
              <a:gd name="connsiteX12" fmla="*/ 299951 w 379788"/>
              <a:gd name="connsiteY12" fmla="*/ 3315492 h 5566610"/>
              <a:gd name="connsiteX13" fmla="*/ 139156 w 379788"/>
              <a:gd name="connsiteY13" fmla="*/ 3657600 h 5566610"/>
              <a:gd name="connsiteX14" fmla="*/ 16042 w 379788"/>
              <a:gd name="connsiteY14" fmla="*/ 3866147 h 5566610"/>
              <a:gd name="connsiteX15" fmla="*/ 74988 w 379788"/>
              <a:gd name="connsiteY15" fmla="*/ 4138863 h 5566610"/>
              <a:gd name="connsiteX16" fmla="*/ 315619 w 379788"/>
              <a:gd name="connsiteY16" fmla="*/ 4539915 h 5566610"/>
              <a:gd name="connsiteX17" fmla="*/ 379788 w 379788"/>
              <a:gd name="connsiteY17" fmla="*/ 4700336 h 5566610"/>
              <a:gd name="connsiteX18" fmla="*/ 283535 w 379788"/>
              <a:gd name="connsiteY18" fmla="*/ 4957010 h 5566610"/>
              <a:gd name="connsiteX19" fmla="*/ 74988 w 379788"/>
              <a:gd name="connsiteY19" fmla="*/ 5117431 h 5566610"/>
              <a:gd name="connsiteX20" fmla="*/ 74988 w 379788"/>
              <a:gd name="connsiteY20" fmla="*/ 5566610 h 5566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9788" h="5566610">
                <a:moveTo>
                  <a:pt x="74988" y="0"/>
                </a:moveTo>
                <a:lnTo>
                  <a:pt x="0" y="593557"/>
                </a:lnTo>
                <a:lnTo>
                  <a:pt x="171241" y="898357"/>
                </a:lnTo>
                <a:lnTo>
                  <a:pt x="363933" y="1352760"/>
                </a:lnTo>
                <a:lnTo>
                  <a:pt x="331662" y="1572126"/>
                </a:lnTo>
                <a:lnTo>
                  <a:pt x="235409" y="1748589"/>
                </a:lnTo>
                <a:lnTo>
                  <a:pt x="139156" y="1973178"/>
                </a:lnTo>
                <a:lnTo>
                  <a:pt x="91030" y="2069431"/>
                </a:lnTo>
                <a:lnTo>
                  <a:pt x="10819" y="2224442"/>
                </a:lnTo>
                <a:lnTo>
                  <a:pt x="74988" y="2454442"/>
                </a:lnTo>
                <a:lnTo>
                  <a:pt x="283535" y="2823410"/>
                </a:lnTo>
                <a:lnTo>
                  <a:pt x="369155" y="3058632"/>
                </a:lnTo>
                <a:lnTo>
                  <a:pt x="299951" y="3315492"/>
                </a:lnTo>
                <a:cubicBezTo>
                  <a:pt x="246353" y="3429528"/>
                  <a:pt x="186474" y="3565824"/>
                  <a:pt x="139156" y="3657600"/>
                </a:cubicBezTo>
                <a:cubicBezTo>
                  <a:pt x="91838" y="3749376"/>
                  <a:pt x="64168" y="3796631"/>
                  <a:pt x="16042" y="3866147"/>
                </a:cubicBezTo>
                <a:lnTo>
                  <a:pt x="74988" y="4138863"/>
                </a:lnTo>
                <a:lnTo>
                  <a:pt x="315619" y="4539915"/>
                </a:lnTo>
                <a:lnTo>
                  <a:pt x="379788" y="4700336"/>
                </a:lnTo>
                <a:lnTo>
                  <a:pt x="283535" y="4957010"/>
                </a:lnTo>
                <a:lnTo>
                  <a:pt x="74988" y="5117431"/>
                </a:lnTo>
                <a:lnTo>
                  <a:pt x="74988" y="5566610"/>
                </a:lnTo>
              </a:path>
            </a:pathLst>
          </a:custGeom>
          <a:ln w="5715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sz="1800"/>
          </a:p>
        </p:txBody>
      </p:sp>
      <p:sp>
        <p:nvSpPr>
          <p:cNvPr id="2" name="Title 1">
            <a:extLst>
              <a:ext uri="{FF2B5EF4-FFF2-40B4-BE49-F238E27FC236}">
                <a16:creationId xmlns:a16="http://schemas.microsoft.com/office/drawing/2014/main" id="{B9909EDD-BF06-4B63-A155-774E4599BA2F}"/>
              </a:ext>
            </a:extLst>
          </p:cNvPr>
          <p:cNvSpPr>
            <a:spLocks noGrp="1"/>
          </p:cNvSpPr>
          <p:nvPr>
            <p:ph type="title"/>
          </p:nvPr>
        </p:nvSpPr>
        <p:spPr>
          <a:xfrm>
            <a:off x="609600" y="655638"/>
            <a:ext cx="9956800" cy="639762"/>
          </a:xfrm>
        </p:spPr>
        <p:txBody>
          <a:bodyPr/>
          <a:lstStyle/>
          <a:p>
            <a:r>
              <a:rPr lang="en-US"/>
              <a:t>Click to edit Master title style</a:t>
            </a:r>
          </a:p>
        </p:txBody>
      </p:sp>
      <p:sp>
        <p:nvSpPr>
          <p:cNvPr id="3" name="Date Placeholder 2">
            <a:extLst>
              <a:ext uri="{FF2B5EF4-FFF2-40B4-BE49-F238E27FC236}">
                <a16:creationId xmlns:a16="http://schemas.microsoft.com/office/drawing/2014/main" id="{1A1C30DF-471B-456D-A8FD-C4DB3650F825}"/>
              </a:ext>
            </a:extLst>
          </p:cNvPr>
          <p:cNvSpPr>
            <a:spLocks noGrp="1"/>
          </p:cNvSpPr>
          <p:nvPr>
            <p:ph type="dt" sz="half" idx="10"/>
          </p:nvPr>
        </p:nvSpPr>
        <p:spPr>
          <a:xfrm>
            <a:off x="449179" y="6392538"/>
            <a:ext cx="2844800" cy="365125"/>
          </a:xfrm>
        </p:spPr>
        <p:txBody>
          <a:bodyPr/>
          <a:lstStyle/>
          <a:p>
            <a:pPr fontAlgn="base">
              <a:spcBef>
                <a:spcPct val="0"/>
              </a:spcBef>
              <a:spcAft>
                <a:spcPct val="0"/>
              </a:spcAft>
              <a:defRPr/>
            </a:pPr>
            <a:endParaRPr lang="en-US">
              <a:solidFill>
                <a:srgbClr val="D4D2D0">
                  <a:shade val="50000"/>
                </a:srgbClr>
              </a:solidFill>
            </a:endParaRPr>
          </a:p>
        </p:txBody>
      </p:sp>
      <p:sp>
        <p:nvSpPr>
          <p:cNvPr id="4" name="Footer Placeholder 3">
            <a:extLst>
              <a:ext uri="{FF2B5EF4-FFF2-40B4-BE49-F238E27FC236}">
                <a16:creationId xmlns:a16="http://schemas.microsoft.com/office/drawing/2014/main" id="{BD2D3719-26D1-4A94-B840-19EFE4881C8E}"/>
              </a:ext>
            </a:extLst>
          </p:cNvPr>
          <p:cNvSpPr>
            <a:spLocks noGrp="1"/>
          </p:cNvSpPr>
          <p:nvPr>
            <p:ph type="ftr" sz="quarter" idx="11"/>
          </p:nvPr>
        </p:nvSpPr>
        <p:spPr>
          <a:xfrm>
            <a:off x="4005179" y="6392538"/>
            <a:ext cx="3860800" cy="365125"/>
          </a:xfrm>
        </p:spPr>
        <p:txBody>
          <a:bodyPr/>
          <a:lstStyle/>
          <a:p>
            <a:pPr fontAlgn="base">
              <a:spcBef>
                <a:spcPct val="0"/>
              </a:spcBef>
              <a:spcAft>
                <a:spcPct val="0"/>
              </a:spcAft>
              <a:defRPr/>
            </a:pPr>
            <a:endParaRPr lang="en-US">
              <a:solidFill>
                <a:srgbClr val="D4D2D0">
                  <a:shade val="50000"/>
                </a:srgbClr>
              </a:solidFill>
            </a:endParaRPr>
          </a:p>
        </p:txBody>
      </p:sp>
      <p:sp>
        <p:nvSpPr>
          <p:cNvPr id="5" name="Slide Number Placeholder 4">
            <a:extLst>
              <a:ext uri="{FF2B5EF4-FFF2-40B4-BE49-F238E27FC236}">
                <a16:creationId xmlns:a16="http://schemas.microsoft.com/office/drawing/2014/main" id="{8403BD62-93BF-4236-B8C3-8606E4C74249}"/>
              </a:ext>
            </a:extLst>
          </p:cNvPr>
          <p:cNvSpPr>
            <a:spLocks noGrp="1"/>
          </p:cNvSpPr>
          <p:nvPr>
            <p:ph type="sldNum" sz="quarter" idx="12"/>
          </p:nvPr>
        </p:nvSpPr>
        <p:spPr>
          <a:xfrm>
            <a:off x="10710779" y="6392538"/>
            <a:ext cx="1016000" cy="365125"/>
          </a:xfrm>
        </p:spPr>
        <p:txBody>
          <a:bodyPr/>
          <a:lstStyle/>
          <a:p>
            <a:pPr fontAlgn="base">
              <a:spcBef>
                <a:spcPct val="0"/>
              </a:spcBef>
              <a:spcAft>
                <a:spcPct val="0"/>
              </a:spcAft>
              <a:defRPr/>
            </a:pPr>
            <a:fld id="{034C989F-FF5E-4918-AB18-763EEC12F6DA}" type="slidenum">
              <a:rPr lang="en-US" smtClean="0">
                <a:solidFill>
                  <a:srgbClr val="D4D2D0">
                    <a:shade val="50000"/>
                  </a:srgbClr>
                </a:solidFill>
              </a:rPr>
              <a:pPr fontAlgn="base">
                <a:spcBef>
                  <a:spcPct val="0"/>
                </a:spcBef>
                <a:spcAft>
                  <a:spcPct val="0"/>
                </a:spcAft>
                <a:defRPr/>
              </a:pPr>
              <a:t>‹#›</a:t>
            </a:fld>
            <a:endParaRPr lang="en-US">
              <a:solidFill>
                <a:srgbClr val="D4D2D0">
                  <a:shade val="50000"/>
                </a:srgbClr>
              </a:solidFill>
            </a:endParaRPr>
          </a:p>
        </p:txBody>
      </p:sp>
      <p:sp>
        <p:nvSpPr>
          <p:cNvPr id="6" name="Teardrop 5">
            <a:extLst>
              <a:ext uri="{FF2B5EF4-FFF2-40B4-BE49-F238E27FC236}">
                <a16:creationId xmlns:a16="http://schemas.microsoft.com/office/drawing/2014/main" id="{D925F5D2-B418-4042-BDC8-CDEECE2E6E33}"/>
              </a:ext>
            </a:extLst>
          </p:cNvPr>
          <p:cNvSpPr/>
          <p:nvPr userDrawn="1"/>
        </p:nvSpPr>
        <p:spPr>
          <a:xfrm>
            <a:off x="5588000" y="1545178"/>
            <a:ext cx="1016000" cy="685800"/>
          </a:xfrm>
          <a:prstGeom prst="teardrop">
            <a:avLst/>
          </a:prstGeom>
          <a:noFill/>
          <a:ln w="57150" cap="flat" cmpd="sng" algn="ctr">
            <a:solidFill>
              <a:srgbClr val="8EBB6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US" sz="1800"/>
          </a:p>
        </p:txBody>
      </p:sp>
      <p:sp>
        <p:nvSpPr>
          <p:cNvPr id="7" name="Teardrop 6">
            <a:extLst>
              <a:ext uri="{FF2B5EF4-FFF2-40B4-BE49-F238E27FC236}">
                <a16:creationId xmlns:a16="http://schemas.microsoft.com/office/drawing/2014/main" id="{F2546FC0-3415-4D87-BD66-DA03B5596BC5}"/>
              </a:ext>
            </a:extLst>
          </p:cNvPr>
          <p:cNvSpPr/>
          <p:nvPr userDrawn="1"/>
        </p:nvSpPr>
        <p:spPr>
          <a:xfrm rot="16200000">
            <a:off x="5207000" y="2230978"/>
            <a:ext cx="762000" cy="914400"/>
          </a:xfrm>
          <a:prstGeom prst="teardrop">
            <a:avLst/>
          </a:prstGeom>
          <a:noFill/>
          <a:ln w="57150" cap="flat" cmpd="sng" algn="ctr">
            <a:solidFill>
              <a:srgbClr val="8EBB6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800">
              <a:solidFill>
                <a:schemeClr val="accent6"/>
              </a:solidFill>
            </a:endParaRPr>
          </a:p>
        </p:txBody>
      </p:sp>
      <p:sp>
        <p:nvSpPr>
          <p:cNvPr id="9" name="Teardrop 8">
            <a:extLst>
              <a:ext uri="{FF2B5EF4-FFF2-40B4-BE49-F238E27FC236}">
                <a16:creationId xmlns:a16="http://schemas.microsoft.com/office/drawing/2014/main" id="{86FF9F6B-B8B6-4F50-87D3-AC7497009627}"/>
              </a:ext>
            </a:extLst>
          </p:cNvPr>
          <p:cNvSpPr/>
          <p:nvPr userDrawn="1"/>
        </p:nvSpPr>
        <p:spPr>
          <a:xfrm>
            <a:off x="5588000" y="3235908"/>
            <a:ext cx="1016000" cy="685800"/>
          </a:xfrm>
          <a:prstGeom prst="teardrop">
            <a:avLst/>
          </a:prstGeom>
          <a:noFill/>
          <a:ln w="57150" cap="flat" cmpd="sng" algn="ctr">
            <a:solidFill>
              <a:srgbClr val="8EBB6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800">
              <a:solidFill>
                <a:schemeClr val="accent6"/>
              </a:solidFill>
            </a:endParaRPr>
          </a:p>
        </p:txBody>
      </p:sp>
      <p:sp>
        <p:nvSpPr>
          <p:cNvPr id="10" name="Teardrop 9">
            <a:extLst>
              <a:ext uri="{FF2B5EF4-FFF2-40B4-BE49-F238E27FC236}">
                <a16:creationId xmlns:a16="http://schemas.microsoft.com/office/drawing/2014/main" id="{66955A2D-55FA-40E9-B1E5-D39095B55240}"/>
              </a:ext>
            </a:extLst>
          </p:cNvPr>
          <p:cNvSpPr/>
          <p:nvPr userDrawn="1"/>
        </p:nvSpPr>
        <p:spPr>
          <a:xfrm rot="16200000">
            <a:off x="5207000" y="3921708"/>
            <a:ext cx="762000" cy="914400"/>
          </a:xfrm>
          <a:prstGeom prst="teardrop">
            <a:avLst/>
          </a:prstGeom>
          <a:noFill/>
          <a:ln w="57150" cap="flat" cmpd="sng" algn="ctr">
            <a:solidFill>
              <a:srgbClr val="8EBB6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800">
              <a:solidFill>
                <a:schemeClr val="accent6"/>
              </a:solidFill>
            </a:endParaRPr>
          </a:p>
        </p:txBody>
      </p:sp>
      <p:sp>
        <p:nvSpPr>
          <p:cNvPr id="11" name="Teardrop 10">
            <a:extLst>
              <a:ext uri="{FF2B5EF4-FFF2-40B4-BE49-F238E27FC236}">
                <a16:creationId xmlns:a16="http://schemas.microsoft.com/office/drawing/2014/main" id="{D4D54C3D-AC79-497E-99FA-69457CE3C814}"/>
              </a:ext>
            </a:extLst>
          </p:cNvPr>
          <p:cNvSpPr/>
          <p:nvPr userDrawn="1"/>
        </p:nvSpPr>
        <p:spPr>
          <a:xfrm>
            <a:off x="5588000" y="4876800"/>
            <a:ext cx="1016000" cy="685800"/>
          </a:xfrm>
          <a:prstGeom prst="teardrop">
            <a:avLst/>
          </a:prstGeom>
          <a:noFill/>
          <a:ln w="57150" cap="flat" cmpd="sng" algn="ctr">
            <a:solidFill>
              <a:srgbClr val="8EBB6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800">
              <a:solidFill>
                <a:schemeClr val="accent6"/>
              </a:solidFill>
            </a:endParaRPr>
          </a:p>
        </p:txBody>
      </p:sp>
      <p:sp>
        <p:nvSpPr>
          <p:cNvPr id="12" name="Teardrop 11">
            <a:extLst>
              <a:ext uri="{FF2B5EF4-FFF2-40B4-BE49-F238E27FC236}">
                <a16:creationId xmlns:a16="http://schemas.microsoft.com/office/drawing/2014/main" id="{79DF74EB-26D3-4F91-863C-D5319D61B18F}"/>
              </a:ext>
            </a:extLst>
          </p:cNvPr>
          <p:cNvSpPr/>
          <p:nvPr userDrawn="1"/>
        </p:nvSpPr>
        <p:spPr>
          <a:xfrm rot="16200000">
            <a:off x="5207000" y="5562600"/>
            <a:ext cx="762000" cy="914400"/>
          </a:xfrm>
          <a:prstGeom prst="teardrop">
            <a:avLst/>
          </a:prstGeom>
          <a:noFill/>
          <a:ln w="57150" cap="flat" cmpd="sng" algn="ctr">
            <a:solidFill>
              <a:srgbClr val="8EBB6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800">
              <a:solidFill>
                <a:schemeClr val="accent6"/>
              </a:solidFill>
            </a:endParaRPr>
          </a:p>
        </p:txBody>
      </p:sp>
      <p:sp>
        <p:nvSpPr>
          <p:cNvPr id="19" name="Text Placeholder 2">
            <a:extLst>
              <a:ext uri="{FF2B5EF4-FFF2-40B4-BE49-F238E27FC236}">
                <a16:creationId xmlns:a16="http://schemas.microsoft.com/office/drawing/2014/main" id="{96FFF7C0-721B-4E6E-9E2D-88FF825C464C}"/>
              </a:ext>
            </a:extLst>
          </p:cNvPr>
          <p:cNvSpPr>
            <a:spLocks noGrp="1"/>
          </p:cNvSpPr>
          <p:nvPr>
            <p:ph type="body" sz="half" idx="1"/>
          </p:nvPr>
        </p:nvSpPr>
        <p:spPr>
          <a:xfrm>
            <a:off x="6705600" y="1398061"/>
            <a:ext cx="4911677" cy="762000"/>
          </a:xfrm>
          <a:prstGeom prst="rect">
            <a:avLst/>
          </a:prstGeom>
        </p:spPr>
        <p:txBody>
          <a:bodyPr/>
          <a:lstStyle>
            <a:lvl1pPr>
              <a:defRPr sz="2400">
                <a:solidFill>
                  <a:schemeClr val="accent6">
                    <a:lumMod val="75000"/>
                  </a:schemeClr>
                </a:solidFill>
                <a:latin typeface="Calibri Light" panose="020F0302020204030204" pitchFamily="34" charset="0"/>
              </a:defRPr>
            </a:lvl1pPr>
            <a:lvl2pPr>
              <a:defRPr>
                <a:solidFill>
                  <a:schemeClr val="accent6">
                    <a:lumMod val="75000"/>
                  </a:schemeClr>
                </a:solidFill>
              </a:defRPr>
            </a:lvl2pPr>
            <a:lvl3pPr>
              <a:defRPr>
                <a:solidFill>
                  <a:schemeClr val="accent6">
                    <a:lumMod val="75000"/>
                  </a:schemeClr>
                </a:solidFill>
              </a:defRPr>
            </a:lvl3pPr>
            <a:lvl4pPr>
              <a:defRPr>
                <a:solidFill>
                  <a:schemeClr val="accent6">
                    <a:lumMod val="75000"/>
                  </a:schemeClr>
                </a:solidFill>
              </a:defRPr>
            </a:lvl4pPr>
            <a:lvl5pPr>
              <a:defRPr>
                <a:solidFill>
                  <a:schemeClr val="accent6">
                    <a:lumMod val="75000"/>
                  </a:schemeClr>
                </a:solidFill>
              </a:defRPr>
            </a:lvl5pPr>
          </a:lstStyle>
          <a:p>
            <a:pPr lvl="0"/>
            <a:r>
              <a:rPr lang="en-US"/>
              <a:t>Edit Master text styles</a:t>
            </a:r>
          </a:p>
        </p:txBody>
      </p:sp>
      <p:sp>
        <p:nvSpPr>
          <p:cNvPr id="22" name="Text Placeholder 2">
            <a:extLst>
              <a:ext uri="{FF2B5EF4-FFF2-40B4-BE49-F238E27FC236}">
                <a16:creationId xmlns:a16="http://schemas.microsoft.com/office/drawing/2014/main" id="{AF42F4D8-1395-4646-82C1-A920C162052E}"/>
              </a:ext>
            </a:extLst>
          </p:cNvPr>
          <p:cNvSpPr>
            <a:spLocks noGrp="1"/>
          </p:cNvSpPr>
          <p:nvPr>
            <p:ph type="body" sz="half" idx="15"/>
          </p:nvPr>
        </p:nvSpPr>
        <p:spPr>
          <a:xfrm>
            <a:off x="6705600" y="4759908"/>
            <a:ext cx="4911677" cy="762000"/>
          </a:xfrm>
          <a:prstGeom prst="rect">
            <a:avLst/>
          </a:prstGeom>
        </p:spPr>
        <p:txBody>
          <a:bodyPr/>
          <a:lstStyle>
            <a:lvl1pPr>
              <a:defRPr sz="2400">
                <a:solidFill>
                  <a:schemeClr val="accent6">
                    <a:lumMod val="75000"/>
                  </a:schemeClr>
                </a:solidFill>
                <a:latin typeface="Calibri Light" panose="020F0302020204030204" pitchFamily="34" charset="0"/>
              </a:defRPr>
            </a:lvl1pPr>
            <a:lvl2pPr>
              <a:defRPr>
                <a:solidFill>
                  <a:schemeClr val="accent6">
                    <a:lumMod val="75000"/>
                  </a:schemeClr>
                </a:solidFill>
              </a:defRPr>
            </a:lvl2pPr>
            <a:lvl3pPr>
              <a:defRPr>
                <a:solidFill>
                  <a:schemeClr val="accent6">
                    <a:lumMod val="75000"/>
                  </a:schemeClr>
                </a:solidFill>
              </a:defRPr>
            </a:lvl3pPr>
            <a:lvl4pPr>
              <a:defRPr>
                <a:solidFill>
                  <a:schemeClr val="accent6">
                    <a:lumMod val="75000"/>
                  </a:schemeClr>
                </a:solidFill>
              </a:defRPr>
            </a:lvl4pPr>
            <a:lvl5pPr>
              <a:defRPr>
                <a:solidFill>
                  <a:schemeClr val="accent6">
                    <a:lumMod val="75000"/>
                  </a:schemeClr>
                </a:solidFill>
              </a:defRPr>
            </a:lvl5pPr>
          </a:lstStyle>
          <a:p>
            <a:pPr lvl="0"/>
            <a:r>
              <a:rPr lang="en-US"/>
              <a:t>Edit Master text styles</a:t>
            </a:r>
          </a:p>
        </p:txBody>
      </p:sp>
      <p:sp>
        <p:nvSpPr>
          <p:cNvPr id="23" name="Text Placeholder 2">
            <a:extLst>
              <a:ext uri="{FF2B5EF4-FFF2-40B4-BE49-F238E27FC236}">
                <a16:creationId xmlns:a16="http://schemas.microsoft.com/office/drawing/2014/main" id="{BFF334B6-015B-472D-A7D7-5589E2BCA638}"/>
              </a:ext>
            </a:extLst>
          </p:cNvPr>
          <p:cNvSpPr>
            <a:spLocks noGrp="1"/>
          </p:cNvSpPr>
          <p:nvPr>
            <p:ph type="body" sz="half" idx="16"/>
          </p:nvPr>
        </p:nvSpPr>
        <p:spPr>
          <a:xfrm>
            <a:off x="6908800" y="3216465"/>
            <a:ext cx="4911677" cy="762000"/>
          </a:xfrm>
          <a:prstGeom prst="rect">
            <a:avLst/>
          </a:prstGeom>
        </p:spPr>
        <p:txBody>
          <a:bodyPr/>
          <a:lstStyle>
            <a:lvl1pPr>
              <a:defRPr sz="2400">
                <a:solidFill>
                  <a:schemeClr val="accent6">
                    <a:lumMod val="75000"/>
                  </a:schemeClr>
                </a:solidFill>
                <a:latin typeface="Calibri Light" panose="020F0302020204030204" pitchFamily="34" charset="0"/>
              </a:defRPr>
            </a:lvl1pPr>
            <a:lvl2pPr>
              <a:defRPr>
                <a:solidFill>
                  <a:schemeClr val="accent6">
                    <a:lumMod val="75000"/>
                  </a:schemeClr>
                </a:solidFill>
              </a:defRPr>
            </a:lvl2pPr>
            <a:lvl3pPr>
              <a:defRPr>
                <a:solidFill>
                  <a:schemeClr val="accent6">
                    <a:lumMod val="75000"/>
                  </a:schemeClr>
                </a:solidFill>
              </a:defRPr>
            </a:lvl3pPr>
            <a:lvl4pPr>
              <a:defRPr>
                <a:solidFill>
                  <a:schemeClr val="accent6">
                    <a:lumMod val="75000"/>
                  </a:schemeClr>
                </a:solidFill>
              </a:defRPr>
            </a:lvl4pPr>
            <a:lvl5pPr>
              <a:defRPr>
                <a:solidFill>
                  <a:schemeClr val="accent6">
                    <a:lumMod val="75000"/>
                  </a:schemeClr>
                </a:solidFill>
              </a:defRPr>
            </a:lvl5pPr>
          </a:lstStyle>
          <a:p>
            <a:pPr lvl="0"/>
            <a:r>
              <a:rPr lang="en-US"/>
              <a:t>Edit Master text styles</a:t>
            </a:r>
          </a:p>
        </p:txBody>
      </p:sp>
      <p:sp>
        <p:nvSpPr>
          <p:cNvPr id="24" name="Text Placeholder 2">
            <a:extLst>
              <a:ext uri="{FF2B5EF4-FFF2-40B4-BE49-F238E27FC236}">
                <a16:creationId xmlns:a16="http://schemas.microsoft.com/office/drawing/2014/main" id="{4C2512C8-A6E2-4D98-8685-381B5E9775CB}"/>
              </a:ext>
            </a:extLst>
          </p:cNvPr>
          <p:cNvSpPr>
            <a:spLocks noGrp="1"/>
          </p:cNvSpPr>
          <p:nvPr>
            <p:ph type="body" sz="half" idx="17"/>
          </p:nvPr>
        </p:nvSpPr>
        <p:spPr>
          <a:xfrm>
            <a:off x="449180" y="5638799"/>
            <a:ext cx="4529221" cy="762000"/>
          </a:xfrm>
          <a:prstGeom prst="rect">
            <a:avLst/>
          </a:prstGeom>
        </p:spPr>
        <p:txBody>
          <a:bodyPr/>
          <a:lstStyle>
            <a:lvl1pPr>
              <a:defRPr sz="2400">
                <a:solidFill>
                  <a:schemeClr val="accent6">
                    <a:lumMod val="75000"/>
                  </a:schemeClr>
                </a:solidFill>
                <a:latin typeface="Calibri Light" panose="020F0302020204030204" pitchFamily="34" charset="0"/>
              </a:defRPr>
            </a:lvl1pPr>
            <a:lvl2pPr>
              <a:defRPr>
                <a:solidFill>
                  <a:schemeClr val="accent6">
                    <a:lumMod val="75000"/>
                  </a:schemeClr>
                </a:solidFill>
              </a:defRPr>
            </a:lvl2pPr>
            <a:lvl3pPr>
              <a:defRPr>
                <a:solidFill>
                  <a:schemeClr val="accent6">
                    <a:lumMod val="75000"/>
                  </a:schemeClr>
                </a:solidFill>
              </a:defRPr>
            </a:lvl3pPr>
            <a:lvl4pPr>
              <a:defRPr>
                <a:solidFill>
                  <a:schemeClr val="accent6">
                    <a:lumMod val="75000"/>
                  </a:schemeClr>
                </a:solidFill>
              </a:defRPr>
            </a:lvl4pPr>
            <a:lvl5pPr>
              <a:defRPr>
                <a:solidFill>
                  <a:schemeClr val="accent6">
                    <a:lumMod val="75000"/>
                  </a:schemeClr>
                </a:solidFill>
              </a:defRPr>
            </a:lvl5pPr>
          </a:lstStyle>
          <a:p>
            <a:pPr lvl="0"/>
            <a:r>
              <a:rPr lang="en-US"/>
              <a:t>Edit Master text styles</a:t>
            </a:r>
          </a:p>
        </p:txBody>
      </p:sp>
      <p:sp>
        <p:nvSpPr>
          <p:cNvPr id="25" name="Text Placeholder 2">
            <a:extLst>
              <a:ext uri="{FF2B5EF4-FFF2-40B4-BE49-F238E27FC236}">
                <a16:creationId xmlns:a16="http://schemas.microsoft.com/office/drawing/2014/main" id="{94F67549-B8FF-48DF-9F51-BC6D5FA8D0BE}"/>
              </a:ext>
            </a:extLst>
          </p:cNvPr>
          <p:cNvSpPr>
            <a:spLocks noGrp="1"/>
          </p:cNvSpPr>
          <p:nvPr>
            <p:ph type="body" sz="half" idx="18"/>
          </p:nvPr>
        </p:nvSpPr>
        <p:spPr>
          <a:xfrm>
            <a:off x="449180" y="2230978"/>
            <a:ext cx="4529221" cy="762000"/>
          </a:xfrm>
          <a:prstGeom prst="rect">
            <a:avLst/>
          </a:prstGeom>
        </p:spPr>
        <p:txBody>
          <a:bodyPr/>
          <a:lstStyle>
            <a:lvl1pPr>
              <a:defRPr sz="2400">
                <a:solidFill>
                  <a:schemeClr val="accent6">
                    <a:lumMod val="75000"/>
                  </a:schemeClr>
                </a:solidFill>
                <a:latin typeface="Calibri Light" panose="020F0302020204030204" pitchFamily="34" charset="0"/>
              </a:defRPr>
            </a:lvl1pPr>
            <a:lvl2pPr>
              <a:defRPr>
                <a:solidFill>
                  <a:schemeClr val="accent6">
                    <a:lumMod val="75000"/>
                  </a:schemeClr>
                </a:solidFill>
              </a:defRPr>
            </a:lvl2pPr>
            <a:lvl3pPr>
              <a:defRPr>
                <a:solidFill>
                  <a:schemeClr val="accent6">
                    <a:lumMod val="75000"/>
                  </a:schemeClr>
                </a:solidFill>
              </a:defRPr>
            </a:lvl3pPr>
            <a:lvl4pPr>
              <a:defRPr>
                <a:solidFill>
                  <a:schemeClr val="accent6">
                    <a:lumMod val="75000"/>
                  </a:schemeClr>
                </a:solidFill>
              </a:defRPr>
            </a:lvl4pPr>
            <a:lvl5pPr>
              <a:defRPr>
                <a:solidFill>
                  <a:schemeClr val="accent6">
                    <a:lumMod val="75000"/>
                  </a:schemeClr>
                </a:solidFill>
              </a:defRPr>
            </a:lvl5pPr>
          </a:lstStyle>
          <a:p>
            <a:pPr lvl="0"/>
            <a:r>
              <a:rPr lang="en-US"/>
              <a:t>Edit Master text styles</a:t>
            </a:r>
          </a:p>
        </p:txBody>
      </p:sp>
      <p:sp>
        <p:nvSpPr>
          <p:cNvPr id="26" name="Text Placeholder 2">
            <a:extLst>
              <a:ext uri="{FF2B5EF4-FFF2-40B4-BE49-F238E27FC236}">
                <a16:creationId xmlns:a16="http://schemas.microsoft.com/office/drawing/2014/main" id="{D691223E-0835-4B51-8AE0-4593367EF3BD}"/>
              </a:ext>
            </a:extLst>
          </p:cNvPr>
          <p:cNvSpPr>
            <a:spLocks noGrp="1"/>
          </p:cNvSpPr>
          <p:nvPr>
            <p:ph type="body" sz="half" idx="19"/>
          </p:nvPr>
        </p:nvSpPr>
        <p:spPr>
          <a:xfrm>
            <a:off x="449180" y="4002480"/>
            <a:ext cx="4529221" cy="762000"/>
          </a:xfrm>
          <a:prstGeom prst="rect">
            <a:avLst/>
          </a:prstGeom>
        </p:spPr>
        <p:txBody>
          <a:bodyPr/>
          <a:lstStyle>
            <a:lvl1pPr>
              <a:defRPr sz="2400">
                <a:solidFill>
                  <a:schemeClr val="accent6">
                    <a:lumMod val="75000"/>
                  </a:schemeClr>
                </a:solidFill>
                <a:latin typeface="Calibri Light" panose="020F0302020204030204" pitchFamily="34" charset="0"/>
              </a:defRPr>
            </a:lvl1pPr>
            <a:lvl2pPr>
              <a:defRPr>
                <a:solidFill>
                  <a:schemeClr val="accent6">
                    <a:lumMod val="75000"/>
                  </a:schemeClr>
                </a:solidFill>
              </a:defRPr>
            </a:lvl2pPr>
            <a:lvl3pPr>
              <a:defRPr>
                <a:solidFill>
                  <a:schemeClr val="accent6">
                    <a:lumMod val="75000"/>
                  </a:schemeClr>
                </a:solidFill>
              </a:defRPr>
            </a:lvl3pPr>
            <a:lvl4pPr>
              <a:defRPr>
                <a:solidFill>
                  <a:schemeClr val="accent6">
                    <a:lumMod val="75000"/>
                  </a:schemeClr>
                </a:solidFill>
              </a:defRPr>
            </a:lvl4pPr>
            <a:lvl5pPr>
              <a:defRPr>
                <a:solidFill>
                  <a:schemeClr val="accent6">
                    <a:lumMod val="75000"/>
                  </a:schemeClr>
                </a:solidFill>
              </a:defRPr>
            </a:lvl5pPr>
          </a:lstStyle>
          <a:p>
            <a:pPr lvl="0"/>
            <a:r>
              <a:rPr lang="en-US"/>
              <a:t>Edit Master text styles</a:t>
            </a:r>
          </a:p>
        </p:txBody>
      </p:sp>
    </p:spTree>
    <p:extLst>
      <p:ext uri="{BB962C8B-B14F-4D97-AF65-F5344CB8AC3E}">
        <p14:creationId xmlns:p14="http://schemas.microsoft.com/office/powerpoint/2010/main" val="241381338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89AB1B1-BED1-43FA-9E3A-74C5C4EC27B7}"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112942528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9AB1B1-BED1-43FA-9E3A-74C5C4EC27B7}"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6392618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9AB1B1-BED1-43FA-9E3A-74C5C4EC27B7}"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74121926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9AB1B1-BED1-43FA-9E3A-74C5C4EC27B7}"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194103057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9AB1B1-BED1-43FA-9E3A-74C5C4EC27B7}" type="datetimeFigureOut">
              <a:rPr lang="en-US" smtClean="0"/>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2095557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9AB1B1-BED1-43FA-9E3A-74C5C4EC27B7}" type="datetimeFigureOut">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421763407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9AB1B1-BED1-43FA-9E3A-74C5C4EC27B7}" type="datetimeFigureOut">
              <a:rPr lang="en-US" smtClean="0"/>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48125169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9AB1B1-BED1-43FA-9E3A-74C5C4EC27B7}"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34402097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9AB1B1-BED1-43FA-9E3A-74C5C4EC27B7}"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86805758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9AB1B1-BED1-43FA-9E3A-74C5C4EC27B7}"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290626345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9AB1B1-BED1-43FA-9E3A-74C5C4EC27B7}"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DF3CF-420B-43C9-A9FB-2865C3CF5C55}" type="slidenum">
              <a:rPr lang="en-US" smtClean="0"/>
              <a:t>‹#›</a:t>
            </a:fld>
            <a:endParaRPr lang="en-US"/>
          </a:p>
        </p:txBody>
      </p:sp>
    </p:spTree>
    <p:extLst>
      <p:ext uri="{BB962C8B-B14F-4D97-AF65-F5344CB8AC3E}">
        <p14:creationId xmlns:p14="http://schemas.microsoft.com/office/powerpoint/2010/main" val="36788587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8539524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cSld name="3_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304800" y="304800"/>
            <a:ext cx="11480800" cy="1295400"/>
          </a:xfrm>
          <a:noFill/>
          <a:ln>
            <a:noFill/>
          </a:ln>
          <a:effectLst>
            <a:outerShdw blurRad="50800" dist="38100" dir="8100000" algn="tr" rotWithShape="0">
              <a:prstClr val="black">
                <a:alpha val="40000"/>
              </a:prstClr>
            </a:outerShdw>
          </a:effectLst>
        </p:spPr>
        <p:txBody>
          <a:bodyPr vert="horz" lIns="45720" rIns="45720" anchor="ctr">
            <a:noAutofit/>
          </a:bodyPr>
          <a:lstStyle>
            <a:lvl1pPr>
              <a:defRPr lang="en-US"/>
            </a:lvl1pPr>
          </a:lstStyle>
          <a:p>
            <a:pPr lvl="0" algn="ctr"/>
            <a:r>
              <a:rPr lang="en-US"/>
              <a:t>Click to edit Master title style</a:t>
            </a:r>
          </a:p>
        </p:txBody>
      </p:sp>
      <p:sp>
        <p:nvSpPr>
          <p:cNvPr id="3" name="Content Placeholder 2"/>
          <p:cNvSpPr>
            <a:spLocks noGrp="1"/>
          </p:cNvSpPr>
          <p:nvPr>
            <p:ph sz="quarter" idx="1"/>
          </p:nvPr>
        </p:nvSpPr>
        <p:spPr>
          <a:xfrm>
            <a:off x="304800" y="1752600"/>
            <a:ext cx="3657600" cy="3657600"/>
          </a:xfrm>
        </p:spPr>
        <p:txBody>
          <a:bodyPr/>
          <a:lstStyle>
            <a:lvl1pPr>
              <a:defRPr sz="2400"/>
            </a:lvl1pPr>
          </a:lstStyle>
          <a:p>
            <a:pPr lvl="0"/>
            <a:r>
              <a:rPr lang="en-US"/>
              <a:t>Click to edit Master text styles</a:t>
            </a:r>
          </a:p>
        </p:txBody>
      </p:sp>
      <p:sp>
        <p:nvSpPr>
          <p:cNvPr id="4" name="Content Placeholder 3"/>
          <p:cNvSpPr>
            <a:spLocks noGrp="1"/>
          </p:cNvSpPr>
          <p:nvPr>
            <p:ph sz="quarter" idx="2"/>
          </p:nvPr>
        </p:nvSpPr>
        <p:spPr>
          <a:xfrm>
            <a:off x="4165600" y="1752600"/>
            <a:ext cx="7620000" cy="3657600"/>
          </a:xfrm>
        </p:spPr>
        <p:txBody>
          <a:bodyPr/>
          <a:lstStyle>
            <a:lvl1pPr>
              <a:defRPr sz="2400"/>
            </a:lvl1pPr>
            <a:lvl2pPr>
              <a:defRPr sz="2000"/>
            </a:lvl2pPr>
            <a:lvl3pPr>
              <a:defRPr sz="2000"/>
            </a:lvl3pPr>
          </a:lstStyle>
          <a:p>
            <a:pPr lvl="0"/>
            <a:r>
              <a:rPr lang="en-US"/>
              <a:t>Click to edit Master text styles</a:t>
            </a:r>
          </a:p>
          <a:p>
            <a:pPr lvl="1"/>
            <a:r>
              <a:rPr lang="en-US"/>
              <a:t>Second level</a:t>
            </a:r>
          </a:p>
          <a:p>
            <a:pPr lvl="2"/>
            <a:r>
              <a:rPr lang="en-US"/>
              <a:t>Third level</a:t>
            </a:r>
          </a:p>
        </p:txBody>
      </p:sp>
      <p:sp>
        <p:nvSpPr>
          <p:cNvPr id="7" name="Rectangle 4"/>
          <p:cNvSpPr>
            <a:spLocks noGrp="1" noChangeArrowheads="1"/>
          </p:cNvSpPr>
          <p:nvPr>
            <p:ph type="dt" sz="half" idx="10"/>
          </p:nvPr>
        </p:nvSpPr>
        <p:spPr>
          <a:xfrm>
            <a:off x="609600" y="6407733"/>
            <a:ext cx="2844800" cy="365125"/>
          </a:xfrm>
        </p:spPr>
        <p:txBody>
          <a:bodyPr/>
          <a:lstStyle>
            <a:lvl1pPr>
              <a:buFontTx/>
              <a:buNone/>
              <a:defRPr sz="1200"/>
            </a:lvl1pPr>
          </a:lstStyle>
          <a:p>
            <a:fld id="{989AB1B1-BED1-43FA-9E3A-74C5C4EC27B7}" type="datetimeFigureOut">
              <a:rPr lang="en-US" smtClean="0"/>
              <a:t>9/17/2026</a:t>
            </a:fld>
            <a:endParaRPr lang="en-US"/>
          </a:p>
        </p:txBody>
      </p:sp>
      <p:sp>
        <p:nvSpPr>
          <p:cNvPr id="8" name="Rectangle 5"/>
          <p:cNvSpPr>
            <a:spLocks noGrp="1" noChangeArrowheads="1"/>
          </p:cNvSpPr>
          <p:nvPr>
            <p:ph type="ftr" sz="quarter" idx="11"/>
          </p:nvPr>
        </p:nvSpPr>
        <p:spPr>
          <a:xfrm>
            <a:off x="4165600" y="6407733"/>
            <a:ext cx="3860800" cy="365125"/>
          </a:xfrm>
        </p:spPr>
        <p:txBody>
          <a:bodyPr/>
          <a:lstStyle>
            <a:lvl1pPr>
              <a:buFontTx/>
              <a:buNone/>
              <a:defRPr sz="1200"/>
            </a:lvl1pPr>
          </a:lstStyle>
          <a:p>
            <a:endParaRPr lang="en-US"/>
          </a:p>
        </p:txBody>
      </p:sp>
      <p:sp>
        <p:nvSpPr>
          <p:cNvPr id="9" name="Rectangle 6"/>
          <p:cNvSpPr>
            <a:spLocks noGrp="1" noChangeArrowheads="1"/>
          </p:cNvSpPr>
          <p:nvPr>
            <p:ph type="sldNum" sz="quarter" idx="12"/>
          </p:nvPr>
        </p:nvSpPr>
        <p:spPr/>
        <p:txBody>
          <a:bodyPr/>
          <a:lstStyle>
            <a:lvl1pPr>
              <a:defRPr/>
            </a:lvl1pPr>
          </a:lstStyle>
          <a:p>
            <a:fld id="{889DF3CF-420B-43C9-A9FB-2865C3CF5C55}" type="slidenum">
              <a:rPr lang="en-US" smtClean="0"/>
              <a:t>‹#›</a:t>
            </a:fld>
            <a:endParaRPr lang="en-US"/>
          </a:p>
        </p:txBody>
      </p:sp>
      <p:sp>
        <p:nvSpPr>
          <p:cNvPr id="10" name="Content Placeholder 2"/>
          <p:cNvSpPr>
            <a:spLocks noGrp="1"/>
          </p:cNvSpPr>
          <p:nvPr>
            <p:ph sz="quarter" idx="13"/>
          </p:nvPr>
        </p:nvSpPr>
        <p:spPr>
          <a:xfrm>
            <a:off x="-18487" y="5562600"/>
            <a:ext cx="2096653" cy="1295400"/>
          </a:xfrm>
        </p:spPr>
        <p:txBody>
          <a:bodyPr/>
          <a:lstStyle>
            <a:lvl1pPr marL="36512" indent="0">
              <a:buFontTx/>
              <a:buNone/>
              <a:defRPr sz="1200"/>
            </a:lvl1pPr>
          </a:lstStyle>
          <a:p>
            <a:pPr lvl="0"/>
            <a:r>
              <a:rPr lang="en-US"/>
              <a:t>Click to edit Master text styles</a:t>
            </a:r>
          </a:p>
        </p:txBody>
      </p:sp>
      <p:sp>
        <p:nvSpPr>
          <p:cNvPr id="11" name="Content Placeholder 2"/>
          <p:cNvSpPr>
            <a:spLocks noGrp="1"/>
          </p:cNvSpPr>
          <p:nvPr>
            <p:ph sz="quarter" idx="14"/>
          </p:nvPr>
        </p:nvSpPr>
        <p:spPr>
          <a:xfrm>
            <a:off x="4197004" y="5562600"/>
            <a:ext cx="2096653" cy="1295400"/>
          </a:xfrm>
        </p:spPr>
        <p:txBody>
          <a:bodyPr/>
          <a:lstStyle>
            <a:lvl1pPr marL="36512" indent="0">
              <a:buFontTx/>
              <a:buNone/>
              <a:defRPr sz="1200"/>
            </a:lvl1pPr>
          </a:lstStyle>
          <a:p>
            <a:pPr lvl="0"/>
            <a:r>
              <a:rPr lang="en-US"/>
              <a:t>Click to edit Master text styles</a:t>
            </a:r>
          </a:p>
        </p:txBody>
      </p:sp>
      <p:sp>
        <p:nvSpPr>
          <p:cNvPr id="12" name="Content Placeholder 2"/>
          <p:cNvSpPr>
            <a:spLocks noGrp="1"/>
          </p:cNvSpPr>
          <p:nvPr>
            <p:ph sz="quarter" idx="15"/>
          </p:nvPr>
        </p:nvSpPr>
        <p:spPr>
          <a:xfrm>
            <a:off x="8135392" y="5562600"/>
            <a:ext cx="2096653" cy="1295400"/>
          </a:xfrm>
        </p:spPr>
        <p:txBody>
          <a:bodyPr/>
          <a:lstStyle>
            <a:lvl1pPr marL="36512" indent="0">
              <a:buFontTx/>
              <a:buNone/>
              <a:defRPr sz="1200"/>
            </a:lvl1pPr>
          </a:lstStyle>
          <a:p>
            <a:pPr lvl="0"/>
            <a:r>
              <a:rPr lang="en-US"/>
              <a:t>Click to edit Master text styles</a:t>
            </a:r>
          </a:p>
        </p:txBody>
      </p:sp>
      <p:sp>
        <p:nvSpPr>
          <p:cNvPr id="13" name="Content Placeholder 2"/>
          <p:cNvSpPr>
            <a:spLocks noGrp="1"/>
          </p:cNvSpPr>
          <p:nvPr>
            <p:ph sz="quarter" idx="16"/>
          </p:nvPr>
        </p:nvSpPr>
        <p:spPr>
          <a:xfrm>
            <a:off x="6203144" y="5562600"/>
            <a:ext cx="2096653" cy="1295400"/>
          </a:xfrm>
        </p:spPr>
        <p:txBody>
          <a:bodyPr/>
          <a:lstStyle>
            <a:lvl1pPr marL="36512" indent="0">
              <a:buFontTx/>
              <a:buNone/>
              <a:defRPr sz="1200"/>
            </a:lvl1pPr>
          </a:lstStyle>
          <a:p>
            <a:pPr lvl="0"/>
            <a:r>
              <a:rPr lang="en-US"/>
              <a:t>Click to edit Master text styles</a:t>
            </a:r>
          </a:p>
        </p:txBody>
      </p:sp>
      <p:sp>
        <p:nvSpPr>
          <p:cNvPr id="14" name="Content Placeholder 2"/>
          <p:cNvSpPr>
            <a:spLocks noGrp="1"/>
          </p:cNvSpPr>
          <p:nvPr>
            <p:ph sz="quarter" idx="17"/>
          </p:nvPr>
        </p:nvSpPr>
        <p:spPr>
          <a:xfrm>
            <a:off x="10086112" y="5562600"/>
            <a:ext cx="2096653" cy="1295400"/>
          </a:xfrm>
        </p:spPr>
        <p:txBody>
          <a:bodyPr/>
          <a:lstStyle>
            <a:lvl1pPr marL="36512" indent="0">
              <a:buFontTx/>
              <a:buNone/>
              <a:defRPr sz="1200"/>
            </a:lvl1pPr>
          </a:lstStyle>
          <a:p>
            <a:pPr lvl="0"/>
            <a:r>
              <a:rPr lang="en-US"/>
              <a:t>Click to edit Master text styles</a:t>
            </a:r>
          </a:p>
        </p:txBody>
      </p:sp>
      <p:sp>
        <p:nvSpPr>
          <p:cNvPr id="15" name="Content Placeholder 2"/>
          <p:cNvSpPr>
            <a:spLocks noGrp="1"/>
          </p:cNvSpPr>
          <p:nvPr>
            <p:ph sz="quarter" idx="18"/>
          </p:nvPr>
        </p:nvSpPr>
        <p:spPr>
          <a:xfrm>
            <a:off x="2061548" y="5569527"/>
            <a:ext cx="2096653" cy="1295400"/>
          </a:xfrm>
        </p:spPr>
        <p:txBody>
          <a:bodyPr/>
          <a:lstStyle>
            <a:lvl1pPr marL="36512" indent="0">
              <a:buFontTx/>
              <a:buNone/>
              <a:defRPr sz="1200"/>
            </a:lvl1pPr>
          </a:lstStyle>
          <a:p>
            <a:pPr lvl="0"/>
            <a:r>
              <a:rPr lang="en-US"/>
              <a:t>Click to edit Master text styles</a:t>
            </a:r>
          </a:p>
        </p:txBody>
      </p:sp>
    </p:spTree>
    <p:extLst>
      <p:ext uri="{BB962C8B-B14F-4D97-AF65-F5344CB8AC3E}">
        <p14:creationId xmlns:p14="http://schemas.microsoft.com/office/powerpoint/2010/main" val="62462314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10972800" cy="563562"/>
          </a:xfrm>
          <a:noFill/>
          <a:ln>
            <a:noFill/>
          </a:ln>
          <a:effectLst>
            <a:outerShdw blurRad="50800" dist="38100" dir="8100000" algn="tr" rotWithShape="0">
              <a:prstClr val="black">
                <a:alpha val="40000"/>
              </a:prstClr>
            </a:outerShdw>
          </a:effectLst>
        </p:spPr>
        <p:txBody>
          <a:bodyPr>
            <a:normAutofit/>
          </a:bodyPr>
          <a:lstStyle>
            <a:lvl1pPr>
              <a:defRPr lang="en-US">
                <a:solidFill>
                  <a:schemeClr val="accent5">
                    <a:lumMod val="75000"/>
                  </a:schemeClr>
                </a:solidFill>
                <a:latin typeface="+mj-lt"/>
                <a:cs typeface="Calibri Light" panose="020F0302020204030204" pitchFamily="34" charset="0"/>
              </a:defRPr>
            </a:lvl1pPr>
          </a:lstStyle>
          <a:p>
            <a:pPr lvl="0"/>
            <a:r>
              <a:rPr lang="en-US"/>
              <a:t>Click to edit Master title style</a:t>
            </a:r>
          </a:p>
        </p:txBody>
      </p:sp>
      <p:sp>
        <p:nvSpPr>
          <p:cNvPr id="3" name="Text Placeholder 2"/>
          <p:cNvSpPr>
            <a:spLocks noGrp="1"/>
          </p:cNvSpPr>
          <p:nvPr>
            <p:ph type="body" sz="half" idx="1"/>
          </p:nvPr>
        </p:nvSpPr>
        <p:spPr>
          <a:xfrm>
            <a:off x="609600" y="1600203"/>
            <a:ext cx="5384800" cy="4525963"/>
          </a:xfrm>
        </p:spPr>
        <p:txBody>
          <a:bodyPr>
            <a:normAutofit/>
          </a:bodyPr>
          <a:lstStyle>
            <a:lvl1pPr>
              <a:defRPr lang="en-US" smtClean="0">
                <a:solidFill>
                  <a:schemeClr val="bg2">
                    <a:lumMod val="25000"/>
                  </a:schemeClr>
                </a:solidFill>
                <a:latin typeface="Calibri Light" panose="020F0302020204030204" pitchFamily="34" charset="0"/>
                <a:cs typeface="Calibri Light" panose="020F0302020204030204" pitchFamily="34" charset="0"/>
              </a:defRPr>
            </a:lvl1pPr>
            <a:lvl2pPr>
              <a:defRPr lang="en-US" smtClean="0">
                <a:solidFill>
                  <a:schemeClr val="bg2">
                    <a:lumMod val="25000"/>
                  </a:schemeClr>
                </a:solidFill>
                <a:latin typeface="Calibri Light" panose="020F0302020204030204" pitchFamily="34" charset="0"/>
                <a:cs typeface="Calibri Light" panose="020F0302020204030204" pitchFamily="34" charset="0"/>
              </a:defRPr>
            </a:lvl2pPr>
            <a:lvl3pPr>
              <a:defRPr lang="en-US" smtClean="0">
                <a:solidFill>
                  <a:schemeClr val="bg2">
                    <a:lumMod val="25000"/>
                  </a:schemeClr>
                </a:solidFill>
                <a:latin typeface="Calibri Light" panose="020F0302020204030204" pitchFamily="34" charset="0"/>
                <a:cs typeface="Calibri Light" panose="020F0302020204030204" pitchFamily="34" charset="0"/>
              </a:defRPr>
            </a:lvl3pPr>
            <a:lvl4pPr>
              <a:defRPr lang="en-US" smtClean="0">
                <a:solidFill>
                  <a:schemeClr val="bg2">
                    <a:lumMod val="25000"/>
                  </a:schemeClr>
                </a:solidFill>
                <a:latin typeface="Candara" pitchFamily="34" charset="0"/>
              </a:defRPr>
            </a:lvl4pPr>
            <a:lvl5pPr>
              <a:defRPr lang="en-US">
                <a:solidFill>
                  <a:schemeClr val="bg2">
                    <a:lumMod val="25000"/>
                  </a:schemeClr>
                </a:solidFill>
                <a:latin typeface="Candara" pitchFamily="34" charset="0"/>
              </a:defRPr>
            </a:lvl5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quarter" idx="2"/>
          </p:nvPr>
        </p:nvSpPr>
        <p:spPr>
          <a:xfrm>
            <a:off x="6197600" y="1600200"/>
            <a:ext cx="5384800" cy="21859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a:defRPr lang="en-US" dirty="0">
                <a:solidFill>
                  <a:schemeClr val="bg2">
                    <a:lumMod val="25000"/>
                  </a:schemeClr>
                </a:solidFill>
              </a:defRPr>
            </a:lvl1pPr>
            <a:lvl2pPr>
              <a:defRPr lang="en-US" dirty="0">
                <a:solidFill>
                  <a:schemeClr val="bg2">
                    <a:lumMod val="25000"/>
                  </a:schemeClr>
                </a:solidFill>
              </a:defRPr>
            </a:lvl2pPr>
            <a:lvl3pPr>
              <a:defRPr lang="en-US" dirty="0">
                <a:solidFill>
                  <a:schemeClr val="bg2">
                    <a:lumMod val="25000"/>
                  </a:schemeClr>
                </a:solidFill>
              </a:defRPr>
            </a:lvl3pPr>
          </a:lstStyle>
          <a:p>
            <a:pPr lvl="0"/>
            <a:r>
              <a:rPr lang="en-US"/>
              <a:t>Click to edit Master text styles</a:t>
            </a:r>
          </a:p>
          <a:p>
            <a:pPr lvl="1"/>
            <a:r>
              <a:rPr lang="en-US"/>
              <a:t>Second level</a:t>
            </a:r>
          </a:p>
          <a:p>
            <a:pPr lvl="2"/>
            <a:r>
              <a:rPr lang="en-US"/>
              <a:t>Third level</a:t>
            </a:r>
          </a:p>
        </p:txBody>
      </p:sp>
      <p:sp>
        <p:nvSpPr>
          <p:cNvPr id="5" name="Content Placeholder 4"/>
          <p:cNvSpPr>
            <a:spLocks noGrp="1"/>
          </p:cNvSpPr>
          <p:nvPr>
            <p:ph sz="quarter" idx="3"/>
          </p:nvPr>
        </p:nvSpPr>
        <p:spPr>
          <a:xfrm>
            <a:off x="6197600" y="3938591"/>
            <a:ext cx="5384800" cy="218757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a:defRPr lang="en-US">
                <a:solidFill>
                  <a:schemeClr val="bg2">
                    <a:lumMod val="25000"/>
                  </a:schemeClr>
                </a:solidFill>
              </a:defRPr>
            </a:lvl1pPr>
            <a:lvl2pPr>
              <a:defRPr lang="en-US">
                <a:solidFill>
                  <a:schemeClr val="bg2">
                    <a:lumMod val="25000"/>
                  </a:schemeClr>
                </a:solidFill>
              </a:defRPr>
            </a:lvl2pPr>
            <a:lvl3pPr>
              <a:defRPr lang="en-US">
                <a:solidFill>
                  <a:schemeClr val="bg2">
                    <a:lumMod val="25000"/>
                  </a:schemeClr>
                </a:solidFill>
              </a:defRPr>
            </a:lvl3pPr>
            <a:lvl4pPr>
              <a:defRPr lang="en-US"/>
            </a:lvl4pPr>
            <a:lvl5pPr>
              <a:defRPr lang="en-US"/>
            </a:lvl5pPr>
          </a:lstStyle>
          <a:p>
            <a:pPr lvl="0"/>
            <a:r>
              <a:rPr lang="en-US"/>
              <a:t>Click to edit Master text styles</a:t>
            </a:r>
          </a:p>
          <a:p>
            <a:pPr lvl="1"/>
            <a:r>
              <a:rPr lang="en-US"/>
              <a:t>Second level</a:t>
            </a:r>
          </a:p>
          <a:p>
            <a:pPr lvl="2"/>
            <a:r>
              <a:rPr lang="en-US"/>
              <a:t>Third level</a:t>
            </a:r>
          </a:p>
        </p:txBody>
      </p:sp>
      <p:sp>
        <p:nvSpPr>
          <p:cNvPr id="6" name="Date Placeholder 5"/>
          <p:cNvSpPr>
            <a:spLocks noGrp="1"/>
          </p:cNvSpPr>
          <p:nvPr>
            <p:ph type="dt" sz="half" idx="10"/>
          </p:nvPr>
        </p:nvSpPr>
        <p:spPr>
          <a:xfrm>
            <a:off x="609600" y="6245225"/>
            <a:ext cx="2844800" cy="476250"/>
          </a:xfrm>
        </p:spPr>
        <p:txBody>
          <a:bodyPr/>
          <a:lstStyle>
            <a:lvl1pPr>
              <a:defRPr/>
            </a:lvl1pPr>
          </a:lstStyle>
          <a:p>
            <a:fld id="{989AB1B1-BED1-43FA-9E3A-74C5C4EC27B7}" type="datetimeFigureOut">
              <a:rPr lang="en-US" smtClean="0"/>
              <a:t>9/17/2026</a:t>
            </a:fld>
            <a:endParaRPr lang="en-US"/>
          </a:p>
        </p:txBody>
      </p:sp>
      <p:sp>
        <p:nvSpPr>
          <p:cNvPr id="7" name="Footer Placeholder 6"/>
          <p:cNvSpPr>
            <a:spLocks noGrp="1"/>
          </p:cNvSpPr>
          <p:nvPr>
            <p:ph type="ftr" sz="quarter" idx="11"/>
          </p:nvPr>
        </p:nvSpPr>
        <p:spPr>
          <a:xfrm>
            <a:off x="4165600" y="6245225"/>
            <a:ext cx="38608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8737600" y="6245225"/>
            <a:ext cx="2844800" cy="476250"/>
          </a:xfrm>
        </p:spPr>
        <p:txBody>
          <a:bodyPr/>
          <a:lstStyle>
            <a:lvl1pPr>
              <a:defRPr/>
            </a:lvl1pPr>
          </a:lstStyle>
          <a:p>
            <a:fld id="{889DF3CF-420B-43C9-A9FB-2865C3CF5C55}" type="slidenum">
              <a:rPr lang="en-US" smtClean="0"/>
              <a:t>‹#›</a:t>
            </a:fld>
            <a:endParaRPr lang="en-US"/>
          </a:p>
        </p:txBody>
      </p:sp>
    </p:spTree>
    <p:extLst>
      <p:ext uri="{BB962C8B-B14F-4D97-AF65-F5344CB8AC3E}">
        <p14:creationId xmlns:p14="http://schemas.microsoft.com/office/powerpoint/2010/main" val="138696889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79438"/>
            <a:ext cx="10972800" cy="563562"/>
          </a:xfrm>
          <a:noFill/>
          <a:ln>
            <a:noFill/>
          </a:ln>
          <a:effectLst>
            <a:outerShdw blurRad="50800" dist="38100" dir="8100000" algn="tr" rotWithShape="0">
              <a:prstClr val="black">
                <a:alpha val="40000"/>
              </a:prstClr>
            </a:outerShdw>
          </a:effectLst>
        </p:spPr>
        <p:txBody>
          <a:bodyPr vert="horz" lIns="45720" rIns="45720" anchor="ctr">
            <a:noAutofit/>
          </a:bodyPr>
          <a:lstStyle>
            <a:lvl1pPr>
              <a:defRPr lang="en-US" dirty="0"/>
            </a:lvl1pPr>
          </a:lstStyle>
          <a:p>
            <a:pPr lvl="0" algn="ctr"/>
            <a:r>
              <a:rPr lang="en-US"/>
              <a:t>Click to edit Master title style</a:t>
            </a:r>
          </a:p>
        </p:txBody>
      </p:sp>
      <p:sp>
        <p:nvSpPr>
          <p:cNvPr id="3" name="Text Placeholder 2"/>
          <p:cNvSpPr>
            <a:spLocks noGrp="1"/>
          </p:cNvSpPr>
          <p:nvPr>
            <p:ph type="body" sz="half" idx="1"/>
          </p:nvPr>
        </p:nvSpPr>
        <p:spPr>
          <a:xfrm>
            <a:off x="609600" y="1493837"/>
            <a:ext cx="5384800" cy="4525963"/>
          </a:xfrm>
        </p:spPr>
        <p:txBody>
          <a:bodyPr/>
          <a:lstStyle>
            <a:lvl1pPr>
              <a:buClr>
                <a:srgbClr val="83AA54"/>
              </a:buClr>
              <a:defRPr>
                <a:solidFill>
                  <a:schemeClr val="bg2">
                    <a:lumMod val="25000"/>
                  </a:schemeClr>
                </a:solidFill>
                <a:latin typeface="Calibri Light" panose="020F0302020204030204" pitchFamily="34" charset="0"/>
                <a:cs typeface="Calibri Light" panose="020F0302020204030204" pitchFamily="34" charset="0"/>
              </a:defRPr>
            </a:lvl1pPr>
            <a:lvl2pPr>
              <a:buClr>
                <a:schemeClr val="accent2">
                  <a:lumMod val="75000"/>
                </a:schemeClr>
              </a:buClr>
              <a:defRPr>
                <a:solidFill>
                  <a:schemeClr val="bg2">
                    <a:lumMod val="25000"/>
                  </a:schemeClr>
                </a:solidFill>
                <a:latin typeface="Calibri Light" panose="020F0302020204030204" pitchFamily="34" charset="0"/>
                <a:cs typeface="Calibri Light" panose="020F0302020204030204" pitchFamily="34" charset="0"/>
              </a:defRPr>
            </a:lvl2pPr>
            <a:lvl3pPr>
              <a:buClr>
                <a:schemeClr val="accent2">
                  <a:lumMod val="75000"/>
                </a:schemeClr>
              </a:buClr>
              <a:defRPr>
                <a:solidFill>
                  <a:schemeClr val="bg2">
                    <a:lumMod val="25000"/>
                  </a:schemeClr>
                </a:solidFill>
                <a:latin typeface="Calibri Light" panose="020F0302020204030204" pitchFamily="34" charset="0"/>
                <a:cs typeface="Calibri Light" panose="020F0302020204030204" pitchFamily="34" charset="0"/>
              </a:defRPr>
            </a:lvl3pPr>
            <a:lvl4pPr>
              <a:defRPr>
                <a:solidFill>
                  <a:schemeClr val="bg2">
                    <a:lumMod val="25000"/>
                  </a:schemeClr>
                </a:solidFill>
                <a:latin typeface="Candara" pitchFamily="34" charset="0"/>
              </a:defRPr>
            </a:lvl4pPr>
            <a:lvl5pPr>
              <a:defRPr>
                <a:solidFill>
                  <a:schemeClr val="bg2">
                    <a:lumMod val="25000"/>
                  </a:schemeClr>
                </a:solidFill>
                <a:latin typeface="Candara" pitchFamily="34" charset="0"/>
              </a:defRPr>
            </a:lvl5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197600" y="1493837"/>
            <a:ext cx="5384800" cy="452596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a:solidFill>
                  <a:schemeClr val="bg2">
                    <a:lumMod val="25000"/>
                  </a:schemeClr>
                </a:solidFill>
              </a:defRPr>
            </a:lvl1pPr>
            <a:lvl2pPr>
              <a:defRPr lang="en-US">
                <a:solidFill>
                  <a:schemeClr val="bg2">
                    <a:lumMod val="25000"/>
                  </a:schemeClr>
                </a:solidFill>
              </a:defRPr>
            </a:lvl2pPr>
            <a:lvl3pPr>
              <a:defRPr lang="en-US">
                <a:solidFill>
                  <a:schemeClr val="bg2">
                    <a:lumMod val="25000"/>
                  </a:schemeClr>
                </a:solidFill>
              </a:defRPr>
            </a:lvl3pPr>
          </a:lstStyle>
          <a:p>
            <a:pPr lvl="0">
              <a:buClr>
                <a:srgbClr val="83AA54"/>
              </a:buClr>
            </a:pPr>
            <a:r>
              <a:rPr lang="en-US"/>
              <a:t>Click to edit Master text styles</a:t>
            </a:r>
          </a:p>
          <a:p>
            <a:pPr lvl="1">
              <a:buClr>
                <a:srgbClr val="83AA54"/>
              </a:buClr>
            </a:pPr>
            <a:r>
              <a:rPr lang="en-US"/>
              <a:t>Second level</a:t>
            </a:r>
          </a:p>
          <a:p>
            <a:pPr lvl="2">
              <a:buClr>
                <a:srgbClr val="83AA54"/>
              </a:buClr>
            </a:pPr>
            <a:r>
              <a:rPr lang="en-US"/>
              <a:t>Third level</a:t>
            </a:r>
          </a:p>
        </p:txBody>
      </p:sp>
      <p:sp>
        <p:nvSpPr>
          <p:cNvPr id="5" name="Date Placeholder 4"/>
          <p:cNvSpPr>
            <a:spLocks noGrp="1"/>
          </p:cNvSpPr>
          <p:nvPr>
            <p:ph type="dt" sz="half" idx="10"/>
          </p:nvPr>
        </p:nvSpPr>
        <p:spPr>
          <a:xfrm>
            <a:off x="609600" y="6245225"/>
            <a:ext cx="2844800" cy="476250"/>
          </a:xfrm>
        </p:spPr>
        <p:txBody>
          <a:bodyPr/>
          <a:lstStyle>
            <a:lvl1pPr>
              <a:defRPr/>
            </a:lvl1pPr>
          </a:lstStyle>
          <a:p>
            <a:fld id="{989AB1B1-BED1-43FA-9E3A-74C5C4EC27B7}" type="datetimeFigureOut">
              <a:rPr lang="en-US" smtClean="0"/>
              <a:t>9/17/2026</a:t>
            </a:fld>
            <a:endParaRPr lang="en-US"/>
          </a:p>
        </p:txBody>
      </p:sp>
      <p:sp>
        <p:nvSpPr>
          <p:cNvPr id="6" name="Footer Placeholder 5"/>
          <p:cNvSpPr>
            <a:spLocks noGrp="1"/>
          </p:cNvSpPr>
          <p:nvPr>
            <p:ph type="ftr" sz="quarter" idx="11"/>
          </p:nvPr>
        </p:nvSpPr>
        <p:spPr>
          <a:xfrm>
            <a:off x="4165600" y="6245225"/>
            <a:ext cx="38608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8737600" y="6245225"/>
            <a:ext cx="2844800" cy="476250"/>
          </a:xfrm>
        </p:spPr>
        <p:txBody>
          <a:bodyPr/>
          <a:lstStyle>
            <a:lvl1pPr>
              <a:defRPr/>
            </a:lvl1pPr>
          </a:lstStyle>
          <a:p>
            <a:fld id="{889DF3CF-420B-43C9-A9FB-2865C3CF5C55}" type="slidenum">
              <a:rPr lang="en-US" smtClean="0"/>
              <a:t>‹#›</a:t>
            </a:fld>
            <a:endParaRPr lang="en-US"/>
          </a:p>
        </p:txBody>
      </p:sp>
    </p:spTree>
    <p:extLst>
      <p:ext uri="{BB962C8B-B14F-4D97-AF65-F5344CB8AC3E}">
        <p14:creationId xmlns:p14="http://schemas.microsoft.com/office/powerpoint/2010/main" val="374433410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cSld name="1_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3454400" y="304800"/>
            <a:ext cx="8331200" cy="1828800"/>
          </a:xfrm>
          <a:noFill/>
          <a:ln>
            <a:noFill/>
          </a:ln>
          <a:effectLst>
            <a:outerShdw blurRad="50800" dist="38100" dir="8100000" algn="tr" rotWithShape="0">
              <a:prstClr val="black">
                <a:alpha val="40000"/>
              </a:prstClr>
            </a:outerShdw>
          </a:effectLst>
        </p:spPr>
        <p:txBody>
          <a:bodyPr vert="horz" lIns="45720" rIns="45720" anchor="ctr">
            <a:noAutofit/>
          </a:bodyPr>
          <a:lstStyle>
            <a:lvl1pPr algn="l">
              <a:defRPr lang="en-US" sz="3400"/>
            </a:lvl1pPr>
          </a:lstStyle>
          <a:p>
            <a:pPr lvl="0" algn="ctr"/>
            <a:r>
              <a:rPr lang="en-US"/>
              <a:t>Click to edit Master title style</a:t>
            </a:r>
          </a:p>
        </p:txBody>
      </p:sp>
      <p:sp>
        <p:nvSpPr>
          <p:cNvPr id="3" name="Content Placeholder 2"/>
          <p:cNvSpPr>
            <a:spLocks noGrp="1"/>
          </p:cNvSpPr>
          <p:nvPr>
            <p:ph sz="quarter" idx="1"/>
          </p:nvPr>
        </p:nvSpPr>
        <p:spPr>
          <a:xfrm>
            <a:off x="609600" y="304800"/>
            <a:ext cx="2641600" cy="1828800"/>
          </a:xfrm>
        </p:spPr>
        <p:txBody>
          <a:bodyPr/>
          <a:lstStyle>
            <a:lvl1pPr marL="36512" indent="0">
              <a:buFontTx/>
              <a:buNone/>
              <a:defRPr sz="1200"/>
            </a:lvl1pPr>
          </a:lstStyle>
          <a:p>
            <a:pPr lvl="0"/>
            <a:r>
              <a:rPr lang="en-US"/>
              <a:t>Click to edit Master text styles</a:t>
            </a:r>
          </a:p>
        </p:txBody>
      </p:sp>
      <p:sp>
        <p:nvSpPr>
          <p:cNvPr id="4" name="Content Placeholder 3"/>
          <p:cNvSpPr>
            <a:spLocks noGrp="1"/>
          </p:cNvSpPr>
          <p:nvPr>
            <p:ph sz="quarter" idx="2"/>
          </p:nvPr>
        </p:nvSpPr>
        <p:spPr>
          <a:xfrm>
            <a:off x="609600" y="2286000"/>
            <a:ext cx="11176000" cy="3886200"/>
          </a:xfrm>
        </p:spPr>
        <p:txBody>
          <a:bodyPr/>
          <a:lstStyle>
            <a:lvl1pPr>
              <a:defRPr sz="2400"/>
            </a:lvl1pPr>
          </a:lstStyle>
          <a:p>
            <a:pPr lvl="0"/>
            <a:r>
              <a:rPr lang="en-US"/>
              <a:t>Click to edit Master text styles</a:t>
            </a:r>
          </a:p>
          <a:p>
            <a:pPr lvl="1"/>
            <a:r>
              <a:rPr lang="en-US"/>
              <a:t>Second level</a:t>
            </a:r>
          </a:p>
          <a:p>
            <a:pPr lvl="2"/>
            <a:r>
              <a:rPr lang="en-US"/>
              <a:t>Third level</a:t>
            </a:r>
          </a:p>
        </p:txBody>
      </p:sp>
      <p:sp>
        <p:nvSpPr>
          <p:cNvPr id="7" name="Rectangle 4"/>
          <p:cNvSpPr>
            <a:spLocks noGrp="1" noChangeArrowheads="1"/>
          </p:cNvSpPr>
          <p:nvPr>
            <p:ph type="dt" sz="half" idx="10"/>
          </p:nvPr>
        </p:nvSpPr>
        <p:spPr>
          <a:xfrm>
            <a:off x="609600" y="6407733"/>
            <a:ext cx="2844800" cy="365125"/>
          </a:xfrm>
        </p:spPr>
        <p:txBody>
          <a:bodyPr/>
          <a:lstStyle>
            <a:lvl1pPr>
              <a:defRPr/>
            </a:lvl1pPr>
          </a:lstStyle>
          <a:p>
            <a:fld id="{989AB1B1-BED1-43FA-9E3A-74C5C4EC27B7}" type="datetimeFigureOut">
              <a:rPr lang="en-US" smtClean="0"/>
              <a:t>9/17/2026</a:t>
            </a:fld>
            <a:endParaRPr lang="en-US"/>
          </a:p>
        </p:txBody>
      </p:sp>
      <p:sp>
        <p:nvSpPr>
          <p:cNvPr id="8" name="Rectangle 5"/>
          <p:cNvSpPr>
            <a:spLocks noGrp="1" noChangeArrowheads="1"/>
          </p:cNvSpPr>
          <p:nvPr>
            <p:ph type="ftr" sz="quarter" idx="11"/>
          </p:nvPr>
        </p:nvSpPr>
        <p:spPr>
          <a:xfrm>
            <a:off x="4165600" y="6407733"/>
            <a:ext cx="3860800" cy="365125"/>
          </a:xfrm>
        </p:spPr>
        <p:txBody>
          <a:bodyPr/>
          <a:lstStyle>
            <a:lvl1pPr>
              <a:defRPr/>
            </a:lvl1pPr>
          </a:lstStyle>
          <a:p>
            <a:endParaRPr lang="en-US"/>
          </a:p>
        </p:txBody>
      </p:sp>
      <p:sp>
        <p:nvSpPr>
          <p:cNvPr id="9" name="Rectangle 6"/>
          <p:cNvSpPr>
            <a:spLocks noGrp="1" noChangeArrowheads="1"/>
          </p:cNvSpPr>
          <p:nvPr>
            <p:ph type="sldNum" sz="quarter" idx="12"/>
          </p:nvPr>
        </p:nvSpPr>
        <p:spPr/>
        <p:txBody>
          <a:bodyPr/>
          <a:lstStyle>
            <a:lvl1pPr>
              <a:defRPr/>
            </a:lvl1pPr>
          </a:lstStyle>
          <a:p>
            <a:fld id="{889DF3CF-420B-43C9-A9FB-2865C3CF5C55}" type="slidenum">
              <a:rPr lang="en-US" smtClean="0"/>
              <a:t>‹#›</a:t>
            </a:fld>
            <a:endParaRPr lang="en-US"/>
          </a:p>
        </p:txBody>
      </p:sp>
    </p:spTree>
    <p:extLst>
      <p:ext uri="{BB962C8B-B14F-4D97-AF65-F5344CB8AC3E}">
        <p14:creationId xmlns:p14="http://schemas.microsoft.com/office/powerpoint/2010/main" val="122342617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914400" y="304800"/>
            <a:ext cx="10363200" cy="1143000"/>
          </a:xfrm>
          <a:noFill/>
          <a:ln>
            <a:noFill/>
          </a:ln>
          <a:effectLst>
            <a:outerShdw blurRad="50800" dist="38100" dir="8100000" algn="tr" rotWithShape="0">
              <a:prstClr val="black">
                <a:alpha val="40000"/>
              </a:prstClr>
            </a:outerShdw>
          </a:effectLst>
        </p:spPr>
        <p:txBody>
          <a:bodyPr vert="horz" lIns="45720" rIns="45720" anchor="ctr">
            <a:noAutofit/>
          </a:bodyPr>
          <a:lstStyle>
            <a:lvl1pPr>
              <a:defRPr lang="en-US">
                <a:solidFill>
                  <a:schemeClr val="accent6"/>
                </a:solidFill>
              </a:defRPr>
            </a:lvl1pPr>
          </a:lstStyle>
          <a:p>
            <a:pPr lvl="0" algn="ctr"/>
            <a:r>
              <a:rPr lang="en-US"/>
              <a:t>Click to edit Master title style</a:t>
            </a:r>
          </a:p>
        </p:txBody>
      </p:sp>
      <p:sp>
        <p:nvSpPr>
          <p:cNvPr id="3" name="Content Placeholder 2"/>
          <p:cNvSpPr>
            <a:spLocks noGrp="1"/>
          </p:cNvSpPr>
          <p:nvPr>
            <p:ph sz="quarter" idx="1"/>
          </p:nvPr>
        </p:nvSpPr>
        <p:spPr>
          <a:xfrm>
            <a:off x="914400" y="1981200"/>
            <a:ext cx="5080000" cy="1981200"/>
          </a:xfrm>
        </p:spPr>
        <p:txBody>
          <a:bodyPr/>
          <a:lstStyle>
            <a:lvl1pPr marL="419100" indent="-382588">
              <a:buFont typeface="Arial" panose="020B0604020202020204" pitchFamily="34" charset="0"/>
              <a:buChar char="•"/>
              <a:defRPr/>
            </a:lvl1pPr>
            <a:lvl2pPr marL="722313" indent="-273050">
              <a:buFont typeface="Arial" panose="020B0604020202020204" pitchFamily="34" charset="0"/>
              <a:buChar char="•"/>
              <a:defRPr/>
            </a:lvl2pPr>
            <a:lvl3pPr marL="1004888" indent="-255588">
              <a:buFont typeface="Arial" panose="020B0604020202020204" pitchFamily="34" charset="0"/>
              <a:buChar char="•"/>
              <a:defRPr/>
            </a:lvl3pPr>
            <a:lvl4pPr marL="1279525" indent="-236538">
              <a:buFont typeface="Arial" panose="020B0604020202020204" pitchFamily="34" charset="0"/>
              <a:buChar char="•"/>
              <a:defRPr>
                <a:latin typeface="Calibri Light" panose="020F0302020204030204" pitchFamily="34" charset="0"/>
              </a:defRPr>
            </a:lvl4pPr>
            <a:lvl5pPr marL="1489075" indent="-182563">
              <a:buFont typeface="Arial" panose="020B0604020202020204" pitchFamily="34" charset="0"/>
              <a:buChar char="•"/>
              <a:defRPr>
                <a:latin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981200"/>
            <a:ext cx="5080000" cy="1981200"/>
          </a:xfrm>
        </p:spPr>
        <p:txBody>
          <a:bodyPr/>
          <a:lstStyle>
            <a:lvl1pPr marL="419100" indent="-382588">
              <a:buFont typeface="Arial" panose="020B0604020202020204" pitchFamily="34" charset="0"/>
              <a:buChar char="•"/>
              <a:defRPr/>
            </a:lvl1pPr>
            <a:lvl2pPr marL="722313" indent="-273050">
              <a:buFont typeface="Arial" panose="020B0604020202020204" pitchFamily="34" charset="0"/>
              <a:buChar char="•"/>
              <a:defRPr/>
            </a:lvl2pPr>
            <a:lvl3pPr marL="1004888" indent="-255588">
              <a:buFont typeface="Arial" panose="020B0604020202020204" pitchFamily="34" charset="0"/>
              <a:buChar char="•"/>
              <a:defRPr/>
            </a:lvl3pPr>
            <a:lvl4pPr marL="1279525" indent="-236538">
              <a:buFont typeface="Arial" panose="020B0604020202020204" pitchFamily="34" charset="0"/>
              <a:buChar char="•"/>
              <a:defRPr>
                <a:latin typeface="Calibri Light" panose="020F0302020204030204" pitchFamily="34" charset="0"/>
              </a:defRPr>
            </a:lvl4pPr>
            <a:lvl5pPr marL="1489075" indent="-182563">
              <a:buFont typeface="Arial" panose="020B0604020202020204" pitchFamily="34" charset="0"/>
              <a:buChar char="•"/>
              <a:defRPr>
                <a:latin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914400" y="4114800"/>
            <a:ext cx="5080000" cy="1981200"/>
          </a:xfrm>
        </p:spPr>
        <p:txBody>
          <a:bodyPr/>
          <a:lstStyle>
            <a:lvl1pPr marL="419100" indent="-382588">
              <a:buFont typeface="Arial" panose="020B0604020202020204" pitchFamily="34" charset="0"/>
              <a:buChar char="•"/>
              <a:defRPr/>
            </a:lvl1pPr>
            <a:lvl2pPr marL="722313" indent="-273050">
              <a:buFont typeface="Arial" panose="020B0604020202020204" pitchFamily="34" charset="0"/>
              <a:buChar char="•"/>
              <a:defRPr/>
            </a:lvl2pPr>
            <a:lvl3pPr marL="1004888" indent="-255588">
              <a:buFont typeface="Arial" panose="020B0604020202020204" pitchFamily="34" charset="0"/>
              <a:buChar char="•"/>
              <a:defRPr/>
            </a:lvl3pPr>
            <a:lvl4pPr marL="1279525" indent="-236538">
              <a:buFont typeface="Arial" panose="020B0604020202020204" pitchFamily="34" charset="0"/>
              <a:buChar char="•"/>
              <a:defRPr>
                <a:latin typeface="Calibri Light" panose="020F0302020204030204" pitchFamily="34" charset="0"/>
              </a:defRPr>
            </a:lvl4pPr>
            <a:lvl5pPr marL="1489075" indent="-182563">
              <a:buFont typeface="Arial" panose="020B0604020202020204" pitchFamily="34" charset="0"/>
              <a:buChar char="•"/>
              <a:defRPr>
                <a:latin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4114800"/>
            <a:ext cx="5080000" cy="1981200"/>
          </a:xfrm>
        </p:spPr>
        <p:txBody>
          <a:bodyPr/>
          <a:lstStyle>
            <a:lvl1pPr marL="419100" indent="-382588">
              <a:buFont typeface="Arial" panose="020B0604020202020204" pitchFamily="34" charset="0"/>
              <a:buChar char="•"/>
              <a:defRPr/>
            </a:lvl1pPr>
            <a:lvl2pPr marL="722313" indent="-273050">
              <a:buFont typeface="Arial" panose="020B0604020202020204" pitchFamily="34" charset="0"/>
              <a:buChar char="•"/>
              <a:defRPr/>
            </a:lvl2pPr>
            <a:lvl3pPr marL="1004888" indent="-255588">
              <a:buFont typeface="Arial" panose="020B0604020202020204" pitchFamily="34" charset="0"/>
              <a:buChar char="•"/>
              <a:defRPr/>
            </a:lvl3pPr>
            <a:lvl4pPr marL="1279525" indent="-236538">
              <a:buFont typeface="Arial" panose="020B0604020202020204" pitchFamily="34" charset="0"/>
              <a:buChar char="•"/>
              <a:defRPr>
                <a:latin typeface="Calibri Light" panose="020F0302020204030204" pitchFamily="34" charset="0"/>
              </a:defRPr>
            </a:lvl4pPr>
            <a:lvl5pPr marL="1489075" indent="-182563">
              <a:buFont typeface="Arial" panose="020B0604020202020204" pitchFamily="34" charset="0"/>
              <a:buChar char="•"/>
              <a:defRPr>
                <a:latin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marL="171450" indent="-171450">
              <a:buFont typeface="Arial" panose="020B0604020202020204" pitchFamily="34" charset="0"/>
              <a:buChar char="•"/>
              <a:defRPr/>
            </a:lvl1pPr>
          </a:lstStyle>
          <a:p>
            <a:fld id="{ED0974AF-4023-4309-9D03-8CF1C93311DA}" type="datetime1">
              <a:rPr lang="en-US" smtClean="0"/>
              <a:t>9/17/2026</a:t>
            </a:fld>
            <a:endParaRPr lang="en-US"/>
          </a:p>
        </p:txBody>
      </p:sp>
      <p:sp>
        <p:nvSpPr>
          <p:cNvPr id="8" name="Rectangle 5"/>
          <p:cNvSpPr>
            <a:spLocks noGrp="1" noChangeArrowheads="1"/>
          </p:cNvSpPr>
          <p:nvPr>
            <p:ph type="ftr" sz="quarter" idx="11"/>
          </p:nvPr>
        </p:nvSpPr>
        <p:spPr/>
        <p:txBody>
          <a:bodyPr/>
          <a:lstStyle>
            <a:lvl1pPr marL="285750" indent="-285750">
              <a:buFont typeface="Arial" panose="020B0604020202020204" pitchFamily="34" charset="0"/>
              <a:buChar char="•"/>
              <a:defRPr/>
            </a:lvl1pPr>
          </a:lstStyle>
          <a:p>
            <a:endParaRPr lang="en-US"/>
          </a:p>
        </p:txBody>
      </p:sp>
      <p:sp>
        <p:nvSpPr>
          <p:cNvPr id="9" name="Rectangle 6"/>
          <p:cNvSpPr>
            <a:spLocks noGrp="1" noChangeArrowheads="1"/>
          </p:cNvSpPr>
          <p:nvPr>
            <p:ph type="sldNum" sz="quarter" idx="12"/>
          </p:nvPr>
        </p:nvSpPr>
        <p:spPr/>
        <p:txBody>
          <a:bodyPr/>
          <a:lstStyle>
            <a:lvl1pPr marL="171450" indent="-171450">
              <a:buFont typeface="Arial" panose="020B0604020202020204" pitchFamily="34" charset="0"/>
              <a:buChar char="•"/>
              <a:defRPr/>
            </a:lvl1pPr>
          </a:lstStyle>
          <a:p>
            <a:fld id="{6CE6972A-45AB-4863-BD90-DC1700C69A9C}" type="slidenum">
              <a:rPr lang="en-US" smtClean="0"/>
              <a:pPr/>
              <a:t>‹#›</a:t>
            </a:fld>
            <a:endParaRPr lang="en-US"/>
          </a:p>
        </p:txBody>
      </p:sp>
    </p:spTree>
    <p:extLst>
      <p:ext uri="{BB962C8B-B14F-4D97-AF65-F5344CB8AC3E}">
        <p14:creationId xmlns:p14="http://schemas.microsoft.com/office/powerpoint/2010/main" val="201350611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12192000" cy="1020762"/>
          </a:xfrm>
          <a:noFill/>
          <a:ln>
            <a:noFill/>
          </a:ln>
          <a:effectLst>
            <a:outerShdw blurRad="50800" dist="38100" dir="8100000" algn="tr" rotWithShape="0">
              <a:prstClr val="black">
                <a:alpha val="40000"/>
              </a:prstClr>
            </a:outerShdw>
          </a:effectLst>
        </p:spPr>
        <p:txBody>
          <a:bodyPr vert="horz" lIns="45720" rIns="45720" anchor="ctr">
            <a:noAutofit/>
          </a:bodyPr>
          <a:lstStyle>
            <a:lvl1pPr>
              <a:defRPr lang="en-US">
                <a:solidFill>
                  <a:schemeClr val="accent5">
                    <a:lumMod val="75000"/>
                  </a:schemeClr>
                </a:solidFill>
              </a:defRPr>
            </a:lvl1pPr>
          </a:lstStyle>
          <a:p>
            <a:pPr lvl="0" algn="ctr"/>
            <a:r>
              <a:rPr lang="en-US"/>
              <a:t>Click to edit Master title style</a:t>
            </a:r>
          </a:p>
        </p:txBody>
      </p:sp>
      <p:sp>
        <p:nvSpPr>
          <p:cNvPr id="3" name="Content Placeholder 2"/>
          <p:cNvSpPr>
            <a:spLocks noGrp="1"/>
          </p:cNvSpPr>
          <p:nvPr>
            <p:ph sz="half" idx="1"/>
          </p:nvPr>
        </p:nvSpPr>
        <p:spPr>
          <a:xfrm>
            <a:off x="406400" y="1524000"/>
            <a:ext cx="6197600" cy="3048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sz="2600" smtClean="0"/>
            </a:lvl1pPr>
            <a:lvl2pPr>
              <a:defRPr lang="en-US" sz="2200" smtClean="0"/>
            </a:lvl2pPr>
            <a:lvl3pPr>
              <a:defRPr lang="en-US" sz="2000" smtClean="0"/>
            </a:lvl3pPr>
            <a:lvl4pPr>
              <a:defRPr lang="en-US" sz="1800" smtClean="0"/>
            </a:lvl4pPr>
            <a:lvl5pPr>
              <a:defRPr lang="en-US" sz="1800" dirty="0"/>
            </a:lvl5pPr>
          </a:lstStyle>
          <a:p>
            <a:pPr lvl="0"/>
            <a:r>
              <a:rPr lang="en-US"/>
              <a:t>Click to edit Master text styles</a:t>
            </a:r>
          </a:p>
          <a:p>
            <a:pPr lvl="1"/>
            <a:r>
              <a:rPr lang="en-US"/>
              <a:t>Second level</a:t>
            </a:r>
          </a:p>
          <a:p>
            <a:pPr lvl="2"/>
            <a:r>
              <a:rPr lang="en-US"/>
              <a:t>Third level</a:t>
            </a:r>
          </a:p>
        </p:txBody>
      </p:sp>
      <p:sp>
        <p:nvSpPr>
          <p:cNvPr id="5" name="Date Placeholder 9"/>
          <p:cNvSpPr>
            <a:spLocks noGrp="1"/>
          </p:cNvSpPr>
          <p:nvPr>
            <p:ph type="dt" sz="half" idx="10"/>
          </p:nvPr>
        </p:nvSpPr>
        <p:spPr/>
        <p:txBody>
          <a:bodyPr/>
          <a:lstStyle>
            <a:lvl1pPr>
              <a:defRPr/>
            </a:lvl1pPr>
          </a:lstStyle>
          <a:p>
            <a:fld id="{989AB1B1-BED1-43FA-9E3A-74C5C4EC27B7}" type="datetimeFigureOut">
              <a:rPr lang="en-US" smtClean="0"/>
              <a:t>9/17/2026</a:t>
            </a:fld>
            <a:endParaRPr lang="en-US"/>
          </a:p>
        </p:txBody>
      </p:sp>
      <p:sp>
        <p:nvSpPr>
          <p:cNvPr id="6" name="Footer Placeholder 21"/>
          <p:cNvSpPr>
            <a:spLocks noGrp="1"/>
          </p:cNvSpPr>
          <p:nvPr>
            <p:ph type="ftr" sz="quarter" idx="11"/>
          </p:nvPr>
        </p:nvSpPr>
        <p:spPr/>
        <p:txBody>
          <a:bodyPr/>
          <a:lstStyle>
            <a:lvl1pPr>
              <a:defRPr/>
            </a:lvl1pPr>
          </a:lstStyle>
          <a:p>
            <a:endParaRPr lang="en-US"/>
          </a:p>
        </p:txBody>
      </p:sp>
      <p:sp>
        <p:nvSpPr>
          <p:cNvPr id="7" name="Slide Number Placeholder 17"/>
          <p:cNvSpPr>
            <a:spLocks noGrp="1"/>
          </p:cNvSpPr>
          <p:nvPr>
            <p:ph type="sldNum" sz="quarter" idx="12"/>
          </p:nvPr>
        </p:nvSpPr>
        <p:spPr/>
        <p:txBody>
          <a:bodyPr/>
          <a:lstStyle>
            <a:lvl1pPr>
              <a:defRPr/>
            </a:lvl1pPr>
          </a:lstStyle>
          <a:p>
            <a:fld id="{889DF3CF-420B-43C9-A9FB-2865C3CF5C55}" type="slidenum">
              <a:rPr lang="en-US" smtClean="0"/>
              <a:t>‹#›</a:t>
            </a:fld>
            <a:endParaRPr lang="en-US"/>
          </a:p>
        </p:txBody>
      </p:sp>
      <p:sp>
        <p:nvSpPr>
          <p:cNvPr id="8" name="Content Placeholder 2"/>
          <p:cNvSpPr>
            <a:spLocks noGrp="1"/>
          </p:cNvSpPr>
          <p:nvPr>
            <p:ph sz="half" idx="13"/>
          </p:nvPr>
        </p:nvSpPr>
        <p:spPr>
          <a:xfrm>
            <a:off x="5486400" y="3505200"/>
            <a:ext cx="6197600" cy="3048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lang="en-US" sz="2600" smtClean="0"/>
            </a:lvl1pPr>
            <a:lvl2pPr>
              <a:defRPr lang="en-US" sz="2200" smtClean="0"/>
            </a:lvl2pPr>
            <a:lvl3pPr>
              <a:defRPr lang="en-US" sz="2000" smtClean="0"/>
            </a:lvl3pPr>
            <a:lvl4pPr>
              <a:defRPr lang="en-US" sz="1800" smtClean="0"/>
            </a:lvl4pPr>
            <a:lvl5pPr>
              <a:defRPr lang="en-US" sz="1800" dirty="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180950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theme" Target="../theme/theme3.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3" Type="http://schemas.openxmlformats.org/officeDocument/2006/relationships/slideLayout" Target="../slideLayouts/slideLayout44.xml"/><Relationship Id="rId21" Type="http://schemas.openxmlformats.org/officeDocument/2006/relationships/slideLayout" Target="../slideLayouts/slideLayout62.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20" Type="http://schemas.openxmlformats.org/officeDocument/2006/relationships/slideLayout" Target="../slideLayouts/slideLayout61.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24" Type="http://schemas.openxmlformats.org/officeDocument/2006/relationships/theme" Target="../theme/theme4.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23" Type="http://schemas.openxmlformats.org/officeDocument/2006/relationships/slideLayout" Target="../slideLayouts/slideLayout64.xml"/><Relationship Id="rId10" Type="http://schemas.openxmlformats.org/officeDocument/2006/relationships/slideLayout" Target="../slideLayouts/slideLayout51.xml"/><Relationship Id="rId19" Type="http://schemas.openxmlformats.org/officeDocument/2006/relationships/slideLayout" Target="../slideLayouts/slideLayout60.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 Id="rId22" Type="http://schemas.openxmlformats.org/officeDocument/2006/relationships/slideLayout" Target="../slideLayouts/slideLayout6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18" Type="http://schemas.openxmlformats.org/officeDocument/2006/relationships/slideLayout" Target="../slideLayouts/slideLayout8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slideLayout" Target="../slideLayouts/slideLayout81.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10" Type="http://schemas.openxmlformats.org/officeDocument/2006/relationships/slideLayout" Target="../slideLayouts/slideLayout74.xml"/><Relationship Id="rId19" Type="http://schemas.openxmlformats.org/officeDocument/2006/relationships/theme" Target="../theme/theme5.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90089A-A100-3204-167A-E4870D3AFF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F6B06C7-DDCF-CC5B-9691-9AAC8402B9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AEDF6E-B893-9067-35E1-DF10A3621D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396BA39-E5B4-4664-8651-53D868417B4E}" type="datetimeFigureOut">
              <a:rPr lang="en-US" smtClean="0"/>
              <a:t>9/17/2026</a:t>
            </a:fld>
            <a:endParaRPr lang="en-US"/>
          </a:p>
        </p:txBody>
      </p:sp>
      <p:sp>
        <p:nvSpPr>
          <p:cNvPr id="5" name="Footer Placeholder 4">
            <a:extLst>
              <a:ext uri="{FF2B5EF4-FFF2-40B4-BE49-F238E27FC236}">
                <a16:creationId xmlns:a16="http://schemas.microsoft.com/office/drawing/2014/main" id="{664384F4-BD3A-6856-EA87-3BF7CB8EEB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2916358-61A9-FA39-4E0B-5B81AA43B9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BC07139-821E-43AC-9D21-BFE7DE6EE63C}" type="slidenum">
              <a:rPr lang="en-US" smtClean="0"/>
              <a:t>‹#›</a:t>
            </a:fld>
            <a:endParaRPr lang="en-US"/>
          </a:p>
        </p:txBody>
      </p:sp>
    </p:spTree>
    <p:extLst>
      <p:ext uri="{BB962C8B-B14F-4D97-AF65-F5344CB8AC3E}">
        <p14:creationId xmlns:p14="http://schemas.microsoft.com/office/powerpoint/2010/main" val="2802944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89AB1B1-BED1-43FA-9E3A-74C5C4EC27B7}" type="datetimeFigureOut">
              <a:rPr lang="en-US" smtClean="0"/>
              <a:pPr/>
              <a:t>9/17/2026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89DF3CF-420B-43C9-A9FB-2865C3CF5C55}" type="slidenum">
              <a:rPr lang="en-US" smtClean="0"/>
              <a:t>‹#›</a:t>
            </a:fld>
            <a:endParaRPr lang="en-US"/>
          </a:p>
        </p:txBody>
      </p:sp>
    </p:spTree>
    <p:extLst>
      <p:ext uri="{BB962C8B-B14F-4D97-AF65-F5344CB8AC3E}">
        <p14:creationId xmlns:p14="http://schemas.microsoft.com/office/powerpoint/2010/main" val="97544466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714" r:id="rId13"/>
    <p:sldLayoutId id="2147483715" r:id="rId14"/>
    <p:sldLayoutId id="2147483735"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89AB1B1-BED1-43FA-9E3A-74C5C4EC27B7}" type="datetimeFigureOut">
              <a:rPr lang="en-US" smtClean="0"/>
              <a:pPr/>
              <a:t>9/17/2026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89DF3CF-420B-43C9-A9FB-2865C3CF5C55}" type="slidenum">
              <a:rPr lang="en-US" smtClean="0"/>
              <a:t>‹#›</a:t>
            </a:fld>
            <a:endParaRPr lang="en-US"/>
          </a:p>
        </p:txBody>
      </p:sp>
    </p:spTree>
    <p:extLst>
      <p:ext uri="{BB962C8B-B14F-4D97-AF65-F5344CB8AC3E}">
        <p14:creationId xmlns:p14="http://schemas.microsoft.com/office/powerpoint/2010/main" val="387028487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F50AB3-3122-041B-2268-D6D7C19FC7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6AF98A-A4D7-BCEF-CD6A-BDC928A834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F99AF0-4952-A173-14F0-E1ADD0FD8B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fontAlgn="base">
              <a:spcBef>
                <a:spcPct val="0"/>
              </a:spcBef>
              <a:spcAft>
                <a:spcPct val="0"/>
              </a:spcAft>
              <a:defRPr/>
            </a:pPr>
            <a:fld id="{4E460367-8702-47C0-A3AC-22E6AA1C4F84}" type="datetimeFigureOut">
              <a:rPr lang="en-US" smtClean="0">
                <a:solidFill>
                  <a:srgbClr val="D4D2D0">
                    <a:shade val="50000"/>
                  </a:srgbClr>
                </a:solidFill>
              </a:rPr>
              <a:pPr fontAlgn="base">
                <a:spcBef>
                  <a:spcPct val="0"/>
                </a:spcBef>
                <a:spcAft>
                  <a:spcPct val="0"/>
                </a:spcAft>
                <a:defRPr/>
              </a:pPr>
              <a:t>9/17/2026</a:t>
            </a:fld>
            <a:endParaRPr lang="en-US">
              <a:solidFill>
                <a:srgbClr val="D4D2D0">
                  <a:shade val="50000"/>
                </a:srgbClr>
              </a:solidFill>
            </a:endParaRPr>
          </a:p>
        </p:txBody>
      </p:sp>
      <p:sp>
        <p:nvSpPr>
          <p:cNvPr id="5" name="Footer Placeholder 4">
            <a:extLst>
              <a:ext uri="{FF2B5EF4-FFF2-40B4-BE49-F238E27FC236}">
                <a16:creationId xmlns:a16="http://schemas.microsoft.com/office/drawing/2014/main" id="{C38B3932-8EEC-BBF9-360B-9BC63FDBB8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fontAlgn="base">
              <a:spcBef>
                <a:spcPct val="0"/>
              </a:spcBef>
              <a:spcAft>
                <a:spcPct val="0"/>
              </a:spcAft>
              <a:defRPr/>
            </a:pPr>
            <a:endParaRPr lang="en-US">
              <a:latin typeface="Arial" charset="0"/>
            </a:endParaRPr>
          </a:p>
        </p:txBody>
      </p:sp>
      <p:sp>
        <p:nvSpPr>
          <p:cNvPr id="6" name="Slide Number Placeholder 5">
            <a:extLst>
              <a:ext uri="{FF2B5EF4-FFF2-40B4-BE49-F238E27FC236}">
                <a16:creationId xmlns:a16="http://schemas.microsoft.com/office/drawing/2014/main" id="{2FF02400-AC34-C0FF-2174-ED40EDB6D1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fontAlgn="base">
              <a:spcBef>
                <a:spcPct val="0"/>
              </a:spcBef>
              <a:spcAft>
                <a:spcPct val="0"/>
              </a:spcAft>
              <a:defRPr/>
            </a:pPr>
            <a:fld id="{C5423770-5075-4F9E-A033-6CE9D4DD6D7B}" type="slidenum">
              <a:rPr lang="en-US" smtClean="0">
                <a:solidFill>
                  <a:srgbClr val="D4D2D0">
                    <a:shade val="50000"/>
                  </a:srgbClr>
                </a:solidFill>
                <a:latin typeface="Arial" charset="0"/>
              </a:rPr>
              <a:pPr fontAlgn="base">
                <a:spcBef>
                  <a:spcPct val="0"/>
                </a:spcBef>
                <a:spcAft>
                  <a:spcPct val="0"/>
                </a:spcAft>
                <a:defRPr/>
              </a:pPr>
              <a:t>‹#›</a:t>
            </a:fld>
            <a:endParaRPr lang="en-US">
              <a:solidFill>
                <a:srgbClr val="D4D2D0">
                  <a:shade val="50000"/>
                </a:srgbClr>
              </a:solidFill>
              <a:latin typeface="Arial" charset="0"/>
            </a:endParaRPr>
          </a:p>
        </p:txBody>
      </p:sp>
    </p:spTree>
    <p:extLst>
      <p:ext uri="{BB962C8B-B14F-4D97-AF65-F5344CB8AC3E}">
        <p14:creationId xmlns:p14="http://schemas.microsoft.com/office/powerpoint/2010/main" val="341835769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89AB1B1-BED1-43FA-9E3A-74C5C4EC27B7}" type="datetimeFigureOut">
              <a:rPr lang="en-US" smtClean="0"/>
              <a:pPr/>
              <a:t>9/17/2026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89DF3CF-420B-43C9-A9FB-2865C3CF5C55}" type="slidenum">
              <a:rPr lang="en-US" smtClean="0"/>
              <a:t>‹#›</a:t>
            </a:fld>
            <a:endParaRPr lang="en-US"/>
          </a:p>
        </p:txBody>
      </p:sp>
    </p:spTree>
    <p:extLst>
      <p:ext uri="{BB962C8B-B14F-4D97-AF65-F5344CB8AC3E}">
        <p14:creationId xmlns:p14="http://schemas.microsoft.com/office/powerpoint/2010/main" val="767044752"/>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tiff"/><Relationship Id="rId5" Type="http://schemas.openxmlformats.org/officeDocument/2006/relationships/image" Target="../media/image5.png"/><Relationship Id="rId10" Type="http://schemas.openxmlformats.org/officeDocument/2006/relationships/image" Target="../media/image10.jpeg"/><Relationship Id="rId4" Type="http://schemas.openxmlformats.org/officeDocument/2006/relationships/image" Target="../media/image4.png"/><Relationship Id="rId9" Type="http://schemas.openxmlformats.org/officeDocument/2006/relationships/image" Target="../media/image9.jpe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microsoft.com/office/2007/relationships/hdphoto" Target="../media/hdphoto1.wdp"/><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40.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48.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54.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8.jpeg"/><Relationship Id="rId7" Type="http://schemas.openxmlformats.org/officeDocument/2006/relationships/diagramQuickStyle" Target="../diagrams/quickStyle1.xml"/><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9.jpeg"/><Relationship Id="rId9" Type="http://schemas.microsoft.com/office/2007/relationships/diagramDrawing" Target="../diagrams/drawing1.xml"/></Relationships>
</file>

<file path=ppt/slides/_rels/slide1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7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19.xml"/><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17.xml"/><Relationship Id="rId5" Type="http://schemas.openxmlformats.org/officeDocument/2006/relationships/image" Target="../media/image49.jpeg"/><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27.xml"/><Relationship Id="rId5" Type="http://schemas.openxmlformats.org/officeDocument/2006/relationships/image" Target="../media/image52.png"/><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9.xml"/><Relationship Id="rId5" Type="http://schemas.openxmlformats.org/officeDocument/2006/relationships/image" Target="../media/image57.png"/><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58.jpeg"/><Relationship Id="rId7" Type="http://schemas.openxmlformats.org/officeDocument/2006/relationships/image" Target="../media/image62.png"/><Relationship Id="rId2" Type="http://schemas.openxmlformats.org/officeDocument/2006/relationships/notesSlide" Target="../notesSlides/notesSlide20.xml"/><Relationship Id="rId1" Type="http://schemas.openxmlformats.org/officeDocument/2006/relationships/slideLayout" Target="../slideLayouts/slideLayout20.xml"/><Relationship Id="rId6" Type="http://schemas.openxmlformats.org/officeDocument/2006/relationships/image" Target="../media/image61.jpeg"/><Relationship Id="rId11" Type="http://schemas.microsoft.com/office/2007/relationships/hdphoto" Target="../media/hdphoto2.wdp"/><Relationship Id="rId5" Type="http://schemas.openxmlformats.org/officeDocument/2006/relationships/image" Target="../media/image60.jpeg"/><Relationship Id="rId10" Type="http://schemas.openxmlformats.org/officeDocument/2006/relationships/image" Target="../media/image65.png"/><Relationship Id="rId4" Type="http://schemas.openxmlformats.org/officeDocument/2006/relationships/image" Target="../media/image59.jpeg"/><Relationship Id="rId9"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a:extLst>
              <a:ext uri="{FF2B5EF4-FFF2-40B4-BE49-F238E27FC236}">
                <a16:creationId xmlns:a16="http://schemas.microsoft.com/office/drawing/2014/main" id="{453A2FDD-2E1A-4AF0-B55E-F406820F20FD}"/>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9736" y="5410138"/>
            <a:ext cx="1173475" cy="11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7" name="Picture 3">
            <a:extLst>
              <a:ext uri="{FF2B5EF4-FFF2-40B4-BE49-F238E27FC236}">
                <a16:creationId xmlns:a16="http://schemas.microsoft.com/office/drawing/2014/main" id="{C463F0F3-CC54-4981-A561-11646DF160B6}"/>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27591" y="24334"/>
            <a:ext cx="11897832" cy="3168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TextBox 4">
            <a:extLst>
              <a:ext uri="{FF2B5EF4-FFF2-40B4-BE49-F238E27FC236}">
                <a16:creationId xmlns:a16="http://schemas.microsoft.com/office/drawing/2014/main" id="{4247BCD6-A63E-4F55-A80F-B06B0FE1C6F1}"/>
              </a:ext>
            </a:extLst>
          </p:cNvPr>
          <p:cNvSpPr txBox="1">
            <a:spLocks noChangeArrowheads="1"/>
          </p:cNvSpPr>
          <p:nvPr/>
        </p:nvSpPr>
        <p:spPr bwMode="auto">
          <a:xfrm>
            <a:off x="1753535" y="5540607"/>
            <a:ext cx="452848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altLang="en-US" b="1" i="0" u="none" strike="noStrike" kern="1200" cap="none" spc="0" normalizeH="0" baseline="0" noProof="0" dirty="0">
                <a:ln>
                  <a:noFill/>
                </a:ln>
                <a:solidFill>
                  <a:srgbClr val="2E6949"/>
                </a:solidFill>
                <a:effectLst/>
                <a:uLnTx/>
                <a:uFillTx/>
                <a:latin typeface="+mn-lt"/>
                <a:cs typeface="Aldhabi" panose="020F0502020204030204" pitchFamily="2" charset="-78"/>
              </a:rPr>
              <a:t>Alisa Davis</a:t>
            </a:r>
          </a:p>
          <a:p>
            <a:pPr marL="0" marR="0" lvl="0" indent="0" defTabSz="914400" rtl="0" eaLnBrk="1" fontAlgn="base" latinLnBrk="0" hangingPunct="1">
              <a:lnSpc>
                <a:spcPct val="100000"/>
              </a:lnSpc>
              <a:spcBef>
                <a:spcPct val="0"/>
              </a:spcBef>
              <a:spcAft>
                <a:spcPct val="0"/>
              </a:spcAft>
              <a:buClrTx/>
              <a:buSzTx/>
              <a:buFontTx/>
              <a:buNone/>
              <a:tabLst/>
              <a:defRPr/>
            </a:pPr>
            <a:r>
              <a:rPr lang="en-US" altLang="en-US" b="1" dirty="0">
                <a:solidFill>
                  <a:srgbClr val="2E6949"/>
                </a:solidFill>
                <a:latin typeface="+mn-lt"/>
                <a:cs typeface="Aldhabi" panose="020F0502020204030204" pitchFamily="2" charset="-78"/>
              </a:rPr>
              <a:t>Wildlife &amp; Fisheries Conservation Planner</a:t>
            </a:r>
            <a:endParaRPr kumimoji="0" lang="en-US" altLang="en-US" b="1" i="0" u="none" strike="noStrike" kern="1200" cap="none" spc="0" normalizeH="0" baseline="0" noProof="0" dirty="0">
              <a:ln>
                <a:noFill/>
              </a:ln>
              <a:solidFill>
                <a:srgbClr val="2E6949"/>
              </a:solidFill>
              <a:effectLst/>
              <a:uLnTx/>
              <a:uFillTx/>
              <a:latin typeface="+mn-lt"/>
              <a:cs typeface="Aldhabi" panose="020F0502020204030204" pitchFamily="2" charset="-78"/>
            </a:endParaRPr>
          </a:p>
          <a:p>
            <a:pPr marL="0" marR="0" lvl="0" indent="0" defTabSz="914400" rtl="0" eaLnBrk="1" fontAlgn="base" latinLnBrk="0" hangingPunct="1">
              <a:lnSpc>
                <a:spcPct val="100000"/>
              </a:lnSpc>
              <a:spcBef>
                <a:spcPct val="0"/>
              </a:spcBef>
              <a:spcAft>
                <a:spcPct val="0"/>
              </a:spcAft>
              <a:buClrTx/>
              <a:buSzTx/>
              <a:buFontTx/>
              <a:buNone/>
              <a:tabLst/>
              <a:defRPr/>
            </a:pPr>
            <a:r>
              <a:rPr kumimoji="0" lang="en-US" altLang="en-US" b="1" i="0" u="none" strike="noStrike" kern="1200" cap="none" spc="0" normalizeH="0" baseline="0" noProof="0" dirty="0">
                <a:ln>
                  <a:noFill/>
                </a:ln>
                <a:solidFill>
                  <a:srgbClr val="2E6949"/>
                </a:solidFill>
                <a:effectLst/>
                <a:uLnTx/>
                <a:uFillTx/>
                <a:latin typeface="+mn-lt"/>
                <a:cs typeface="Aldhabi" panose="020F0502020204030204" pitchFamily="2" charset="-78"/>
              </a:rPr>
              <a:t>NC Wildlife Resources Commission</a:t>
            </a:r>
          </a:p>
        </p:txBody>
      </p:sp>
      <p:pic>
        <p:nvPicPr>
          <p:cNvPr id="2" name="Picture 1">
            <a:extLst>
              <a:ext uri="{FF2B5EF4-FFF2-40B4-BE49-F238E27FC236}">
                <a16:creationId xmlns:a16="http://schemas.microsoft.com/office/drawing/2014/main" id="{98B2E1BF-0ED7-47D6-87CD-2A147A099DE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403621" y="5410138"/>
            <a:ext cx="2156335" cy="1173475"/>
          </a:xfrm>
          <a:prstGeom prst="rect">
            <a:avLst/>
          </a:prstGeom>
        </p:spPr>
      </p:pic>
      <p:pic>
        <p:nvPicPr>
          <p:cNvPr id="6" name="Picture 5">
            <a:extLst>
              <a:ext uri="{FF2B5EF4-FFF2-40B4-BE49-F238E27FC236}">
                <a16:creationId xmlns:a16="http://schemas.microsoft.com/office/drawing/2014/main" id="{86B14E9D-0A67-4E23-A159-E2BC47AEED6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999149" y="5507196"/>
            <a:ext cx="1912056" cy="1076418"/>
          </a:xfrm>
          <a:prstGeom prst="rect">
            <a:avLst/>
          </a:prstGeom>
        </p:spPr>
      </p:pic>
      <p:pic>
        <p:nvPicPr>
          <p:cNvPr id="4" name="Picture 3">
            <a:extLst>
              <a:ext uri="{FF2B5EF4-FFF2-40B4-BE49-F238E27FC236}">
                <a16:creationId xmlns:a16="http://schemas.microsoft.com/office/drawing/2014/main" id="{360106EA-EDDB-EEFB-A896-D38AC7994F26}"/>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6348698" y="3113300"/>
            <a:ext cx="2530041" cy="211653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57246FCA-FE4C-5F68-8E2A-FDF9353AF54A}"/>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3336637" y="3113299"/>
            <a:ext cx="2520645" cy="211653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3">
            <a:extLst>
              <a:ext uri="{FF2B5EF4-FFF2-40B4-BE49-F238E27FC236}">
                <a16:creationId xmlns:a16="http://schemas.microsoft.com/office/drawing/2014/main" id="{C9C784EA-DE4F-5B39-E8D5-E1CDD505DDB3}"/>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301201" y="3113300"/>
            <a:ext cx="2544020" cy="211653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15" descr="pine savanna">
            <a:extLst>
              <a:ext uri="{FF2B5EF4-FFF2-40B4-BE49-F238E27FC236}">
                <a16:creationId xmlns:a16="http://schemas.microsoft.com/office/drawing/2014/main" id="{24F44DBA-0184-8ED7-7718-1FAFFBFC1D97}"/>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9370155" y="3113298"/>
            <a:ext cx="2520644" cy="211653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9484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D31EDDC-9F0A-D5F1-03A3-D07189294B12}"/>
              </a:ext>
            </a:extLst>
          </p:cNvPr>
          <p:cNvSpPr txBox="1">
            <a:spLocks/>
          </p:cNvSpPr>
          <p:nvPr/>
        </p:nvSpPr>
        <p:spPr>
          <a:xfrm>
            <a:off x="398342" y="483475"/>
            <a:ext cx="6748692" cy="60055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200" b="1" dirty="0"/>
              <a:t>Land Use Planning…</a:t>
            </a:r>
          </a:p>
        </p:txBody>
      </p:sp>
      <p:sp>
        <p:nvSpPr>
          <p:cNvPr id="4" name="TextBox 3">
            <a:extLst>
              <a:ext uri="{FF2B5EF4-FFF2-40B4-BE49-F238E27FC236}">
                <a16:creationId xmlns:a16="http://schemas.microsoft.com/office/drawing/2014/main" id="{D6899C02-7351-4FA2-AEED-6A250D61E6D3}"/>
              </a:ext>
            </a:extLst>
          </p:cNvPr>
          <p:cNvSpPr txBox="1"/>
          <p:nvPr/>
        </p:nvSpPr>
        <p:spPr>
          <a:xfrm>
            <a:off x="787224" y="1380430"/>
            <a:ext cx="10868748" cy="1667570"/>
          </a:xfrm>
          <a:prstGeom prst="rect">
            <a:avLst/>
          </a:prstGeom>
        </p:spPr>
        <p:txBody>
          <a:bodyPr vert="horz" lIns="91440" tIns="45720" rIns="91440" bIns="45720" rtlCol="0">
            <a:normAutofit/>
          </a:bodyPr>
          <a:lstStyle/>
          <a:p>
            <a:pPr marL="57150">
              <a:lnSpc>
                <a:spcPct val="90000"/>
              </a:lnSpc>
              <a:spcAft>
                <a:spcPts val="600"/>
              </a:spcAft>
            </a:pPr>
            <a:r>
              <a:rPr lang="en-US" sz="2200" dirty="0"/>
              <a:t>“…the human use of land. It represents the economic and cultural activities (e.g., agricultural, residential, industrial, mining, and recreational uses) that are practiced at a given place.” </a:t>
            </a:r>
            <a:r>
              <a:rPr lang="en-US" sz="1600" dirty="0"/>
              <a:t>–USEPA (</a:t>
            </a:r>
            <a:r>
              <a:rPr lang="en-US" sz="1600" dirty="0" err="1"/>
              <a:t>www..epa.gov</a:t>
            </a:r>
            <a:r>
              <a:rPr lang="en-US" sz="1600" dirty="0"/>
              <a:t>/report-environmental/</a:t>
            </a:r>
            <a:r>
              <a:rPr lang="en-US" sz="1600" dirty="0" err="1"/>
              <a:t>land_use</a:t>
            </a:r>
            <a:r>
              <a:rPr lang="en-US" sz="1600" dirty="0"/>
              <a:t>)</a:t>
            </a:r>
          </a:p>
          <a:p>
            <a:pPr marL="57150">
              <a:lnSpc>
                <a:spcPct val="90000"/>
              </a:lnSpc>
              <a:spcAft>
                <a:spcPts val="600"/>
              </a:spcAft>
            </a:pPr>
            <a:endParaRPr lang="en-US" sz="1100" dirty="0"/>
          </a:p>
          <a:p>
            <a:pPr marL="57150">
              <a:lnSpc>
                <a:spcPct val="90000"/>
              </a:lnSpc>
              <a:spcAft>
                <a:spcPts val="600"/>
              </a:spcAft>
            </a:pPr>
            <a:endParaRPr lang="en-US" sz="2200" dirty="0"/>
          </a:p>
        </p:txBody>
      </p:sp>
      <p:sp>
        <p:nvSpPr>
          <p:cNvPr id="14" name="TextBox 13">
            <a:extLst>
              <a:ext uri="{FF2B5EF4-FFF2-40B4-BE49-F238E27FC236}">
                <a16:creationId xmlns:a16="http://schemas.microsoft.com/office/drawing/2014/main" id="{95A8E397-7470-00EB-F891-351A506B7475}"/>
              </a:ext>
            </a:extLst>
          </p:cNvPr>
          <p:cNvSpPr txBox="1"/>
          <p:nvPr/>
        </p:nvSpPr>
        <p:spPr>
          <a:xfrm>
            <a:off x="1039503" y="2636281"/>
            <a:ext cx="5455890" cy="3472098"/>
          </a:xfrm>
          <a:prstGeom prst="rect">
            <a:avLst/>
          </a:prstGeom>
        </p:spPr>
        <p:txBody>
          <a:bodyPr vert="horz" lIns="91440" tIns="45720" rIns="91440" bIns="45720" rtlCol="0">
            <a:noAutofit/>
          </a:bodyPr>
          <a:lstStyle/>
          <a:p>
            <a:pPr marL="228600" indent="-171450">
              <a:spcAft>
                <a:spcPts val="600"/>
              </a:spcAft>
              <a:buFont typeface="Arial" panose="020B0604020202020204" pitchFamily="34" charset="0"/>
              <a:buChar char="•"/>
            </a:pPr>
            <a:r>
              <a:rPr lang="en-US" sz="2200" dirty="0"/>
              <a:t>Hazard Mitigation &amp; Safety</a:t>
            </a:r>
          </a:p>
          <a:p>
            <a:pPr marL="57150">
              <a:spcAft>
                <a:spcPts val="600"/>
              </a:spcAft>
            </a:pPr>
            <a:endParaRPr lang="en-US" sz="1100" dirty="0"/>
          </a:p>
          <a:p>
            <a:pPr marL="228600" indent="-171450">
              <a:spcAft>
                <a:spcPts val="600"/>
              </a:spcAft>
              <a:buFont typeface="Arial" panose="020B0604020202020204" pitchFamily="34" charset="0"/>
              <a:buChar char="•"/>
            </a:pPr>
            <a:r>
              <a:rPr lang="en-US" sz="2200" dirty="0"/>
              <a:t>Community Service and Utility Accessibility</a:t>
            </a:r>
          </a:p>
          <a:p>
            <a:pPr marL="57150">
              <a:spcAft>
                <a:spcPts val="600"/>
              </a:spcAft>
            </a:pPr>
            <a:endParaRPr lang="en-US" sz="1100" dirty="0"/>
          </a:p>
          <a:p>
            <a:pPr marL="228600" indent="-171450">
              <a:spcAft>
                <a:spcPts val="600"/>
              </a:spcAft>
              <a:buFont typeface="Arial" panose="020B0604020202020204" pitchFamily="34" charset="0"/>
              <a:buChar char="•"/>
            </a:pPr>
            <a:r>
              <a:rPr lang="en-US" sz="2200" dirty="0"/>
              <a:t>Transportation</a:t>
            </a:r>
          </a:p>
          <a:p>
            <a:pPr marL="57150">
              <a:spcAft>
                <a:spcPts val="600"/>
              </a:spcAft>
            </a:pPr>
            <a:endParaRPr lang="en-US" sz="1100" dirty="0"/>
          </a:p>
          <a:p>
            <a:pPr marL="228600" indent="-171450">
              <a:spcAft>
                <a:spcPts val="600"/>
              </a:spcAft>
              <a:buFont typeface="Arial" panose="020B0604020202020204" pitchFamily="34" charset="0"/>
              <a:buChar char="•"/>
            </a:pPr>
            <a:r>
              <a:rPr lang="en-US" sz="2200" dirty="0"/>
              <a:t>Economic Growth</a:t>
            </a:r>
          </a:p>
          <a:p>
            <a:pPr marL="57150">
              <a:spcAft>
                <a:spcPts val="600"/>
              </a:spcAft>
            </a:pPr>
            <a:endParaRPr lang="en-US" sz="1100" dirty="0"/>
          </a:p>
          <a:p>
            <a:pPr marL="228600" indent="-171450">
              <a:spcAft>
                <a:spcPts val="600"/>
              </a:spcAft>
              <a:buFont typeface="Arial" panose="020B0604020202020204" pitchFamily="34" charset="0"/>
              <a:buChar char="•"/>
            </a:pPr>
            <a:r>
              <a:rPr lang="en-US" sz="2200" dirty="0"/>
              <a:t>Conservation &amp; Compatible Use Priorities</a:t>
            </a:r>
          </a:p>
          <a:p>
            <a:pPr marL="57150">
              <a:lnSpc>
                <a:spcPct val="90000"/>
              </a:lnSpc>
              <a:spcAft>
                <a:spcPts val="600"/>
              </a:spcAft>
            </a:pPr>
            <a:endParaRPr lang="en-US" sz="2200" dirty="0"/>
          </a:p>
        </p:txBody>
      </p:sp>
      <p:pic>
        <p:nvPicPr>
          <p:cNvPr id="21" name="Picture 20">
            <a:extLst>
              <a:ext uri="{FF2B5EF4-FFF2-40B4-BE49-F238E27FC236}">
                <a16:creationId xmlns:a16="http://schemas.microsoft.com/office/drawing/2014/main" id="{DD94CD81-1103-7B7B-EBC8-86F583664C34}"/>
              </a:ext>
            </a:extLst>
          </p:cNvPr>
          <p:cNvPicPr>
            <a:picLocks noChangeAspect="1"/>
          </p:cNvPicPr>
          <p:nvPr/>
        </p:nvPicPr>
        <p:blipFill>
          <a:blip r:embed="rId2" cstate="screen">
            <a:extLst>
              <a:ext uri="{28A0092B-C50C-407E-A947-70E740481C1C}">
                <a14:useLocalDpi xmlns:a14="http://schemas.microsoft.com/office/drawing/2010/main"/>
              </a:ext>
            </a:extLst>
          </a:blip>
          <a:srcRect l="-21" t="-6377" b="-4346"/>
          <a:stretch/>
        </p:blipFill>
        <p:spPr>
          <a:xfrm>
            <a:off x="6747672" y="2358291"/>
            <a:ext cx="5076527" cy="4016234"/>
          </a:xfrm>
          <a:prstGeom prst="rect">
            <a:avLst/>
          </a:prstGeom>
        </p:spPr>
      </p:pic>
    </p:spTree>
    <p:extLst>
      <p:ext uri="{BB962C8B-B14F-4D97-AF65-F5344CB8AC3E}">
        <p14:creationId xmlns:p14="http://schemas.microsoft.com/office/powerpoint/2010/main" val="163887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907DD-6E38-5319-B4A3-8A076FB8177B}"/>
            </a:ext>
          </a:extLst>
        </p:cNvPr>
        <p:cNvGrpSpPr/>
        <p:nvPr/>
      </p:nvGrpSpPr>
      <p:grpSpPr>
        <a:xfrm>
          <a:off x="0" y="0"/>
          <a:ext cx="0" cy="0"/>
          <a:chOff x="0" y="0"/>
          <a:chExt cx="0" cy="0"/>
        </a:xfrm>
      </p:grpSpPr>
      <p:pic>
        <p:nvPicPr>
          <p:cNvPr id="30" name="Picture 29">
            <a:extLst>
              <a:ext uri="{FF2B5EF4-FFF2-40B4-BE49-F238E27FC236}">
                <a16:creationId xmlns:a16="http://schemas.microsoft.com/office/drawing/2014/main" id="{7EAD776A-858F-3647-A9DC-6CEA47B61AC3}"/>
              </a:ext>
            </a:extLst>
          </p:cNvPr>
          <p:cNvPicPr>
            <a:picLocks noChangeAspect="1"/>
          </p:cNvPicPr>
          <p:nvPr/>
        </p:nvPicPr>
        <p:blipFill>
          <a:blip r:embed="rId3" cstate="screen">
            <a:alphaModFix amt="20000"/>
            <a:extLst>
              <a:ext uri="{28A0092B-C50C-407E-A947-70E740481C1C}">
                <a14:useLocalDpi xmlns:a14="http://schemas.microsoft.com/office/drawing/2010/main"/>
              </a:ext>
            </a:extLst>
          </a:blip>
          <a:srcRect/>
          <a:stretch>
            <a:fillRect/>
          </a:stretch>
        </p:blipFill>
        <p:spPr>
          <a:xfrm>
            <a:off x="-1" y="-115323"/>
            <a:ext cx="3882289" cy="6858000"/>
          </a:xfrm>
          <a:prstGeom prst="rect">
            <a:avLst/>
          </a:prstGeom>
        </p:spPr>
      </p:pic>
      <p:grpSp>
        <p:nvGrpSpPr>
          <p:cNvPr id="20" name="Group 19">
            <a:extLst>
              <a:ext uri="{FF2B5EF4-FFF2-40B4-BE49-F238E27FC236}">
                <a16:creationId xmlns:a16="http://schemas.microsoft.com/office/drawing/2014/main" id="{F37FDEEE-B3CF-0C39-ACA6-C54C67EEC8BA}"/>
              </a:ext>
            </a:extLst>
          </p:cNvPr>
          <p:cNvGrpSpPr/>
          <p:nvPr/>
        </p:nvGrpSpPr>
        <p:grpSpPr>
          <a:xfrm>
            <a:off x="447367" y="2576258"/>
            <a:ext cx="2979174" cy="2127743"/>
            <a:chOff x="408038" y="1730684"/>
            <a:chExt cx="2979174" cy="2127743"/>
          </a:xfrm>
        </p:grpSpPr>
        <p:sp>
          <p:nvSpPr>
            <p:cNvPr id="3" name="Rectangle: Rounded Corners 2">
              <a:extLst>
                <a:ext uri="{FF2B5EF4-FFF2-40B4-BE49-F238E27FC236}">
                  <a16:creationId xmlns:a16="http://schemas.microsoft.com/office/drawing/2014/main" id="{F415E02D-C9F5-B87D-8E58-9C20B16ACF67}"/>
                </a:ext>
              </a:extLst>
            </p:cNvPr>
            <p:cNvSpPr/>
            <p:nvPr/>
          </p:nvSpPr>
          <p:spPr>
            <a:xfrm>
              <a:off x="408038" y="1730684"/>
              <a:ext cx="2979174" cy="737419"/>
            </a:xfrm>
            <a:prstGeom prst="roundRect">
              <a:avLst/>
            </a:prstGeom>
            <a:solidFill>
              <a:srgbClr val="97BD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Land Use Plan</a:t>
              </a:r>
            </a:p>
          </p:txBody>
        </p:sp>
        <p:sp>
          <p:nvSpPr>
            <p:cNvPr id="19" name="TextBox 18">
              <a:extLst>
                <a:ext uri="{FF2B5EF4-FFF2-40B4-BE49-F238E27FC236}">
                  <a16:creationId xmlns:a16="http://schemas.microsoft.com/office/drawing/2014/main" id="{E88BCE8E-17BF-D942-7189-853646E0F032}"/>
                </a:ext>
              </a:extLst>
            </p:cNvPr>
            <p:cNvSpPr txBox="1"/>
            <p:nvPr/>
          </p:nvSpPr>
          <p:spPr>
            <a:xfrm>
              <a:off x="408038" y="2658098"/>
              <a:ext cx="2979174" cy="1200329"/>
            </a:xfrm>
            <a:prstGeom prst="rect">
              <a:avLst/>
            </a:prstGeom>
            <a:noFill/>
          </p:spPr>
          <p:txBody>
            <a:bodyPr wrap="square" rtlCol="0">
              <a:spAutoFit/>
            </a:bodyPr>
            <a:lstStyle/>
            <a:p>
              <a:pPr algn="ctr"/>
              <a:r>
                <a:rPr lang="en-US" b="1" dirty="0"/>
                <a:t>Develops policies to guide land use decisions</a:t>
              </a:r>
            </a:p>
            <a:p>
              <a:pPr algn="ctr"/>
              <a:endParaRPr lang="en-US" b="1" dirty="0"/>
            </a:p>
            <a:p>
              <a:pPr algn="ctr"/>
              <a:r>
                <a:rPr lang="en-US" b="1" dirty="0"/>
                <a:t>Informed by Community</a:t>
              </a:r>
            </a:p>
          </p:txBody>
        </p:sp>
      </p:grpSp>
    </p:spTree>
    <p:extLst>
      <p:ext uri="{BB962C8B-B14F-4D97-AF65-F5344CB8AC3E}">
        <p14:creationId xmlns:p14="http://schemas.microsoft.com/office/powerpoint/2010/main" val="40660805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6EAA0-3711-128F-34A2-BB45BBC2A434}"/>
            </a:ext>
          </a:extLst>
        </p:cNvPr>
        <p:cNvGrpSpPr/>
        <p:nvPr/>
      </p:nvGrpSpPr>
      <p:grpSpPr>
        <a:xfrm>
          <a:off x="0" y="0"/>
          <a:ext cx="0" cy="0"/>
          <a:chOff x="0" y="0"/>
          <a:chExt cx="0" cy="0"/>
        </a:xfrm>
      </p:grpSpPr>
      <p:pic>
        <p:nvPicPr>
          <p:cNvPr id="3" name="Picture 2" descr="Close up of checklist">
            <a:extLst>
              <a:ext uri="{FF2B5EF4-FFF2-40B4-BE49-F238E27FC236}">
                <a16:creationId xmlns:a16="http://schemas.microsoft.com/office/drawing/2014/main" id="{F0A8D6F0-B430-F1EC-9508-0263F9A9AFF7}"/>
              </a:ext>
            </a:extLst>
          </p:cNvPr>
          <p:cNvPicPr>
            <a:picLocks noChangeAspect="1"/>
          </p:cNvPicPr>
          <p:nvPr/>
        </p:nvPicPr>
        <p:blipFill>
          <a:blip r:embed="rId3" cstate="screen">
            <a:alphaModFix amt="20000"/>
            <a:extLst>
              <a:ext uri="{28A0092B-C50C-407E-A947-70E740481C1C}">
                <a14:useLocalDpi xmlns:a14="http://schemas.microsoft.com/office/drawing/2010/main"/>
              </a:ext>
            </a:extLst>
          </a:blip>
          <a:srcRect/>
          <a:stretch/>
        </p:blipFill>
        <p:spPr>
          <a:xfrm>
            <a:off x="3925467" y="0"/>
            <a:ext cx="4159454" cy="6858000"/>
          </a:xfrm>
          <a:prstGeom prst="rect">
            <a:avLst/>
          </a:prstGeom>
        </p:spPr>
      </p:pic>
      <p:pic>
        <p:nvPicPr>
          <p:cNvPr id="4" name="Picture 3">
            <a:extLst>
              <a:ext uri="{FF2B5EF4-FFF2-40B4-BE49-F238E27FC236}">
                <a16:creationId xmlns:a16="http://schemas.microsoft.com/office/drawing/2014/main" id="{DF8480F9-5563-EDE9-23D3-E204F07655FB}"/>
              </a:ext>
            </a:extLst>
          </p:cNvPr>
          <p:cNvPicPr>
            <a:picLocks noChangeAspect="1"/>
          </p:cNvPicPr>
          <p:nvPr/>
        </p:nvPicPr>
        <p:blipFill>
          <a:blip r:embed="rId4" cstate="screen">
            <a:alphaModFix amt="20000"/>
            <a:extLst>
              <a:ext uri="{28A0092B-C50C-407E-A947-70E740481C1C}">
                <a14:useLocalDpi xmlns:a14="http://schemas.microsoft.com/office/drawing/2010/main"/>
              </a:ext>
            </a:extLst>
          </a:blip>
          <a:srcRect/>
          <a:stretch>
            <a:fillRect/>
          </a:stretch>
        </p:blipFill>
        <p:spPr>
          <a:xfrm>
            <a:off x="-1" y="-115323"/>
            <a:ext cx="3882289" cy="6858000"/>
          </a:xfrm>
          <a:prstGeom prst="rect">
            <a:avLst/>
          </a:prstGeom>
        </p:spPr>
      </p:pic>
      <p:grpSp>
        <p:nvGrpSpPr>
          <p:cNvPr id="18" name="Group 17">
            <a:extLst>
              <a:ext uri="{FF2B5EF4-FFF2-40B4-BE49-F238E27FC236}">
                <a16:creationId xmlns:a16="http://schemas.microsoft.com/office/drawing/2014/main" id="{EE3F9AF0-6EB9-F1E7-B470-883DF3962A15}"/>
              </a:ext>
            </a:extLst>
          </p:cNvPr>
          <p:cNvGrpSpPr/>
          <p:nvPr/>
        </p:nvGrpSpPr>
        <p:grpSpPr>
          <a:xfrm>
            <a:off x="4544960" y="2576258"/>
            <a:ext cx="2979175" cy="3229036"/>
            <a:chOff x="4505631" y="1730684"/>
            <a:chExt cx="2979175" cy="3229036"/>
          </a:xfrm>
        </p:grpSpPr>
        <p:sp>
          <p:nvSpPr>
            <p:cNvPr id="5" name="Rectangle: Rounded Corners 4">
              <a:extLst>
                <a:ext uri="{FF2B5EF4-FFF2-40B4-BE49-F238E27FC236}">
                  <a16:creationId xmlns:a16="http://schemas.microsoft.com/office/drawing/2014/main" id="{92268279-5B5C-4D16-234F-E7168C24EFA5}"/>
                </a:ext>
              </a:extLst>
            </p:cNvPr>
            <p:cNvSpPr/>
            <p:nvPr/>
          </p:nvSpPr>
          <p:spPr>
            <a:xfrm>
              <a:off x="4505632" y="1730684"/>
              <a:ext cx="2979174" cy="73741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bg1"/>
                  </a:solidFill>
                </a:rPr>
                <a:t>Zoning &amp; Ordinances</a:t>
              </a:r>
            </a:p>
          </p:txBody>
        </p:sp>
        <p:sp>
          <p:nvSpPr>
            <p:cNvPr id="17" name="TextBox 16">
              <a:extLst>
                <a:ext uri="{FF2B5EF4-FFF2-40B4-BE49-F238E27FC236}">
                  <a16:creationId xmlns:a16="http://schemas.microsoft.com/office/drawing/2014/main" id="{39644F05-1AD5-2D49-6F50-EABB06210E74}"/>
                </a:ext>
              </a:extLst>
            </p:cNvPr>
            <p:cNvSpPr txBox="1"/>
            <p:nvPr/>
          </p:nvSpPr>
          <p:spPr>
            <a:xfrm>
              <a:off x="4505631" y="2651396"/>
              <a:ext cx="2979175" cy="2308324"/>
            </a:xfrm>
            <a:prstGeom prst="rect">
              <a:avLst/>
            </a:prstGeom>
            <a:noFill/>
          </p:spPr>
          <p:txBody>
            <a:bodyPr wrap="square" rtlCol="0">
              <a:spAutoFit/>
            </a:bodyPr>
            <a:lstStyle/>
            <a:p>
              <a:pPr algn="ctr"/>
              <a:r>
                <a:rPr lang="en-US" b="1" dirty="0"/>
                <a:t>Rules that dictate how properties can be developed</a:t>
              </a:r>
            </a:p>
            <a:p>
              <a:pPr algn="ctr"/>
              <a:endParaRPr lang="en-US" b="1" dirty="0"/>
            </a:p>
            <a:p>
              <a:pPr algn="ctr"/>
              <a:r>
                <a:rPr lang="en-US" b="1" dirty="0"/>
                <a:t>Zoning</a:t>
              </a:r>
            </a:p>
            <a:p>
              <a:pPr algn="ctr"/>
              <a:r>
                <a:rPr lang="en-US" b="1" dirty="0"/>
                <a:t>Overlay Districts</a:t>
              </a:r>
            </a:p>
            <a:p>
              <a:pPr algn="ctr"/>
              <a:r>
                <a:rPr lang="en-US" b="1" dirty="0"/>
                <a:t>Incentives</a:t>
              </a:r>
            </a:p>
            <a:p>
              <a:pPr algn="ctr"/>
              <a:r>
                <a:rPr lang="en-US" b="1" dirty="0"/>
                <a:t>Design Requirements</a:t>
              </a:r>
            </a:p>
          </p:txBody>
        </p:sp>
      </p:grpSp>
      <p:sp>
        <p:nvSpPr>
          <p:cNvPr id="6" name="Arrow: Circular 5">
            <a:extLst>
              <a:ext uri="{FF2B5EF4-FFF2-40B4-BE49-F238E27FC236}">
                <a16:creationId xmlns:a16="http://schemas.microsoft.com/office/drawing/2014/main" id="{A6B0C8F4-AF29-D413-381D-6DF58CC348AD}"/>
              </a:ext>
            </a:extLst>
          </p:cNvPr>
          <p:cNvSpPr/>
          <p:nvPr/>
        </p:nvSpPr>
        <p:spPr>
          <a:xfrm>
            <a:off x="3075039" y="1579073"/>
            <a:ext cx="1720645" cy="1659193"/>
          </a:xfrm>
          <a:prstGeom prst="circularArrow">
            <a:avLst/>
          </a:prstGeom>
          <a:solidFill>
            <a:srgbClr val="97BD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7" name="Group 6">
            <a:extLst>
              <a:ext uri="{FF2B5EF4-FFF2-40B4-BE49-F238E27FC236}">
                <a16:creationId xmlns:a16="http://schemas.microsoft.com/office/drawing/2014/main" id="{1E31FFDC-215D-8055-E35B-023AFE4905AA}"/>
              </a:ext>
            </a:extLst>
          </p:cNvPr>
          <p:cNvGrpSpPr/>
          <p:nvPr/>
        </p:nvGrpSpPr>
        <p:grpSpPr>
          <a:xfrm>
            <a:off x="447367" y="2576258"/>
            <a:ext cx="2979174" cy="2127743"/>
            <a:chOff x="408038" y="1730684"/>
            <a:chExt cx="2979174" cy="2127743"/>
          </a:xfrm>
        </p:grpSpPr>
        <p:sp>
          <p:nvSpPr>
            <p:cNvPr id="9" name="Rectangle: Rounded Corners 8">
              <a:extLst>
                <a:ext uri="{FF2B5EF4-FFF2-40B4-BE49-F238E27FC236}">
                  <a16:creationId xmlns:a16="http://schemas.microsoft.com/office/drawing/2014/main" id="{147EC1CA-F291-BFD2-BC4F-9D5AD50B0944}"/>
                </a:ext>
              </a:extLst>
            </p:cNvPr>
            <p:cNvSpPr/>
            <p:nvPr/>
          </p:nvSpPr>
          <p:spPr>
            <a:xfrm>
              <a:off x="408038" y="1730684"/>
              <a:ext cx="2979174" cy="737419"/>
            </a:xfrm>
            <a:prstGeom prst="roundRect">
              <a:avLst/>
            </a:prstGeom>
            <a:solidFill>
              <a:srgbClr val="97BD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Land Use Plan</a:t>
              </a:r>
            </a:p>
          </p:txBody>
        </p:sp>
        <p:sp>
          <p:nvSpPr>
            <p:cNvPr id="12" name="TextBox 11">
              <a:extLst>
                <a:ext uri="{FF2B5EF4-FFF2-40B4-BE49-F238E27FC236}">
                  <a16:creationId xmlns:a16="http://schemas.microsoft.com/office/drawing/2014/main" id="{02DD5FEB-0A71-3A43-97B3-96DEFD79ABDC}"/>
                </a:ext>
              </a:extLst>
            </p:cNvPr>
            <p:cNvSpPr txBox="1"/>
            <p:nvPr/>
          </p:nvSpPr>
          <p:spPr>
            <a:xfrm>
              <a:off x="408038" y="2658098"/>
              <a:ext cx="2979174" cy="1200329"/>
            </a:xfrm>
            <a:prstGeom prst="rect">
              <a:avLst/>
            </a:prstGeom>
            <a:noFill/>
          </p:spPr>
          <p:txBody>
            <a:bodyPr wrap="square" rtlCol="0">
              <a:spAutoFit/>
            </a:bodyPr>
            <a:lstStyle/>
            <a:p>
              <a:pPr algn="ctr"/>
              <a:r>
                <a:rPr lang="en-US" b="1" dirty="0"/>
                <a:t>Develops policies to guide land use decisions</a:t>
              </a:r>
            </a:p>
            <a:p>
              <a:pPr algn="ctr"/>
              <a:endParaRPr lang="en-US" b="1" dirty="0"/>
            </a:p>
            <a:p>
              <a:pPr algn="ctr"/>
              <a:r>
                <a:rPr lang="en-US" b="1" dirty="0"/>
                <a:t>Informed by Community</a:t>
              </a:r>
            </a:p>
          </p:txBody>
        </p:sp>
      </p:grpSp>
    </p:spTree>
    <p:extLst>
      <p:ext uri="{BB962C8B-B14F-4D97-AF65-F5344CB8AC3E}">
        <p14:creationId xmlns:p14="http://schemas.microsoft.com/office/powerpoint/2010/main" val="12864460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C532F-40FC-2BA4-4505-7EA181B925BB}"/>
            </a:ext>
          </a:extLst>
        </p:cNvPr>
        <p:cNvGrpSpPr/>
        <p:nvPr/>
      </p:nvGrpSpPr>
      <p:grpSpPr>
        <a:xfrm>
          <a:off x="0" y="0"/>
          <a:ext cx="0" cy="0"/>
          <a:chOff x="0" y="0"/>
          <a:chExt cx="0" cy="0"/>
        </a:xfrm>
      </p:grpSpPr>
      <p:pic>
        <p:nvPicPr>
          <p:cNvPr id="8" name="Picture 7" descr="Aerial view of neighborhood">
            <a:extLst>
              <a:ext uri="{FF2B5EF4-FFF2-40B4-BE49-F238E27FC236}">
                <a16:creationId xmlns:a16="http://schemas.microsoft.com/office/drawing/2014/main" id="{1D423787-8491-28BF-8265-AE18C60B6227}"/>
              </a:ext>
            </a:extLst>
          </p:cNvPr>
          <p:cNvPicPr>
            <a:picLocks noChangeAspect="1"/>
          </p:cNvPicPr>
          <p:nvPr/>
        </p:nvPicPr>
        <p:blipFill>
          <a:blip r:embed="rId3" cstate="screen">
            <a:alphaModFix amt="20000"/>
            <a:extLst>
              <a:ext uri="{28A0092B-C50C-407E-A947-70E740481C1C}">
                <a14:useLocalDpi xmlns:a14="http://schemas.microsoft.com/office/drawing/2010/main"/>
              </a:ext>
            </a:extLst>
          </a:blip>
          <a:srcRect/>
          <a:stretch>
            <a:fillRect/>
          </a:stretch>
        </p:blipFill>
        <p:spPr>
          <a:xfrm>
            <a:off x="8083345" y="0"/>
            <a:ext cx="4108655" cy="6858000"/>
          </a:xfrm>
          <a:prstGeom prst="rect">
            <a:avLst/>
          </a:prstGeom>
        </p:spPr>
      </p:pic>
      <p:pic>
        <p:nvPicPr>
          <p:cNvPr id="13" name="Picture 12" descr="Close up of checklist">
            <a:extLst>
              <a:ext uri="{FF2B5EF4-FFF2-40B4-BE49-F238E27FC236}">
                <a16:creationId xmlns:a16="http://schemas.microsoft.com/office/drawing/2014/main" id="{F7BB772E-962E-AF4D-F55C-CCEC6056CD9C}"/>
              </a:ext>
            </a:extLst>
          </p:cNvPr>
          <p:cNvPicPr>
            <a:picLocks noChangeAspect="1"/>
          </p:cNvPicPr>
          <p:nvPr/>
        </p:nvPicPr>
        <p:blipFill>
          <a:blip r:embed="rId4" cstate="screen">
            <a:alphaModFix amt="20000"/>
            <a:extLst>
              <a:ext uri="{28A0092B-C50C-407E-A947-70E740481C1C}">
                <a14:useLocalDpi xmlns:a14="http://schemas.microsoft.com/office/drawing/2010/main"/>
              </a:ext>
            </a:extLst>
          </a:blip>
          <a:srcRect/>
          <a:stretch/>
        </p:blipFill>
        <p:spPr>
          <a:xfrm>
            <a:off x="3925467" y="0"/>
            <a:ext cx="4159454" cy="6858000"/>
          </a:xfrm>
          <a:prstGeom prst="rect">
            <a:avLst/>
          </a:prstGeom>
        </p:spPr>
      </p:pic>
      <p:grpSp>
        <p:nvGrpSpPr>
          <p:cNvPr id="16" name="Group 15">
            <a:extLst>
              <a:ext uri="{FF2B5EF4-FFF2-40B4-BE49-F238E27FC236}">
                <a16:creationId xmlns:a16="http://schemas.microsoft.com/office/drawing/2014/main" id="{B68C4FAD-151E-CFE9-DC35-FD518227172D}"/>
              </a:ext>
            </a:extLst>
          </p:cNvPr>
          <p:cNvGrpSpPr/>
          <p:nvPr/>
        </p:nvGrpSpPr>
        <p:grpSpPr>
          <a:xfrm>
            <a:off x="8642555" y="2576258"/>
            <a:ext cx="2979174" cy="2037122"/>
            <a:chOff x="8603226" y="1730684"/>
            <a:chExt cx="2979174" cy="2037122"/>
          </a:xfrm>
        </p:grpSpPr>
        <p:sp>
          <p:nvSpPr>
            <p:cNvPr id="2" name="Rectangle: Rounded Corners 1">
              <a:extLst>
                <a:ext uri="{FF2B5EF4-FFF2-40B4-BE49-F238E27FC236}">
                  <a16:creationId xmlns:a16="http://schemas.microsoft.com/office/drawing/2014/main" id="{8DB07ABF-EB24-3945-58A5-359C742FBAC2}"/>
                </a:ext>
              </a:extLst>
            </p:cNvPr>
            <p:cNvSpPr/>
            <p:nvPr/>
          </p:nvSpPr>
          <p:spPr>
            <a:xfrm>
              <a:off x="8603226" y="1730684"/>
              <a:ext cx="2979174" cy="737419"/>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Development Review</a:t>
              </a:r>
            </a:p>
          </p:txBody>
        </p:sp>
        <p:sp>
          <p:nvSpPr>
            <p:cNvPr id="15" name="TextBox 14">
              <a:extLst>
                <a:ext uri="{FF2B5EF4-FFF2-40B4-BE49-F238E27FC236}">
                  <a16:creationId xmlns:a16="http://schemas.microsoft.com/office/drawing/2014/main" id="{386107D3-8487-4595-B204-406587E5044B}"/>
                </a:ext>
              </a:extLst>
            </p:cNvPr>
            <p:cNvSpPr txBox="1"/>
            <p:nvPr/>
          </p:nvSpPr>
          <p:spPr>
            <a:xfrm>
              <a:off x="8603226" y="2567477"/>
              <a:ext cx="2979174" cy="1200329"/>
            </a:xfrm>
            <a:prstGeom prst="rect">
              <a:avLst/>
            </a:prstGeom>
            <a:noFill/>
            <a:ln>
              <a:noFill/>
            </a:ln>
          </p:spPr>
          <p:txBody>
            <a:bodyPr wrap="square" rtlCol="0">
              <a:spAutoFit/>
            </a:bodyPr>
            <a:lstStyle/>
            <a:p>
              <a:pPr algn="ctr"/>
              <a:r>
                <a:rPr lang="en-US" b="1" dirty="0"/>
                <a:t>Approvals sought by developer ensuring all ordinances have been followed</a:t>
              </a:r>
            </a:p>
          </p:txBody>
        </p:sp>
      </p:grpSp>
      <p:grpSp>
        <p:nvGrpSpPr>
          <p:cNvPr id="18" name="Group 17">
            <a:extLst>
              <a:ext uri="{FF2B5EF4-FFF2-40B4-BE49-F238E27FC236}">
                <a16:creationId xmlns:a16="http://schemas.microsoft.com/office/drawing/2014/main" id="{FC614485-A191-7765-613C-E30A163673DA}"/>
              </a:ext>
            </a:extLst>
          </p:cNvPr>
          <p:cNvGrpSpPr/>
          <p:nvPr/>
        </p:nvGrpSpPr>
        <p:grpSpPr>
          <a:xfrm>
            <a:off x="4544961" y="1598362"/>
            <a:ext cx="4398707" cy="4206932"/>
            <a:chOff x="4505632" y="752788"/>
            <a:chExt cx="4398707" cy="4206932"/>
          </a:xfrm>
        </p:grpSpPr>
        <p:sp>
          <p:nvSpPr>
            <p:cNvPr id="5" name="Rectangle: Rounded Corners 4">
              <a:extLst>
                <a:ext uri="{FF2B5EF4-FFF2-40B4-BE49-F238E27FC236}">
                  <a16:creationId xmlns:a16="http://schemas.microsoft.com/office/drawing/2014/main" id="{DA1B449D-6F08-7223-471A-38581CA7378C}"/>
                </a:ext>
              </a:extLst>
            </p:cNvPr>
            <p:cNvSpPr/>
            <p:nvPr/>
          </p:nvSpPr>
          <p:spPr>
            <a:xfrm>
              <a:off x="4505632" y="1730684"/>
              <a:ext cx="2979174" cy="73741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bg1"/>
                  </a:solidFill>
                </a:rPr>
                <a:t>Zoning &amp; Ordinances</a:t>
              </a:r>
            </a:p>
          </p:txBody>
        </p:sp>
        <p:sp>
          <p:nvSpPr>
            <p:cNvPr id="11" name="Arrow: Circular 10">
              <a:extLst>
                <a:ext uri="{FF2B5EF4-FFF2-40B4-BE49-F238E27FC236}">
                  <a16:creationId xmlns:a16="http://schemas.microsoft.com/office/drawing/2014/main" id="{78DB49E7-654A-0FF7-8546-C37156E9E573}"/>
                </a:ext>
              </a:extLst>
            </p:cNvPr>
            <p:cNvSpPr/>
            <p:nvPr/>
          </p:nvSpPr>
          <p:spPr>
            <a:xfrm>
              <a:off x="7183694" y="752788"/>
              <a:ext cx="1720645" cy="1659193"/>
            </a:xfrm>
            <a:prstGeom prst="circularArrow">
              <a:avLst/>
            </a:prstGeom>
            <a:solidFill>
              <a:srgbClr val="15608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TextBox 16">
              <a:extLst>
                <a:ext uri="{FF2B5EF4-FFF2-40B4-BE49-F238E27FC236}">
                  <a16:creationId xmlns:a16="http://schemas.microsoft.com/office/drawing/2014/main" id="{998E1EDE-423C-CAFB-E4BE-A37005C8A349}"/>
                </a:ext>
              </a:extLst>
            </p:cNvPr>
            <p:cNvSpPr txBox="1"/>
            <p:nvPr/>
          </p:nvSpPr>
          <p:spPr>
            <a:xfrm>
              <a:off x="4505632" y="2651396"/>
              <a:ext cx="2979175" cy="2308324"/>
            </a:xfrm>
            <a:prstGeom prst="rect">
              <a:avLst/>
            </a:prstGeom>
            <a:noFill/>
          </p:spPr>
          <p:txBody>
            <a:bodyPr wrap="square" rtlCol="0">
              <a:spAutoFit/>
            </a:bodyPr>
            <a:lstStyle/>
            <a:p>
              <a:pPr algn="ctr"/>
              <a:r>
                <a:rPr lang="en-US" b="1" dirty="0"/>
                <a:t>Rules that dictate how properties can be developed</a:t>
              </a:r>
            </a:p>
            <a:p>
              <a:pPr algn="ctr"/>
              <a:endParaRPr lang="en-US" b="1" dirty="0"/>
            </a:p>
            <a:p>
              <a:pPr algn="ctr"/>
              <a:r>
                <a:rPr lang="en-US" b="1" dirty="0"/>
                <a:t>Zoning</a:t>
              </a:r>
            </a:p>
            <a:p>
              <a:pPr algn="ctr"/>
              <a:r>
                <a:rPr lang="en-US" b="1" dirty="0"/>
                <a:t>Overlay Districts</a:t>
              </a:r>
            </a:p>
            <a:p>
              <a:pPr algn="ctr"/>
              <a:r>
                <a:rPr lang="en-US" b="1" dirty="0"/>
                <a:t>Incentives</a:t>
              </a:r>
            </a:p>
            <a:p>
              <a:pPr algn="ctr"/>
              <a:r>
                <a:rPr lang="en-US" b="1" dirty="0"/>
                <a:t>Design Requirements</a:t>
              </a:r>
            </a:p>
          </p:txBody>
        </p:sp>
      </p:grpSp>
      <p:pic>
        <p:nvPicPr>
          <p:cNvPr id="30" name="Picture 29">
            <a:extLst>
              <a:ext uri="{FF2B5EF4-FFF2-40B4-BE49-F238E27FC236}">
                <a16:creationId xmlns:a16="http://schemas.microsoft.com/office/drawing/2014/main" id="{9CDA8830-8ED7-DF7E-8D15-528506FC08FF}"/>
              </a:ext>
            </a:extLst>
          </p:cNvPr>
          <p:cNvPicPr>
            <a:picLocks noChangeAspect="1"/>
          </p:cNvPicPr>
          <p:nvPr/>
        </p:nvPicPr>
        <p:blipFill>
          <a:blip r:embed="rId5" cstate="screen">
            <a:alphaModFix amt="20000"/>
            <a:extLst>
              <a:ext uri="{28A0092B-C50C-407E-A947-70E740481C1C}">
                <a14:useLocalDpi xmlns:a14="http://schemas.microsoft.com/office/drawing/2010/main"/>
              </a:ext>
            </a:extLst>
          </a:blip>
          <a:srcRect/>
          <a:stretch>
            <a:fillRect/>
          </a:stretch>
        </p:blipFill>
        <p:spPr>
          <a:xfrm>
            <a:off x="-1" y="-115323"/>
            <a:ext cx="3882289" cy="6858000"/>
          </a:xfrm>
          <a:prstGeom prst="rect">
            <a:avLst/>
          </a:prstGeom>
        </p:spPr>
      </p:pic>
      <p:grpSp>
        <p:nvGrpSpPr>
          <p:cNvPr id="20" name="Group 19">
            <a:extLst>
              <a:ext uri="{FF2B5EF4-FFF2-40B4-BE49-F238E27FC236}">
                <a16:creationId xmlns:a16="http://schemas.microsoft.com/office/drawing/2014/main" id="{5DCD8918-2FE1-2D5F-9BE9-443F0962C681}"/>
              </a:ext>
            </a:extLst>
          </p:cNvPr>
          <p:cNvGrpSpPr/>
          <p:nvPr/>
        </p:nvGrpSpPr>
        <p:grpSpPr>
          <a:xfrm>
            <a:off x="447367" y="1579073"/>
            <a:ext cx="4348317" cy="3124928"/>
            <a:chOff x="408038" y="733499"/>
            <a:chExt cx="4348317" cy="3124928"/>
          </a:xfrm>
        </p:grpSpPr>
        <p:sp>
          <p:nvSpPr>
            <p:cNvPr id="3" name="Rectangle: Rounded Corners 2">
              <a:extLst>
                <a:ext uri="{FF2B5EF4-FFF2-40B4-BE49-F238E27FC236}">
                  <a16:creationId xmlns:a16="http://schemas.microsoft.com/office/drawing/2014/main" id="{EB98BFFC-6CB6-B933-0552-45053903601E}"/>
                </a:ext>
              </a:extLst>
            </p:cNvPr>
            <p:cNvSpPr/>
            <p:nvPr/>
          </p:nvSpPr>
          <p:spPr>
            <a:xfrm>
              <a:off x="408038" y="1730684"/>
              <a:ext cx="2979174" cy="737419"/>
            </a:xfrm>
            <a:prstGeom prst="roundRect">
              <a:avLst/>
            </a:prstGeom>
            <a:solidFill>
              <a:srgbClr val="97BD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bg1"/>
                  </a:solidFill>
                </a:rPr>
                <a:t>Land Use Plan</a:t>
              </a:r>
            </a:p>
          </p:txBody>
        </p:sp>
        <p:sp>
          <p:nvSpPr>
            <p:cNvPr id="12" name="Arrow: Circular 11">
              <a:extLst>
                <a:ext uri="{FF2B5EF4-FFF2-40B4-BE49-F238E27FC236}">
                  <a16:creationId xmlns:a16="http://schemas.microsoft.com/office/drawing/2014/main" id="{95E744B1-1B44-1241-D729-A08D4727E302}"/>
                </a:ext>
              </a:extLst>
            </p:cNvPr>
            <p:cNvSpPr/>
            <p:nvPr/>
          </p:nvSpPr>
          <p:spPr>
            <a:xfrm>
              <a:off x="3035710" y="733499"/>
              <a:ext cx="1720645" cy="1659193"/>
            </a:xfrm>
            <a:prstGeom prst="circularArrow">
              <a:avLst/>
            </a:prstGeom>
            <a:solidFill>
              <a:srgbClr val="97BD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TextBox 18">
              <a:extLst>
                <a:ext uri="{FF2B5EF4-FFF2-40B4-BE49-F238E27FC236}">
                  <a16:creationId xmlns:a16="http://schemas.microsoft.com/office/drawing/2014/main" id="{99690356-AC9E-9A79-34F3-47D534035EAA}"/>
                </a:ext>
              </a:extLst>
            </p:cNvPr>
            <p:cNvSpPr txBox="1"/>
            <p:nvPr/>
          </p:nvSpPr>
          <p:spPr>
            <a:xfrm>
              <a:off x="408038" y="2658098"/>
              <a:ext cx="2979174" cy="1200329"/>
            </a:xfrm>
            <a:prstGeom prst="rect">
              <a:avLst/>
            </a:prstGeom>
            <a:noFill/>
          </p:spPr>
          <p:txBody>
            <a:bodyPr wrap="square" rtlCol="0">
              <a:spAutoFit/>
            </a:bodyPr>
            <a:lstStyle/>
            <a:p>
              <a:pPr algn="ctr"/>
              <a:r>
                <a:rPr lang="en-US" b="1" dirty="0"/>
                <a:t>Develops policies to guide land use decisions</a:t>
              </a:r>
            </a:p>
            <a:p>
              <a:pPr algn="ctr"/>
              <a:endParaRPr lang="en-US" b="1" dirty="0"/>
            </a:p>
            <a:p>
              <a:pPr algn="ctr"/>
              <a:r>
                <a:rPr lang="en-US" b="1" dirty="0"/>
                <a:t>Informed by Community</a:t>
              </a:r>
            </a:p>
          </p:txBody>
        </p:sp>
      </p:grpSp>
    </p:spTree>
    <p:extLst>
      <p:ext uri="{BB962C8B-B14F-4D97-AF65-F5344CB8AC3E}">
        <p14:creationId xmlns:p14="http://schemas.microsoft.com/office/powerpoint/2010/main" val="82836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1C35D01E-CF8F-2848-84D5-7394A80B6EA1}"/>
              </a:ext>
            </a:extLst>
          </p:cNvPr>
          <p:cNvPicPr>
            <a:picLocks noChangeAspect="1"/>
          </p:cNvPicPr>
          <p:nvPr/>
        </p:nvPicPr>
        <p:blipFill>
          <a:blip r:embed="rId3" cstate="screen">
            <a:extLst>
              <a:ext uri="{28A0092B-C50C-407E-A947-70E740481C1C}">
                <a14:useLocalDpi xmlns:a14="http://schemas.microsoft.com/office/drawing/2010/main"/>
              </a:ext>
            </a:extLst>
          </a:blip>
          <a:srcRect r="-88"/>
          <a:stretch/>
        </p:blipFill>
        <p:spPr>
          <a:xfrm>
            <a:off x="-203391" y="-497534"/>
            <a:ext cx="12431487" cy="6977743"/>
          </a:xfrm>
          <a:prstGeom prst="rect">
            <a:avLst/>
          </a:prstGeom>
        </p:spPr>
      </p:pic>
      <p:sp>
        <p:nvSpPr>
          <p:cNvPr id="6" name="Rectangle 5">
            <a:extLst>
              <a:ext uri="{FF2B5EF4-FFF2-40B4-BE49-F238E27FC236}">
                <a16:creationId xmlns:a16="http://schemas.microsoft.com/office/drawing/2014/main" id="{9B18CD38-02CE-BD46-C20B-8E8876D470C8}"/>
              </a:ext>
            </a:extLst>
          </p:cNvPr>
          <p:cNvSpPr/>
          <p:nvPr/>
        </p:nvSpPr>
        <p:spPr>
          <a:xfrm>
            <a:off x="-93313" y="6187822"/>
            <a:ext cx="12321409" cy="670178"/>
          </a:xfrm>
          <a:prstGeom prst="rect">
            <a:avLst/>
          </a:prstGeom>
          <a:solidFill>
            <a:srgbClr val="CFD3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Box 5">
            <a:extLst>
              <a:ext uri="{FF2B5EF4-FFF2-40B4-BE49-F238E27FC236}">
                <a16:creationId xmlns:a16="http://schemas.microsoft.com/office/drawing/2014/main" id="{6AD7ED4A-A96C-1063-AE42-1B2488515357}"/>
              </a:ext>
            </a:extLst>
          </p:cNvPr>
          <p:cNvSpPr txBox="1">
            <a:spLocks noChangeArrowheads="1"/>
          </p:cNvSpPr>
          <p:nvPr/>
        </p:nvSpPr>
        <p:spPr bwMode="auto">
          <a:xfrm>
            <a:off x="6617368" y="6187822"/>
            <a:ext cx="5379834" cy="584775"/>
          </a:xfrm>
          <a:prstGeom prst="rect">
            <a:avLst/>
          </a:prstGeom>
          <a:solidFill>
            <a:srgbClr val="CFD3D4"/>
          </a:solidFill>
          <a:ln>
            <a:noFill/>
          </a:ln>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spcBef>
                <a:spcPct val="50000"/>
              </a:spcBef>
            </a:pPr>
            <a:r>
              <a:rPr lang="en-US" altLang="en-US" sz="3200" b="1" dirty="0">
                <a:latin typeface="+mn-lt"/>
              </a:rPr>
              <a:t>Projected Urbanization 2060</a:t>
            </a:r>
          </a:p>
        </p:txBody>
      </p:sp>
      <p:sp>
        <p:nvSpPr>
          <p:cNvPr id="2" name="TextBox 1">
            <a:extLst>
              <a:ext uri="{FF2B5EF4-FFF2-40B4-BE49-F238E27FC236}">
                <a16:creationId xmlns:a16="http://schemas.microsoft.com/office/drawing/2014/main" id="{A3703F22-595D-B3D4-97CA-6520521179B6}"/>
              </a:ext>
            </a:extLst>
          </p:cNvPr>
          <p:cNvSpPr txBox="1"/>
          <p:nvPr/>
        </p:nvSpPr>
        <p:spPr>
          <a:xfrm>
            <a:off x="-9089" y="6310932"/>
            <a:ext cx="5567681" cy="461665"/>
          </a:xfrm>
          <a:prstGeom prst="rect">
            <a:avLst/>
          </a:prstGeom>
          <a:solidFill>
            <a:srgbClr val="CFD3D4"/>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North Carolina State University FUTURESv2: Accessed through The Southeast Conservation Blueprint secassoutheast.org</a:t>
            </a:r>
          </a:p>
        </p:txBody>
      </p:sp>
    </p:spTree>
    <p:extLst>
      <p:ext uri="{BB962C8B-B14F-4D97-AF65-F5344CB8AC3E}">
        <p14:creationId xmlns:p14="http://schemas.microsoft.com/office/powerpoint/2010/main" val="1091118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7BDFED6-6E33-4606-AFE2-886ADB1C0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Content Placeholder 8" descr="An aerial view of a city&#10;&#10;Description automatically generated">
            <a:extLst>
              <a:ext uri="{FF2B5EF4-FFF2-40B4-BE49-F238E27FC236}">
                <a16:creationId xmlns:a16="http://schemas.microsoft.com/office/drawing/2014/main" id="{C8C0C848-464A-2570-9D08-907C8DDC92A3}"/>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r="-1"/>
          <a:stretch/>
        </p:blipFill>
        <p:spPr>
          <a:xfrm>
            <a:off x="4547937" y="-5"/>
            <a:ext cx="7644062" cy="3681406"/>
          </a:xfrm>
          <a:prstGeom prst="rect">
            <a:avLst/>
          </a:prstGeom>
        </p:spPr>
      </p:pic>
      <p:pic>
        <p:nvPicPr>
          <p:cNvPr id="8" name="Picture 4" descr="An aerial view of a green area&#10;&#10;Description automatically generated">
            <a:extLst>
              <a:ext uri="{FF2B5EF4-FFF2-40B4-BE49-F238E27FC236}">
                <a16:creationId xmlns:a16="http://schemas.microsoft.com/office/drawing/2014/main" id="{0B19F0BA-3578-BD2F-4E28-79835AAC8E2B}"/>
              </a:ext>
            </a:extLst>
          </p:cNvPr>
          <p:cNvPicPr>
            <a:picLocks noChangeAspect="1" noChangeArrowheads="1"/>
          </p:cNvPicPr>
          <p:nvPr/>
        </p:nvPicPr>
        <p:blipFill rotWithShape="1">
          <a:blip r:embed="rId4" cstate="screen">
            <a:extLst>
              <a:ext uri="{BEBA8EAE-BF5A-486C-A8C5-ECC9F3942E4B}">
                <a14:imgProps xmlns:a14="http://schemas.microsoft.com/office/drawing/2010/main">
                  <a14:imgLayer r:embed="rId5">
                    <a14:imgEffect>
                      <a14:brightnessContrast bright="22000" contrast="27000"/>
                    </a14:imgEffect>
                  </a14:imgLayer>
                </a14:imgProps>
              </a:ext>
              <a:ext uri="{28A0092B-C50C-407E-A947-70E740481C1C}">
                <a14:useLocalDpi xmlns:a14="http://schemas.microsoft.com/office/drawing/2010/main"/>
              </a:ext>
            </a:extLst>
          </a:blip>
          <a:srcRect r="-1"/>
          <a:stretch/>
        </p:blipFill>
        <p:spPr bwMode="auto">
          <a:xfrm>
            <a:off x="4547938" y="3681409"/>
            <a:ext cx="7644062" cy="317659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ectangle 14">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1CA80BAD-3505-FF27-3113-2103D50AE952}"/>
              </a:ext>
            </a:extLst>
          </p:cNvPr>
          <p:cNvSpPr>
            <a:spLocks noGrp="1"/>
          </p:cNvSpPr>
          <p:nvPr>
            <p:ph type="ctrTitle"/>
          </p:nvPr>
        </p:nvSpPr>
        <p:spPr>
          <a:xfrm>
            <a:off x="838200" y="1115219"/>
            <a:ext cx="6915150" cy="2387600"/>
          </a:xfrm>
        </p:spPr>
        <p:txBody>
          <a:bodyPr vert="horz" lIns="91440" tIns="45720" rIns="91440" bIns="45720" rtlCol="0" anchor="b">
            <a:normAutofit/>
          </a:bodyPr>
          <a:lstStyle/>
          <a:p>
            <a:pPr algn="l"/>
            <a:r>
              <a:rPr lang="en-US" sz="5000" b="1" kern="1200" dirty="0">
                <a:ln w="0"/>
                <a:solidFill>
                  <a:schemeClr val="bg1"/>
                </a:solidFill>
                <a:latin typeface="+mn-lt"/>
              </a:rPr>
              <a:t>The #1 threat to wildlife in North Carolina</a:t>
            </a:r>
          </a:p>
        </p:txBody>
      </p:sp>
      <p:sp>
        <p:nvSpPr>
          <p:cNvPr id="6" name="TextBox 5">
            <a:extLst>
              <a:ext uri="{FF2B5EF4-FFF2-40B4-BE49-F238E27FC236}">
                <a16:creationId xmlns:a16="http://schemas.microsoft.com/office/drawing/2014/main" id="{E812F620-4B71-6F00-1B92-32A529B84A57}"/>
              </a:ext>
            </a:extLst>
          </p:cNvPr>
          <p:cNvSpPr txBox="1"/>
          <p:nvPr/>
        </p:nvSpPr>
        <p:spPr>
          <a:xfrm>
            <a:off x="838199" y="3902075"/>
            <a:ext cx="6048375" cy="1655762"/>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ptos" panose="02110004020202020204"/>
                <a:ea typeface="+mn-ea"/>
                <a:cs typeface="+mn-cs"/>
              </a:rPr>
              <a:t>Habitat Degradation, Fragmentation, and Loss</a:t>
            </a:r>
          </a:p>
        </p:txBody>
      </p:sp>
      <p:cxnSp>
        <p:nvCxnSpPr>
          <p:cNvPr id="17" name="Straight Connector 16">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3681408"/>
            <a:ext cx="113537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2611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29036" name="Rectangle 129035">
            <a:extLst>
              <a:ext uri="{FF2B5EF4-FFF2-40B4-BE49-F238E27FC236}">
                <a16:creationId xmlns:a16="http://schemas.microsoft.com/office/drawing/2014/main" id="{2A785343-5D24-4118-A2E4-665D196F60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439" name="Picture 2" descr="beach.jpg"/>
          <p:cNvPicPr>
            <a:picLocks noChangeAspect="1"/>
          </p:cNvPicPr>
          <p:nvPr/>
        </p:nvPicPr>
        <p:blipFill>
          <a:blip r:embed="rId3" cstate="screen">
            <a:extLst>
              <a:ext uri="{28A0092B-C50C-407E-A947-70E740481C1C}">
                <a14:useLocalDpi xmlns:a14="http://schemas.microsoft.com/office/drawing/2010/main"/>
              </a:ext>
            </a:extLst>
          </a:blip>
          <a:srcRect r="-1" b="-1"/>
          <a:stretch/>
        </p:blipFill>
        <p:spPr bwMode="auto">
          <a:xfrm>
            <a:off x="7381876" y="1"/>
            <a:ext cx="4810125" cy="2501837"/>
          </a:xfrm>
          <a:custGeom>
            <a:avLst/>
            <a:gdLst/>
            <a:ahLst/>
            <a:cxnLst/>
            <a:rect l="l" t="t" r="r" b="b"/>
            <a:pathLst>
              <a:path w="4810125" h="2501837">
                <a:moveTo>
                  <a:pt x="1159248" y="0"/>
                </a:moveTo>
                <a:lnTo>
                  <a:pt x="4810125" y="0"/>
                </a:lnTo>
                <a:lnTo>
                  <a:pt x="4810125" y="2501837"/>
                </a:lnTo>
                <a:lnTo>
                  <a:pt x="0" y="2501837"/>
                </a:lnTo>
                <a:close/>
              </a:path>
            </a:pathLst>
          </a:custGeom>
        </p:spPr>
      </p:pic>
      <p:pic>
        <p:nvPicPr>
          <p:cNvPr id="18437" name="Picture 3" descr="Photoset 6 Hardwood forest Kacy Cook"/>
          <p:cNvPicPr>
            <a:picLocks noChangeAspect="1" noChangeArrowheads="1"/>
          </p:cNvPicPr>
          <p:nvPr/>
        </p:nvPicPr>
        <p:blipFill>
          <a:blip r:embed="rId4" cstate="screen">
            <a:extLst>
              <a:ext uri="{28A0092B-C50C-407E-A947-70E740481C1C}">
                <a14:useLocalDpi xmlns:a14="http://schemas.microsoft.com/office/drawing/2010/main"/>
              </a:ext>
            </a:extLst>
          </a:blip>
          <a:srcRect r="-1"/>
          <a:stretch/>
        </p:blipFill>
        <p:spPr bwMode="auto">
          <a:xfrm>
            <a:off x="5374639" y="2663706"/>
            <a:ext cx="4626927" cy="4197911"/>
          </a:xfrm>
          <a:custGeom>
            <a:avLst/>
            <a:gdLst/>
            <a:ahLst/>
            <a:cxnLst/>
            <a:rect l="l" t="t" r="r" b="b"/>
            <a:pathLst>
              <a:path w="4626927" h="4197911">
                <a:moveTo>
                  <a:pt x="1945141" y="0"/>
                </a:moveTo>
                <a:lnTo>
                  <a:pt x="1951364" y="0"/>
                </a:lnTo>
                <a:lnTo>
                  <a:pt x="3141155" y="0"/>
                </a:lnTo>
                <a:lnTo>
                  <a:pt x="4626927" y="0"/>
                </a:lnTo>
                <a:lnTo>
                  <a:pt x="2681786" y="4197911"/>
                </a:lnTo>
                <a:lnTo>
                  <a:pt x="0" y="4197911"/>
                </a:lnTo>
                <a:close/>
              </a:path>
            </a:pathLst>
          </a:custGeom>
        </p:spPr>
      </p:pic>
      <p:sp>
        <p:nvSpPr>
          <p:cNvPr id="129038" name="Freeform 11">
            <a:extLst>
              <a:ext uri="{FF2B5EF4-FFF2-40B4-BE49-F238E27FC236}">
                <a16:creationId xmlns:a16="http://schemas.microsoft.com/office/drawing/2014/main" id="{32F4D216-10B7-4DCA-A0A1-068E9E32F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2660091"/>
            <a:ext cx="7122523" cy="4197911"/>
          </a:xfrm>
          <a:custGeom>
            <a:avLst/>
            <a:gdLst>
              <a:gd name="connsiteX0" fmla="*/ 0 w 7122523"/>
              <a:gd name="connsiteY0" fmla="*/ 4197911 h 4197911"/>
              <a:gd name="connsiteX1" fmla="*/ 7122523 w 7122523"/>
              <a:gd name="connsiteY1" fmla="*/ 4197911 h 4197911"/>
              <a:gd name="connsiteX2" fmla="*/ 5177382 w 7122523"/>
              <a:gd name="connsiteY2" fmla="*/ 0 h 4197911"/>
              <a:gd name="connsiteX3" fmla="*/ 5171159 w 7122523"/>
              <a:gd name="connsiteY3" fmla="*/ 0 h 4197911"/>
              <a:gd name="connsiteX4" fmla="*/ 3981368 w 7122523"/>
              <a:gd name="connsiteY4" fmla="*/ 0 h 4197911"/>
              <a:gd name="connsiteX5" fmla="*/ 2331323 w 7122523"/>
              <a:gd name="connsiteY5" fmla="*/ 0 h 4197911"/>
              <a:gd name="connsiteX6" fmla="*/ 0 w 7122523"/>
              <a:gd name="connsiteY6" fmla="*/ 0 h 4197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22523" h="4197911">
                <a:moveTo>
                  <a:pt x="0" y="4197911"/>
                </a:moveTo>
                <a:lnTo>
                  <a:pt x="7122523" y="4197911"/>
                </a:lnTo>
                <a:lnTo>
                  <a:pt x="5177382" y="0"/>
                </a:lnTo>
                <a:lnTo>
                  <a:pt x="5171159" y="0"/>
                </a:lnTo>
                <a:lnTo>
                  <a:pt x="3981368" y="0"/>
                </a:lnTo>
                <a:lnTo>
                  <a:pt x="2331323" y="0"/>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030" name="Rectangle 6"/>
          <p:cNvSpPr>
            <a:spLocks noChangeArrowheads="1"/>
          </p:cNvSpPr>
          <p:nvPr/>
        </p:nvSpPr>
        <p:spPr bwMode="auto">
          <a:xfrm>
            <a:off x="604298" y="3592625"/>
            <a:ext cx="5913928" cy="85298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600" b="1" i="0" u="none" strike="noStrike" kern="1200" cap="none" spc="0" normalizeH="0" baseline="0" noProof="0" dirty="0">
                <a:ln w="0"/>
                <a:solidFill>
                  <a:srgbClr val="FFFFFF"/>
                </a:solidFill>
                <a:effectLst/>
                <a:uLnTx/>
                <a:uFillTx/>
                <a:latin typeface="Aptos" panose="02110004020202020204"/>
                <a:ea typeface="+mn-ea"/>
                <a:cs typeface="+mn-cs"/>
              </a:rPr>
              <a:t>Green Growth</a:t>
            </a:r>
          </a:p>
        </p:txBody>
      </p:sp>
      <p:pic>
        <p:nvPicPr>
          <p:cNvPr id="7" name="Picture 6">
            <a:extLst>
              <a:ext uri="{FF2B5EF4-FFF2-40B4-BE49-F238E27FC236}">
                <a16:creationId xmlns:a16="http://schemas.microsoft.com/office/drawing/2014/main" id="{A1BF18DA-BCB3-83CD-492B-34D20D7F0396}"/>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675537" y="-1"/>
            <a:ext cx="3677817" cy="2505456"/>
          </a:xfrm>
          <a:custGeom>
            <a:avLst/>
            <a:gdLst/>
            <a:ahLst/>
            <a:cxnLst/>
            <a:rect l="l" t="t" r="r" b="b"/>
            <a:pathLst>
              <a:path w="3677817" h="2505456">
                <a:moveTo>
                  <a:pt x="1160926" y="0"/>
                </a:moveTo>
                <a:lnTo>
                  <a:pt x="3677817" y="0"/>
                </a:lnTo>
                <a:lnTo>
                  <a:pt x="2516891" y="2505456"/>
                </a:lnTo>
                <a:lnTo>
                  <a:pt x="0" y="2505456"/>
                </a:lnTo>
                <a:close/>
              </a:path>
            </a:pathLst>
          </a:custGeom>
        </p:spPr>
      </p:pic>
      <p:pic>
        <p:nvPicPr>
          <p:cNvPr id="18435" name="Picture 8" descr="photoset 5 Piedmont longleaf pine Kacy Cook"/>
          <p:cNvPicPr>
            <a:picLocks noGrp="1" noChangeAspect="1" noChangeArrowheads="1"/>
          </p:cNvPicPr>
          <p:nvPr>
            <p:ph sz="quarter" idx="2"/>
          </p:nvPr>
        </p:nvPicPr>
        <p:blipFill>
          <a:blip r:embed="rId6" cstate="screen">
            <a:extLst>
              <a:ext uri="{28A0092B-C50C-407E-A947-70E740481C1C}">
                <a14:useLocalDpi xmlns:a14="http://schemas.microsoft.com/office/drawing/2010/main"/>
              </a:ext>
            </a:extLst>
          </a:blip>
          <a:srcRect/>
          <a:stretch/>
        </p:blipFill>
        <p:spPr>
          <a:xfrm>
            <a:off x="2280734" y="2"/>
            <a:ext cx="3393943" cy="2502843"/>
          </a:xfrm>
          <a:custGeom>
            <a:avLst/>
            <a:gdLst/>
            <a:ahLst/>
            <a:cxnLst/>
            <a:rect l="l" t="t" r="r" b="b"/>
            <a:pathLst>
              <a:path w="3393943" h="2502843">
                <a:moveTo>
                  <a:pt x="1159715" y="0"/>
                </a:moveTo>
                <a:lnTo>
                  <a:pt x="3393943" y="0"/>
                </a:lnTo>
                <a:lnTo>
                  <a:pt x="2234228" y="2502843"/>
                </a:lnTo>
                <a:lnTo>
                  <a:pt x="0" y="2502843"/>
                </a:lnTo>
                <a:close/>
              </a:path>
            </a:pathLst>
          </a:custGeom>
        </p:spPr>
      </p:pic>
      <p:pic>
        <p:nvPicPr>
          <p:cNvPr id="18436" name="Picture 4"/>
          <p:cNvPicPr>
            <a:picLocks noGrp="1" noChangeAspect="1"/>
          </p:cNvPicPr>
          <p:nvPr>
            <p:ph sz="quarter" idx="3"/>
          </p:nvPr>
        </p:nvPicPr>
        <p:blipFill>
          <a:blip r:embed="rId7" cstate="screen">
            <a:extLst>
              <a:ext uri="{28A0092B-C50C-407E-A947-70E740481C1C}">
                <a14:useLocalDpi xmlns:a14="http://schemas.microsoft.com/office/drawing/2010/main"/>
              </a:ext>
            </a:extLst>
          </a:blip>
          <a:srcRect/>
          <a:stretch/>
        </p:blipFill>
        <p:spPr>
          <a:xfrm>
            <a:off x="3" y="-6235"/>
            <a:ext cx="3255403" cy="2505456"/>
          </a:xfrm>
          <a:custGeom>
            <a:avLst/>
            <a:gdLst/>
            <a:ahLst/>
            <a:cxnLst/>
            <a:rect l="l" t="t" r="r" b="b"/>
            <a:pathLst>
              <a:path w="3255403" h="2505456">
                <a:moveTo>
                  <a:pt x="0" y="0"/>
                </a:moveTo>
                <a:lnTo>
                  <a:pt x="3255403" y="0"/>
                </a:lnTo>
                <a:lnTo>
                  <a:pt x="2094477" y="2505456"/>
                </a:lnTo>
                <a:lnTo>
                  <a:pt x="0" y="2505456"/>
                </a:lnTo>
                <a:close/>
              </a:path>
            </a:pathLst>
          </a:custGeom>
        </p:spPr>
      </p:pic>
      <p:sp>
        <p:nvSpPr>
          <p:cNvPr id="129028" name="Rectangle 4"/>
          <p:cNvSpPr>
            <a:spLocks noGrp="1" noChangeArrowheads="1"/>
          </p:cNvSpPr>
          <p:nvPr>
            <p:ph type="body" sz="half" idx="1"/>
          </p:nvPr>
        </p:nvSpPr>
        <p:spPr>
          <a:xfrm>
            <a:off x="440559" y="4445610"/>
            <a:ext cx="5414324" cy="1208285"/>
          </a:xfrm>
        </p:spPr>
        <p:txBody>
          <a:bodyPr vert="horz" lIns="91440" tIns="45720" rIns="91440" bIns="45720" rtlCol="0" anchor="ctr">
            <a:normAutofit/>
          </a:bodyPr>
          <a:lstStyle/>
          <a:p>
            <a:pPr marL="192024" indent="0" fontAlgn="auto">
              <a:spcAft>
                <a:spcPts val="0"/>
              </a:spcAft>
              <a:buNone/>
              <a:defRPr/>
            </a:pPr>
            <a:r>
              <a:rPr lang="en-US" sz="2200" dirty="0">
                <a:solidFill>
                  <a:srgbClr val="FFFFFF"/>
                </a:solidFill>
                <a:latin typeface="+mn-lt"/>
                <a:cs typeface="+mn-cs"/>
              </a:rPr>
              <a:t>Conserving </a:t>
            </a:r>
            <a:r>
              <a:rPr lang="en-US" sz="2200" dirty="0">
                <a:ln w="0"/>
                <a:solidFill>
                  <a:srgbClr val="FFFFFF"/>
                </a:solidFill>
                <a:latin typeface="+mn-lt"/>
                <a:cs typeface="+mn-cs"/>
              </a:rPr>
              <a:t>priority wildlife habitat</a:t>
            </a:r>
            <a:r>
              <a:rPr lang="en-US" sz="2200" i="1" dirty="0">
                <a:ln w="0"/>
                <a:solidFill>
                  <a:srgbClr val="FFFFFF"/>
                </a:solidFill>
                <a:latin typeface="+mn-lt"/>
                <a:cs typeface="+mn-cs"/>
              </a:rPr>
              <a:t> </a:t>
            </a:r>
            <a:r>
              <a:rPr lang="en-US" sz="2200" dirty="0">
                <a:solidFill>
                  <a:srgbClr val="FFFFFF"/>
                </a:solidFill>
                <a:latin typeface="+mn-lt"/>
                <a:cs typeface="+mn-cs"/>
              </a:rPr>
              <a:t>while continuing to grow the economy</a:t>
            </a:r>
          </a:p>
          <a:p>
            <a:pPr marL="420624" fontAlgn="auto">
              <a:spcAft>
                <a:spcPts val="0"/>
              </a:spcAft>
              <a:defRPr/>
            </a:pPr>
            <a:endParaRPr lang="en-US" sz="2200" dirty="0">
              <a:solidFill>
                <a:srgbClr val="FFFFFF"/>
              </a:solidFill>
              <a:latin typeface="+mn-lt"/>
              <a:cs typeface="+mn-cs"/>
            </a:endParaRPr>
          </a:p>
        </p:txBody>
      </p:sp>
      <p:pic>
        <p:nvPicPr>
          <p:cNvPr id="5" name="Picture 4">
            <a:extLst>
              <a:ext uri="{FF2B5EF4-FFF2-40B4-BE49-F238E27FC236}">
                <a16:creationId xmlns:a16="http://schemas.microsoft.com/office/drawing/2014/main" id="{AC726698-5B69-7A6D-7C8E-8A6440BB9570}"/>
              </a:ext>
            </a:extLst>
          </p:cNvPr>
          <p:cNvPicPr>
            <a:picLocks noChangeAspect="1"/>
          </p:cNvPicPr>
          <p:nvPr/>
        </p:nvPicPr>
        <p:blipFill>
          <a:blip r:embed="rId8" cstate="screen">
            <a:extLst>
              <a:ext uri="{28A0092B-C50C-407E-A947-70E740481C1C}">
                <a14:useLocalDpi xmlns:a14="http://schemas.microsoft.com/office/drawing/2010/main"/>
              </a:ext>
            </a:extLst>
          </a:blip>
          <a:srcRect b="-181"/>
          <a:stretch/>
        </p:blipFill>
        <p:spPr>
          <a:xfrm>
            <a:off x="8264962" y="2660089"/>
            <a:ext cx="3927039" cy="4197911"/>
          </a:xfrm>
          <a:custGeom>
            <a:avLst/>
            <a:gdLst/>
            <a:ahLst/>
            <a:cxnLst/>
            <a:rect l="l" t="t" r="r" b="b"/>
            <a:pathLst>
              <a:path w="3927039" h="4197911">
                <a:moveTo>
                  <a:pt x="1945141" y="0"/>
                </a:moveTo>
                <a:lnTo>
                  <a:pt x="1951364" y="0"/>
                </a:lnTo>
                <a:lnTo>
                  <a:pt x="3141155" y="0"/>
                </a:lnTo>
                <a:lnTo>
                  <a:pt x="3927039" y="0"/>
                </a:lnTo>
                <a:lnTo>
                  <a:pt x="3927039" y="4194293"/>
                </a:lnTo>
                <a:lnTo>
                  <a:pt x="2683462" y="4194293"/>
                </a:lnTo>
                <a:lnTo>
                  <a:pt x="2681786" y="4197911"/>
                </a:lnTo>
                <a:lnTo>
                  <a:pt x="0" y="4197911"/>
                </a:lnTo>
                <a:close/>
              </a:path>
            </a:pathLst>
          </a:custGeom>
        </p:spPr>
      </p:pic>
    </p:spTree>
    <p:extLst>
      <p:ext uri="{BB962C8B-B14F-4D97-AF65-F5344CB8AC3E}">
        <p14:creationId xmlns:p14="http://schemas.microsoft.com/office/powerpoint/2010/main" val="164175482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40436"/>
    </mc:Choice>
    <mc:Fallback xmlns="">
      <p:transition spd="slow" advTm="40436"/>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1DBF7DCB-0FB8-74E8-EF79-F30825D9582B}"/>
              </a:ext>
            </a:extLst>
          </p:cNvPr>
          <p:cNvSpPr>
            <a:spLocks noGrp="1"/>
          </p:cNvSpPr>
          <p:nvPr>
            <p:ph idx="1"/>
          </p:nvPr>
        </p:nvSpPr>
        <p:spPr>
          <a:xfrm>
            <a:off x="365614" y="3562448"/>
            <a:ext cx="5728862" cy="2888408"/>
          </a:xfrm>
        </p:spPr>
        <p:txBody>
          <a:bodyPr>
            <a:normAutofit/>
          </a:bodyPr>
          <a:lstStyle/>
          <a:p>
            <a:pPr marL="36576" indent="0" algn="ctr" fontAlgn="auto">
              <a:spcBef>
                <a:spcPts val="0"/>
              </a:spcBef>
              <a:spcAft>
                <a:spcPts val="0"/>
              </a:spcAft>
              <a:buNone/>
              <a:defRPr/>
            </a:pPr>
            <a:r>
              <a:rPr lang="en-US" b="1" dirty="0">
                <a:sym typeface="Wingdings" pitchFamily="2" charset="2"/>
              </a:rPr>
              <a:t>A non-regulatory </a:t>
            </a:r>
          </a:p>
          <a:p>
            <a:pPr marL="36576" indent="0" algn="ctr" fontAlgn="auto">
              <a:spcBef>
                <a:spcPts val="0"/>
              </a:spcBef>
              <a:spcAft>
                <a:spcPts val="0"/>
              </a:spcAft>
              <a:buNone/>
              <a:defRPr/>
            </a:pPr>
            <a:r>
              <a:rPr lang="en-US" b="1" dirty="0">
                <a:sym typeface="Wingdings" pitchFamily="2" charset="2"/>
              </a:rPr>
              <a:t>technical assistance program for integrating priority wildlife habitat </a:t>
            </a:r>
          </a:p>
          <a:p>
            <a:pPr marL="36576" indent="0" algn="ctr" fontAlgn="auto">
              <a:spcBef>
                <a:spcPts val="0"/>
              </a:spcBef>
              <a:spcAft>
                <a:spcPts val="0"/>
              </a:spcAft>
              <a:buNone/>
              <a:defRPr/>
            </a:pPr>
            <a:r>
              <a:rPr lang="en-US" b="1" dirty="0">
                <a:sym typeface="Wingdings" pitchFamily="2" charset="2"/>
              </a:rPr>
              <a:t>conservation in local government land use and </a:t>
            </a:r>
          </a:p>
          <a:p>
            <a:pPr marL="36576" indent="0" algn="ctr" fontAlgn="auto">
              <a:spcBef>
                <a:spcPts val="0"/>
              </a:spcBef>
              <a:spcAft>
                <a:spcPts val="0"/>
              </a:spcAft>
              <a:buNone/>
              <a:defRPr/>
            </a:pPr>
            <a:r>
              <a:rPr lang="en-US" b="1" dirty="0">
                <a:sym typeface="Wingdings" pitchFamily="2" charset="2"/>
              </a:rPr>
              <a:t>transportation planning</a:t>
            </a:r>
            <a:endParaRPr lang="en-US" b="1" dirty="0"/>
          </a:p>
          <a:p>
            <a:pPr marL="0" indent="0" algn="ctr">
              <a:buNone/>
            </a:pPr>
            <a:endParaRPr lang="en-US" b="1" dirty="0"/>
          </a:p>
        </p:txBody>
      </p:sp>
      <p:pic>
        <p:nvPicPr>
          <p:cNvPr id="4" name="Picture 3">
            <a:extLst>
              <a:ext uri="{FF2B5EF4-FFF2-40B4-BE49-F238E27FC236}">
                <a16:creationId xmlns:a16="http://schemas.microsoft.com/office/drawing/2014/main" id="{0101B69C-CADD-206F-8F20-25630BD58F7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226167"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12" name="Picture 11" descr="A logo of a green growth&#10;&#10;Description automatically generated">
            <a:extLst>
              <a:ext uri="{FF2B5EF4-FFF2-40B4-BE49-F238E27FC236}">
                <a16:creationId xmlns:a16="http://schemas.microsoft.com/office/drawing/2014/main" id="{0B0A8A8E-7593-98F4-ABA0-E4675B1B43D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52262" y="570600"/>
            <a:ext cx="2584704" cy="2584704"/>
          </a:xfrm>
          <a:prstGeom prst="rect">
            <a:avLst/>
          </a:prstGeom>
        </p:spPr>
      </p:pic>
    </p:spTree>
    <p:extLst>
      <p:ext uri="{BB962C8B-B14F-4D97-AF65-F5344CB8AC3E}">
        <p14:creationId xmlns:p14="http://schemas.microsoft.com/office/powerpoint/2010/main" val="4098229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 name="Content Placeholder 3"/>
          <p:cNvPicPr>
            <a:picLocks noGrp="1" noChangeAspect="1"/>
          </p:cNvPicPr>
          <p:nvPr>
            <p:ph sz="quarter" idx="4294967295"/>
          </p:nvPr>
        </p:nvPicPr>
        <p:blipFill rotWithShape="1">
          <a:blip r:embed="rId3" cstate="screen">
            <a:extLst>
              <a:ext uri="{28A0092B-C50C-407E-A947-70E740481C1C}">
                <a14:useLocalDpi xmlns:a14="http://schemas.microsoft.com/office/drawing/2010/main"/>
              </a:ext>
            </a:extLst>
          </a:blip>
          <a:srcRect r="-168" b="-18220"/>
          <a:stretch/>
        </p:blipFill>
        <p:spPr>
          <a:xfrm>
            <a:off x="0" y="0"/>
            <a:ext cx="12277493" cy="8191947"/>
          </a:xfrm>
        </p:spPr>
      </p:pic>
      <p:sp>
        <p:nvSpPr>
          <p:cNvPr id="4" name="Title 1">
            <a:extLst>
              <a:ext uri="{FF2B5EF4-FFF2-40B4-BE49-F238E27FC236}">
                <a16:creationId xmlns:a16="http://schemas.microsoft.com/office/drawing/2014/main" id="{1D360741-92DB-4807-9F1E-F7CC73E7D9D4}"/>
              </a:ext>
            </a:extLst>
          </p:cNvPr>
          <p:cNvSpPr txBox="1">
            <a:spLocks/>
          </p:cNvSpPr>
          <p:nvPr/>
        </p:nvSpPr>
        <p:spPr>
          <a:xfrm>
            <a:off x="-2134" y="317577"/>
            <a:ext cx="6881808" cy="609599"/>
          </a:xfrm>
          <a:prstGeom prst="rect">
            <a:avLst/>
          </a:prstGeom>
          <a:solidFill>
            <a:schemeClr val="bg1">
              <a:alpha val="77000"/>
            </a:schemeClr>
          </a:solidFill>
          <a:effectLst/>
        </p:spPr>
        <p:txBody>
          <a:bodyPr/>
          <a:lstStyle>
            <a:lvl1pPr algn="ctr" rtl="0" eaLnBrk="1" fontAlgn="base" hangingPunct="1">
              <a:spcBef>
                <a:spcPct val="0"/>
              </a:spcBef>
              <a:spcAft>
                <a:spcPct val="0"/>
              </a:spcAft>
              <a:defRPr lang="en-US" sz="3600" kern="1200">
                <a:solidFill>
                  <a:srgbClr val="161514"/>
                </a:solidFill>
                <a:latin typeface="Candara" pitchFamily="34" charset="0"/>
                <a:ea typeface="+mj-ea"/>
                <a:cs typeface="+mj-cs"/>
              </a:defRPr>
            </a:lvl1pPr>
            <a:lvl2pPr algn="l" rtl="0" eaLnBrk="1" fontAlgn="base" hangingPunct="1">
              <a:spcBef>
                <a:spcPct val="0"/>
              </a:spcBef>
              <a:spcAft>
                <a:spcPct val="0"/>
              </a:spcAft>
              <a:defRPr sz="3600">
                <a:solidFill>
                  <a:srgbClr val="161514"/>
                </a:solidFill>
                <a:latin typeface="Candara" pitchFamily="34" charset="0"/>
              </a:defRPr>
            </a:lvl2pPr>
            <a:lvl3pPr algn="l" rtl="0" eaLnBrk="1" fontAlgn="base" hangingPunct="1">
              <a:spcBef>
                <a:spcPct val="0"/>
              </a:spcBef>
              <a:spcAft>
                <a:spcPct val="0"/>
              </a:spcAft>
              <a:defRPr sz="3600">
                <a:solidFill>
                  <a:srgbClr val="161514"/>
                </a:solidFill>
                <a:latin typeface="Candara" pitchFamily="34" charset="0"/>
              </a:defRPr>
            </a:lvl3pPr>
            <a:lvl4pPr algn="l" rtl="0" eaLnBrk="1" fontAlgn="base" hangingPunct="1">
              <a:spcBef>
                <a:spcPct val="0"/>
              </a:spcBef>
              <a:spcAft>
                <a:spcPct val="0"/>
              </a:spcAft>
              <a:defRPr sz="3600">
                <a:solidFill>
                  <a:srgbClr val="161514"/>
                </a:solidFill>
                <a:latin typeface="Candara" pitchFamily="34" charset="0"/>
              </a:defRPr>
            </a:lvl4pPr>
            <a:lvl5pPr algn="l" rtl="0" eaLnBrk="1" fontAlgn="base" hangingPunct="1">
              <a:spcBef>
                <a:spcPct val="0"/>
              </a:spcBef>
              <a:spcAft>
                <a:spcPct val="0"/>
              </a:spcAft>
              <a:defRPr sz="3600">
                <a:solidFill>
                  <a:srgbClr val="161514"/>
                </a:solidFill>
                <a:latin typeface="Candara" pitchFamily="34" charset="0"/>
              </a:defRPr>
            </a:lvl5pPr>
            <a:lvl6pPr marL="457200" algn="l" rtl="0" eaLnBrk="1" fontAlgn="base" hangingPunct="1">
              <a:spcBef>
                <a:spcPct val="0"/>
              </a:spcBef>
              <a:spcAft>
                <a:spcPct val="0"/>
              </a:spcAft>
              <a:defRPr sz="3600">
                <a:solidFill>
                  <a:srgbClr val="161514"/>
                </a:solidFill>
                <a:latin typeface="Candara" pitchFamily="34" charset="0"/>
              </a:defRPr>
            </a:lvl6pPr>
            <a:lvl7pPr marL="914400" algn="l" rtl="0" eaLnBrk="1" fontAlgn="base" hangingPunct="1">
              <a:spcBef>
                <a:spcPct val="0"/>
              </a:spcBef>
              <a:spcAft>
                <a:spcPct val="0"/>
              </a:spcAft>
              <a:defRPr sz="3600">
                <a:solidFill>
                  <a:srgbClr val="161514"/>
                </a:solidFill>
                <a:latin typeface="Candara" pitchFamily="34" charset="0"/>
              </a:defRPr>
            </a:lvl7pPr>
            <a:lvl8pPr marL="1371600" algn="l" rtl="0" eaLnBrk="1" fontAlgn="base" hangingPunct="1">
              <a:spcBef>
                <a:spcPct val="0"/>
              </a:spcBef>
              <a:spcAft>
                <a:spcPct val="0"/>
              </a:spcAft>
              <a:defRPr sz="3600">
                <a:solidFill>
                  <a:srgbClr val="161514"/>
                </a:solidFill>
                <a:latin typeface="Candara" pitchFamily="34" charset="0"/>
              </a:defRPr>
            </a:lvl8pPr>
            <a:lvl9pPr marL="1828800" algn="l" rtl="0" eaLnBrk="1" fontAlgn="base" hangingPunct="1">
              <a:spcBef>
                <a:spcPct val="0"/>
              </a:spcBef>
              <a:spcAft>
                <a:spcPct val="0"/>
              </a:spcAft>
              <a:defRPr sz="3600">
                <a:solidFill>
                  <a:srgbClr val="161514"/>
                </a:solidFill>
                <a:latin typeface="Candara"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w="5000" cmpd="sng">
                  <a:noFill/>
                  <a:prstDash val="solid"/>
                </a:ln>
                <a:solidFill>
                  <a:srgbClr val="002060"/>
                </a:solidFill>
                <a:effectLst/>
                <a:uLnTx/>
                <a:uFillTx/>
                <a:latin typeface="+mn-lt"/>
                <a:ea typeface="+mj-ea"/>
                <a:cs typeface="+mj-cs"/>
              </a:rPr>
              <a:t>   Habitat Fragmentation &amp; Loss</a:t>
            </a:r>
          </a:p>
        </p:txBody>
      </p:sp>
      <p:sp>
        <p:nvSpPr>
          <p:cNvPr id="5" name="TextBox 4"/>
          <p:cNvSpPr txBox="1"/>
          <p:nvPr/>
        </p:nvSpPr>
        <p:spPr>
          <a:xfrm>
            <a:off x="184194" y="6550223"/>
            <a:ext cx="275588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effectLst/>
                <a:uLnTx/>
                <a:uFillTx/>
                <a:latin typeface="Candara"/>
                <a:ea typeface="+mn-ea"/>
                <a:cs typeface="+mn-cs"/>
              </a:rPr>
              <a:t>Graphic design by Echo 3, Star, NC</a:t>
            </a:r>
          </a:p>
        </p:txBody>
      </p:sp>
    </p:spTree>
    <p:extLst>
      <p:ext uri="{BB962C8B-B14F-4D97-AF65-F5344CB8AC3E}">
        <p14:creationId xmlns:p14="http://schemas.microsoft.com/office/powerpoint/2010/main" val="299596785"/>
      </p:ext>
    </p:extLst>
  </p:cSld>
  <p:clrMapOvr>
    <a:masterClrMapping/>
  </p:clrMapOvr>
  <mc:AlternateContent xmlns:mc="http://schemas.openxmlformats.org/markup-compatibility/2006" xmlns:p14="http://schemas.microsoft.com/office/powerpoint/2010/main">
    <mc:Choice Requires="p14">
      <p:transition spd="slow" p14:dur="2000" advTm="51288"/>
    </mc:Choice>
    <mc:Fallback xmlns="">
      <p:transition spd="slow" advTm="51288"/>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6"/>
          <p:cNvPicPr>
            <a:picLocks noGrp="1" noChangeAspect="1"/>
          </p:cNvPicPr>
          <p:nvPr>
            <p:ph sz="quarter" idx="4294967295"/>
          </p:nvPr>
        </p:nvPicPr>
        <p:blipFill rotWithShape="1">
          <a:blip r:embed="rId3" cstate="screen">
            <a:extLst>
              <a:ext uri="{28A0092B-C50C-407E-A947-70E740481C1C}">
                <a14:useLocalDpi xmlns:a14="http://schemas.microsoft.com/office/drawing/2010/main"/>
              </a:ext>
            </a:extLst>
          </a:blip>
          <a:srcRect/>
          <a:stretch/>
        </p:blipFill>
        <p:spPr>
          <a:xfrm>
            <a:off x="-12946" y="0"/>
            <a:ext cx="12204945" cy="6858000"/>
          </a:xfrm>
        </p:spPr>
      </p:pic>
      <p:sp>
        <p:nvSpPr>
          <p:cNvPr id="2" name="Title 1"/>
          <p:cNvSpPr>
            <a:spLocks noGrp="1"/>
          </p:cNvSpPr>
          <p:nvPr>
            <p:ph type="title"/>
          </p:nvPr>
        </p:nvSpPr>
        <p:spPr>
          <a:xfrm>
            <a:off x="0" y="369651"/>
            <a:ext cx="7942521" cy="797668"/>
          </a:xfrm>
          <a:solidFill>
            <a:schemeClr val="bg1">
              <a:alpha val="77000"/>
            </a:schemeClr>
          </a:solidFill>
          <a:effectLst/>
        </p:spPr>
        <p:txBody>
          <a:bodyPr/>
          <a:lstStyle/>
          <a:p>
            <a:pPr marL="112713" algn="l"/>
            <a:r>
              <a:rPr lang="en-US" sz="2400" b="1" dirty="0">
                <a:ln w="5000" cmpd="sng">
                  <a:noFill/>
                  <a:prstDash val="solid"/>
                </a:ln>
                <a:solidFill>
                  <a:srgbClr val="002060"/>
                </a:solidFill>
                <a:latin typeface="Aptos" panose="020B0004020202020204" pitchFamily="34" charset="0"/>
              </a:rPr>
              <a:t>Plan for landscapes where development is not spread-out where wildlife &amp; natural resources are secure.</a:t>
            </a:r>
          </a:p>
        </p:txBody>
      </p:sp>
      <p:sp>
        <p:nvSpPr>
          <p:cNvPr id="3" name="TextBox 2"/>
          <p:cNvSpPr txBox="1"/>
          <p:nvPr/>
        </p:nvSpPr>
        <p:spPr>
          <a:xfrm rot="5400000">
            <a:off x="10857499" y="5523500"/>
            <a:ext cx="2392001" cy="276999"/>
          </a:xfrm>
          <a:prstGeom prst="rect">
            <a:avLst/>
          </a:prstGeom>
          <a:noFill/>
        </p:spPr>
        <p:txBody>
          <a:bodyPr wrap="none" rtlCol="0">
            <a:spAutoFit/>
          </a:bodyPr>
          <a:lstStyle/>
          <a:p>
            <a:pPr>
              <a:defRPr/>
            </a:pPr>
            <a:r>
              <a:rPr lang="en-US" sz="1200" kern="0" dirty="0">
                <a:latin typeface="Candara"/>
              </a:rPr>
              <a:t>Graphic design by Echo 3, Star, NC</a:t>
            </a:r>
          </a:p>
        </p:txBody>
      </p:sp>
      <p:sp>
        <p:nvSpPr>
          <p:cNvPr id="5" name="Title 1">
            <a:extLst>
              <a:ext uri="{FF2B5EF4-FFF2-40B4-BE49-F238E27FC236}">
                <a16:creationId xmlns:a16="http://schemas.microsoft.com/office/drawing/2014/main" id="{D579A4CC-9825-4763-B40D-B7B761122C70}"/>
              </a:ext>
            </a:extLst>
          </p:cNvPr>
          <p:cNvSpPr txBox="1">
            <a:spLocks/>
          </p:cNvSpPr>
          <p:nvPr/>
        </p:nvSpPr>
        <p:spPr>
          <a:xfrm>
            <a:off x="145099" y="4899406"/>
            <a:ext cx="4718756" cy="1754326"/>
          </a:xfrm>
          <a:prstGeom prst="rect">
            <a:avLst/>
          </a:prstGeom>
          <a:solidFill>
            <a:schemeClr val="bg1">
              <a:alpha val="77000"/>
            </a:schemeClr>
          </a:solidFill>
          <a:ln>
            <a:noFill/>
          </a:ln>
          <a:effectLst/>
        </p:spPr>
        <p:txBody>
          <a:bodyPr vert="horz" wrap="square" lIns="45720" rIns="45720" rtlCol="0" anchor="t">
            <a:spAutoFit/>
          </a:bodyPr>
          <a:lstStyle>
            <a:lvl1pPr marL="0" algn="r" defTabSz="914400" rtl="0" eaLnBrk="1" fontAlgn="base" latinLnBrk="0" hangingPunct="1">
              <a:spcBef>
                <a:spcPct val="0"/>
              </a:spcBef>
              <a:spcAft>
                <a:spcPct val="0"/>
              </a:spcAft>
              <a:defRPr lang="en-US" sz="3200" b="0" kern="1200" dirty="0" smtClean="0">
                <a:solidFill>
                  <a:srgbClr val="8B8376"/>
                </a:solidFill>
                <a:latin typeface="Century Gothic" pitchFamily="34" charset="0"/>
                <a:ea typeface="+mn-ea"/>
                <a:cs typeface="+mn-cs"/>
              </a:defRPr>
            </a:lvl1pPr>
            <a:lvl2pPr algn="l" rtl="0" eaLnBrk="1" fontAlgn="base" hangingPunct="1">
              <a:spcBef>
                <a:spcPct val="0"/>
              </a:spcBef>
              <a:spcAft>
                <a:spcPct val="0"/>
              </a:spcAft>
              <a:defRPr sz="3600">
                <a:solidFill>
                  <a:srgbClr val="161514"/>
                </a:solidFill>
                <a:latin typeface="Candara" pitchFamily="34" charset="0"/>
              </a:defRPr>
            </a:lvl2pPr>
            <a:lvl3pPr algn="l" rtl="0" eaLnBrk="1" fontAlgn="base" hangingPunct="1">
              <a:spcBef>
                <a:spcPct val="0"/>
              </a:spcBef>
              <a:spcAft>
                <a:spcPct val="0"/>
              </a:spcAft>
              <a:defRPr sz="3600">
                <a:solidFill>
                  <a:srgbClr val="161514"/>
                </a:solidFill>
                <a:latin typeface="Candara" pitchFamily="34" charset="0"/>
              </a:defRPr>
            </a:lvl3pPr>
            <a:lvl4pPr algn="l" rtl="0" eaLnBrk="1" fontAlgn="base" hangingPunct="1">
              <a:spcBef>
                <a:spcPct val="0"/>
              </a:spcBef>
              <a:spcAft>
                <a:spcPct val="0"/>
              </a:spcAft>
              <a:defRPr sz="3600">
                <a:solidFill>
                  <a:srgbClr val="161514"/>
                </a:solidFill>
                <a:latin typeface="Candara" pitchFamily="34" charset="0"/>
              </a:defRPr>
            </a:lvl4pPr>
            <a:lvl5pPr algn="l" rtl="0" eaLnBrk="1" fontAlgn="base" hangingPunct="1">
              <a:spcBef>
                <a:spcPct val="0"/>
              </a:spcBef>
              <a:spcAft>
                <a:spcPct val="0"/>
              </a:spcAft>
              <a:defRPr sz="3600">
                <a:solidFill>
                  <a:srgbClr val="161514"/>
                </a:solidFill>
                <a:latin typeface="Candara" pitchFamily="34" charset="0"/>
              </a:defRPr>
            </a:lvl5pPr>
            <a:lvl6pPr marL="457200" algn="l" rtl="0" eaLnBrk="1" fontAlgn="base" hangingPunct="1">
              <a:spcBef>
                <a:spcPct val="0"/>
              </a:spcBef>
              <a:spcAft>
                <a:spcPct val="0"/>
              </a:spcAft>
              <a:defRPr sz="3600">
                <a:solidFill>
                  <a:srgbClr val="161514"/>
                </a:solidFill>
                <a:latin typeface="Candara" pitchFamily="34" charset="0"/>
              </a:defRPr>
            </a:lvl6pPr>
            <a:lvl7pPr marL="914400" algn="l" rtl="0" eaLnBrk="1" fontAlgn="base" hangingPunct="1">
              <a:spcBef>
                <a:spcPct val="0"/>
              </a:spcBef>
              <a:spcAft>
                <a:spcPct val="0"/>
              </a:spcAft>
              <a:defRPr sz="3600">
                <a:solidFill>
                  <a:srgbClr val="161514"/>
                </a:solidFill>
                <a:latin typeface="Candara" pitchFamily="34" charset="0"/>
              </a:defRPr>
            </a:lvl7pPr>
            <a:lvl8pPr marL="1371600" algn="l" rtl="0" eaLnBrk="1" fontAlgn="base" hangingPunct="1">
              <a:spcBef>
                <a:spcPct val="0"/>
              </a:spcBef>
              <a:spcAft>
                <a:spcPct val="0"/>
              </a:spcAft>
              <a:defRPr sz="3600">
                <a:solidFill>
                  <a:srgbClr val="161514"/>
                </a:solidFill>
                <a:latin typeface="Candara" pitchFamily="34" charset="0"/>
              </a:defRPr>
            </a:lvl8pPr>
            <a:lvl9pPr marL="1828800" algn="l" rtl="0" eaLnBrk="1" fontAlgn="base" hangingPunct="1">
              <a:spcBef>
                <a:spcPct val="0"/>
              </a:spcBef>
              <a:spcAft>
                <a:spcPct val="0"/>
              </a:spcAft>
              <a:defRPr sz="3600">
                <a:solidFill>
                  <a:srgbClr val="161514"/>
                </a:solidFill>
                <a:latin typeface="Candara" pitchFamily="34" charset="0"/>
              </a:defRPr>
            </a:lvl9pPr>
          </a:lstStyle>
          <a:p>
            <a:pPr marL="688975" indent="-225425" algn="l">
              <a:buFont typeface="Arial" panose="020B0604020202020204" pitchFamily="34" charset="0"/>
              <a:buChar char="•"/>
              <a:defRPr/>
            </a:pPr>
            <a:r>
              <a:rPr lang="en-US" sz="2000" dirty="0">
                <a:ln w="5000" cmpd="sng">
                  <a:noFill/>
                  <a:prstDash val="solid"/>
                </a:ln>
                <a:solidFill>
                  <a:schemeClr val="tx1"/>
                </a:solidFill>
                <a:latin typeface="Calibri" panose="020F0502020204030204" pitchFamily="34" charset="0"/>
              </a:rPr>
              <a:t>Same amount of development</a:t>
            </a:r>
          </a:p>
          <a:p>
            <a:pPr marL="463550" algn="l">
              <a:defRPr/>
            </a:pPr>
            <a:endParaRPr lang="en-US" sz="900" dirty="0">
              <a:ln w="5000" cmpd="sng">
                <a:noFill/>
                <a:prstDash val="solid"/>
              </a:ln>
              <a:solidFill>
                <a:schemeClr val="tx1"/>
              </a:solidFill>
              <a:latin typeface="Calibri" panose="020F0502020204030204" pitchFamily="34" charset="0"/>
            </a:endParaRPr>
          </a:p>
          <a:p>
            <a:pPr marL="688975" indent="-225425" algn="l">
              <a:buFont typeface="Arial" panose="020B0604020202020204" pitchFamily="34" charset="0"/>
              <a:buChar char="•"/>
              <a:defRPr/>
            </a:pPr>
            <a:r>
              <a:rPr lang="en-US" sz="2000" dirty="0">
                <a:ln w="5000" cmpd="sng">
                  <a:noFill/>
                  <a:prstDash val="solid"/>
                </a:ln>
                <a:solidFill>
                  <a:schemeClr val="tx1"/>
                </a:solidFill>
                <a:latin typeface="Calibri" panose="020F0502020204030204" pitchFamily="34" charset="0"/>
              </a:rPr>
              <a:t>Conserve, Buffer, &amp; Connect habitats</a:t>
            </a:r>
          </a:p>
          <a:p>
            <a:pPr marL="463550" algn="l">
              <a:defRPr/>
            </a:pPr>
            <a:endParaRPr lang="en-US" sz="900" dirty="0">
              <a:ln w="5000" cmpd="sng">
                <a:noFill/>
                <a:prstDash val="solid"/>
              </a:ln>
              <a:solidFill>
                <a:schemeClr val="tx1"/>
              </a:solidFill>
              <a:latin typeface="Calibri" panose="020F0502020204030204" pitchFamily="34" charset="0"/>
            </a:endParaRPr>
          </a:p>
          <a:p>
            <a:pPr marL="688975" indent="-225425" algn="l">
              <a:buFont typeface="Arial" panose="020B0604020202020204" pitchFamily="34" charset="0"/>
              <a:buChar char="•"/>
              <a:defRPr/>
            </a:pPr>
            <a:r>
              <a:rPr lang="en-US" sz="2000" dirty="0">
                <a:ln w="5000" cmpd="sng">
                  <a:noFill/>
                  <a:prstDash val="solid"/>
                </a:ln>
                <a:solidFill>
                  <a:schemeClr val="tx1"/>
                </a:solidFill>
                <a:latin typeface="Calibri" panose="020F0502020204030204" pitchFamily="34" charset="0"/>
              </a:rPr>
              <a:t>Minimize impacts</a:t>
            </a:r>
          </a:p>
          <a:p>
            <a:pPr marL="463550" algn="l">
              <a:defRPr/>
            </a:pPr>
            <a:endParaRPr lang="en-US" sz="1000" dirty="0">
              <a:ln w="5000" cmpd="sng">
                <a:noFill/>
                <a:prstDash val="solid"/>
              </a:ln>
              <a:solidFill>
                <a:schemeClr val="tx1"/>
              </a:solidFill>
              <a:latin typeface="Calibri" panose="020F0502020204030204" pitchFamily="34" charset="0"/>
            </a:endParaRPr>
          </a:p>
          <a:p>
            <a:pPr marL="688975" indent="-225425" algn="l">
              <a:buFont typeface="Arial" panose="020B0604020202020204" pitchFamily="34" charset="0"/>
              <a:buChar char="•"/>
              <a:defRPr/>
            </a:pPr>
            <a:r>
              <a:rPr lang="en-US" sz="2000" dirty="0">
                <a:ln w="5000" cmpd="sng">
                  <a:noFill/>
                  <a:prstDash val="solid"/>
                </a:ln>
                <a:solidFill>
                  <a:schemeClr val="tx1"/>
                </a:solidFill>
                <a:latin typeface="Calibri" panose="020F0502020204030204" pitchFamily="34" charset="0"/>
              </a:rPr>
              <a:t>Improve habitat quality</a:t>
            </a:r>
          </a:p>
        </p:txBody>
      </p:sp>
    </p:spTree>
    <p:extLst>
      <p:ext uri="{BB962C8B-B14F-4D97-AF65-F5344CB8AC3E}">
        <p14:creationId xmlns:p14="http://schemas.microsoft.com/office/powerpoint/2010/main" val="750070148"/>
      </p:ext>
    </p:extLst>
  </p:cSld>
  <p:clrMapOvr>
    <a:masterClrMapping/>
  </p:clrMapOvr>
  <mc:AlternateContent xmlns:mc="http://schemas.openxmlformats.org/markup-compatibility/2006" xmlns:p14="http://schemas.microsoft.com/office/powerpoint/2010/main">
    <mc:Choice Requires="p14">
      <p:transition spd="slow" p14:dur="2000" advTm="49959"/>
    </mc:Choice>
    <mc:Fallback xmlns="">
      <p:transition spd="slow" advTm="4995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170271-DB7D-80C3-29D7-6387CD968E2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89887" y="3584864"/>
            <a:ext cx="4509697" cy="2978671"/>
          </a:xfrm>
          <a:prstGeom prst="rect">
            <a:avLst/>
          </a:prstGeom>
          <a:ln>
            <a:solidFill>
              <a:schemeClr val="tx1"/>
            </a:solidFill>
          </a:ln>
          <a:effectLst/>
        </p:spPr>
      </p:pic>
      <p:pic>
        <p:nvPicPr>
          <p:cNvPr id="8" name="Picture 7">
            <a:extLst>
              <a:ext uri="{FF2B5EF4-FFF2-40B4-BE49-F238E27FC236}">
                <a16:creationId xmlns:a16="http://schemas.microsoft.com/office/drawing/2014/main" id="{06B66167-DC8F-5B38-2EE6-5E58BC27613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89886" y="294465"/>
            <a:ext cx="4509697" cy="2978671"/>
          </a:xfrm>
          <a:prstGeom prst="rect">
            <a:avLst/>
          </a:prstGeom>
          <a:ln>
            <a:solidFill>
              <a:schemeClr val="tx1"/>
            </a:solidFill>
          </a:ln>
          <a:effectLst/>
        </p:spPr>
      </p:pic>
      <p:sp>
        <p:nvSpPr>
          <p:cNvPr id="8194" name="Rectangle 2"/>
          <p:cNvSpPr>
            <a:spLocks noGrp="1" noChangeArrowheads="1"/>
          </p:cNvSpPr>
          <p:nvPr>
            <p:ph type="title"/>
          </p:nvPr>
        </p:nvSpPr>
        <p:spPr>
          <a:xfrm>
            <a:off x="5333997" y="187036"/>
            <a:ext cx="6052457" cy="838200"/>
          </a:xfrm>
          <a:noFill/>
          <a:ln>
            <a:noFill/>
          </a:ln>
        </p:spPr>
        <p:txBody>
          <a:bodyPr>
            <a:noAutofit/>
          </a:bodyPr>
          <a:lstStyle/>
          <a:p>
            <a:pPr fontAlgn="auto">
              <a:spcAft>
                <a:spcPts val="0"/>
              </a:spcAft>
              <a:defRPr/>
            </a:pPr>
            <a:r>
              <a:rPr lang="en-US" sz="3200" b="1" dirty="0">
                <a:latin typeface="+mn-lt"/>
              </a:rPr>
              <a:t>Green Growth Toolbox</a:t>
            </a:r>
            <a:endParaRPr sz="3200" b="1" dirty="0">
              <a:latin typeface="+mn-lt"/>
            </a:endParaRPr>
          </a:p>
        </p:txBody>
      </p:sp>
      <p:graphicFrame>
        <p:nvGraphicFramePr>
          <p:cNvPr id="34821" name="Rectangle 3">
            <a:extLst>
              <a:ext uri="{FF2B5EF4-FFF2-40B4-BE49-F238E27FC236}">
                <a16:creationId xmlns:a16="http://schemas.microsoft.com/office/drawing/2014/main" id="{CFE442BD-4F5F-5FA6-8CCF-60DF4CC0BD1A}"/>
              </a:ext>
            </a:extLst>
          </p:cNvPr>
          <p:cNvGraphicFramePr>
            <a:graphicFrameLocks noGrp="1"/>
          </p:cNvGraphicFramePr>
          <p:nvPr>
            <p:ph sz="half" idx="1"/>
          </p:nvPr>
        </p:nvGraphicFramePr>
        <p:xfrm>
          <a:off x="5333997" y="1212273"/>
          <a:ext cx="6272647" cy="51054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817534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9874" name="Rectangle 20"/>
          <p:cNvSpPr>
            <a:spLocks noGrp="1" noChangeArrowheads="1"/>
          </p:cNvSpPr>
          <p:nvPr>
            <p:ph type="title" sz="quarter"/>
          </p:nvPr>
        </p:nvSpPr>
        <p:spPr>
          <a:xfrm>
            <a:off x="5882403" y="321643"/>
            <a:ext cx="5538912" cy="990600"/>
          </a:xfrm>
          <a:noFill/>
          <a:effectLst/>
        </p:spPr>
        <p:txBody>
          <a:bodyPr>
            <a:normAutofit fontScale="90000"/>
          </a:bodyPr>
          <a:lstStyle/>
          <a:p>
            <a:pPr algn="ctr" eaLnBrk="1" hangingPunct="1">
              <a:defRPr/>
            </a:pPr>
            <a:r>
              <a:rPr lang="en-US" sz="3600" b="1" dirty="0">
                <a:latin typeface="+mn-lt"/>
              </a:rPr>
              <a:t>The Status of Wildlife in North Carolina</a:t>
            </a:r>
          </a:p>
        </p:txBody>
      </p:sp>
      <p:graphicFrame>
        <p:nvGraphicFramePr>
          <p:cNvPr id="79877" name="Content Placeholder 4">
            <a:extLst>
              <a:ext uri="{FF2B5EF4-FFF2-40B4-BE49-F238E27FC236}">
                <a16:creationId xmlns:a16="http://schemas.microsoft.com/office/drawing/2014/main" id="{D4293AA7-A0AD-0CEB-725A-DA83D86112AD}"/>
              </a:ext>
            </a:extLst>
          </p:cNvPr>
          <p:cNvGraphicFramePr>
            <a:graphicFrameLocks noGrp="1"/>
          </p:cNvGraphicFramePr>
          <p:nvPr>
            <p:ph sz="quarter" idx="1"/>
            <p:extLst>
              <p:ext uri="{D42A27DB-BD31-4B8C-83A1-F6EECF244321}">
                <p14:modId xmlns:p14="http://schemas.microsoft.com/office/powerpoint/2010/main" val="2145264341"/>
              </p:ext>
            </p:extLst>
          </p:nvPr>
        </p:nvGraphicFramePr>
        <p:xfrm>
          <a:off x="5882404" y="1538997"/>
          <a:ext cx="5538911" cy="4655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A picture containing text&#10;&#10;AI-generated content may be incorrect.">
            <a:extLst>
              <a:ext uri="{FF2B5EF4-FFF2-40B4-BE49-F238E27FC236}">
                <a16:creationId xmlns:a16="http://schemas.microsoft.com/office/drawing/2014/main" id="{77CF3A1C-631D-9CD0-2F48-143AF9C6B6FF}"/>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rot="21277251">
            <a:off x="151573" y="-34927"/>
            <a:ext cx="5361659" cy="6916895"/>
          </a:xfrm>
          <a:prstGeom prst="rect">
            <a:avLst/>
          </a:prstGeom>
          <a:ln>
            <a:solidFill>
              <a:schemeClr val="accent1"/>
            </a:solidFill>
          </a:ln>
        </p:spPr>
      </p:pic>
    </p:spTree>
    <p:extLst>
      <p:ext uri="{BB962C8B-B14F-4D97-AF65-F5344CB8AC3E}">
        <p14:creationId xmlns:p14="http://schemas.microsoft.com/office/powerpoint/2010/main" val="3803484598"/>
      </p:ext>
    </p:extLst>
  </p:cSld>
  <p:clrMapOvr>
    <a:masterClrMapping/>
  </p:clrMapOvr>
  <mc:AlternateContent xmlns:mc="http://schemas.openxmlformats.org/markup-compatibility/2006" xmlns:p14="http://schemas.microsoft.com/office/powerpoint/2010/main">
    <mc:Choice Requires="p14">
      <p:transition spd="slow" p14:dur="2000" advTm="39719"/>
    </mc:Choice>
    <mc:Fallback xmlns="">
      <p:transition spd="slow" advTm="39719"/>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sz="quarter"/>
          </p:nvPr>
        </p:nvSpPr>
        <p:spPr>
          <a:xfrm>
            <a:off x="193287" y="270501"/>
            <a:ext cx="11480800" cy="1295400"/>
          </a:xfrm>
          <a:effectLst/>
        </p:spPr>
        <p:txBody>
          <a:bodyPr vert="horz" lIns="45720" rIns="45720" anchor="ctr">
            <a:normAutofit/>
          </a:bodyPr>
          <a:lstStyle/>
          <a:p>
            <a:pPr algn="l"/>
            <a:r>
              <a:rPr lang="en-US" sz="2400" b="1" kern="1200" dirty="0">
                <a:latin typeface="+mn-lt"/>
                <a:ea typeface="+mj-ea"/>
                <a:cs typeface="+mj-cs"/>
              </a:rPr>
              <a:t>Spread-out development patterns </a:t>
            </a:r>
            <a:br>
              <a:rPr lang="en-US" sz="2400" b="1" kern="1200" dirty="0">
                <a:latin typeface="+mn-lt"/>
                <a:ea typeface="+mj-ea"/>
                <a:cs typeface="+mj-cs"/>
              </a:rPr>
            </a:br>
            <a:r>
              <a:rPr lang="en-US" sz="2400" b="1" kern="1200" dirty="0">
                <a:latin typeface="+mn-lt"/>
                <a:ea typeface="+mj-ea"/>
                <a:cs typeface="+mj-cs"/>
              </a:rPr>
              <a:t>cost developers &amp; taxpayers more</a:t>
            </a:r>
          </a:p>
        </p:txBody>
      </p:sp>
      <p:sp>
        <p:nvSpPr>
          <p:cNvPr id="3" name="Date Placeholder 2" hidden="1">
            <a:extLst>
              <a:ext uri="{FF2B5EF4-FFF2-40B4-BE49-F238E27FC236}">
                <a16:creationId xmlns:a16="http://schemas.microsoft.com/office/drawing/2014/main" id="{6A2A3D43-389C-4418-B10F-DC389E534C4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EBAA2EF5-D014-41A2-A660-B1C87AA9770F}" type="datetime1">
              <a:rPr kumimoji="0" lang="en-US" sz="900" b="0" i="0" u="none" strike="noStrike" kern="1200" cap="none" spc="0" normalizeH="0" baseline="0" noProof="0">
                <a:ln>
                  <a:noFill/>
                </a:ln>
                <a:solidFill>
                  <a:srgbClr val="BDE296">
                    <a:shade val="50000"/>
                  </a:srgb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9/17/2026</a:t>
            </a:fld>
            <a:endParaRPr kumimoji="0" lang="en-US" sz="900" b="0" i="0" u="none" strike="noStrike" kern="1200" cap="none" spc="0" normalizeH="0" baseline="0" noProof="0">
              <a:ln>
                <a:noFill/>
              </a:ln>
              <a:solidFill>
                <a:srgbClr val="BDE296">
                  <a:shade val="50000"/>
                </a:srgbClr>
              </a:solidFill>
              <a:effectLst/>
              <a:uLnTx/>
              <a:uFillTx/>
              <a:latin typeface="Aptos" panose="02110004020202020204"/>
              <a:ea typeface="+mn-ea"/>
              <a:cs typeface="+mn-cs"/>
            </a:endParaRPr>
          </a:p>
        </p:txBody>
      </p:sp>
      <p:sp>
        <p:nvSpPr>
          <p:cNvPr id="9" name="Content Placeholder 4">
            <a:extLst>
              <a:ext uri="{FF2B5EF4-FFF2-40B4-BE49-F238E27FC236}">
                <a16:creationId xmlns:a16="http://schemas.microsoft.com/office/drawing/2014/main" id="{055A2400-8C42-422C-B506-9445E7739DA5}"/>
              </a:ext>
            </a:extLst>
          </p:cNvPr>
          <p:cNvSpPr txBox="1">
            <a:spLocks/>
          </p:cNvSpPr>
          <p:nvPr/>
        </p:nvSpPr>
        <p:spPr bwMode="auto">
          <a:xfrm>
            <a:off x="6861716" y="137021"/>
            <a:ext cx="5136997" cy="194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419100" indent="-382588" algn="l" rtl="0" eaLnBrk="1" fontAlgn="base" hangingPunct="1">
              <a:spcBef>
                <a:spcPct val="20000"/>
              </a:spcBef>
              <a:spcAft>
                <a:spcPct val="0"/>
              </a:spcAft>
              <a:buClr>
                <a:srgbClr val="73C0CF"/>
              </a:buClr>
              <a:buSzPct val="80000"/>
              <a:buFont typeface="Wingdings 2" pitchFamily="18" charset="2"/>
              <a:buChar char=""/>
              <a:defRPr lang="en-US" sz="3000" kern="1200">
                <a:solidFill>
                  <a:srgbClr val="161514"/>
                </a:solidFill>
                <a:latin typeface="Candara" pitchFamily="34" charset="0"/>
                <a:ea typeface="+mn-ea"/>
                <a:cs typeface="+mn-cs"/>
              </a:defRPr>
            </a:lvl1pPr>
            <a:lvl2pPr marL="722313" indent="-273050" algn="l" rtl="0" eaLnBrk="1" fontAlgn="base" hangingPunct="1">
              <a:spcBef>
                <a:spcPct val="20000"/>
              </a:spcBef>
              <a:spcAft>
                <a:spcPct val="0"/>
              </a:spcAft>
              <a:buClr>
                <a:srgbClr val="89C7CD"/>
              </a:buClr>
              <a:buSzPct val="90000"/>
              <a:buFont typeface="Wingdings 2" pitchFamily="18" charset="2"/>
              <a:buChar char=""/>
              <a:defRPr lang="en-US" sz="2600" kern="1200">
                <a:solidFill>
                  <a:srgbClr val="161514"/>
                </a:solidFill>
                <a:latin typeface="Candara" pitchFamily="34" charset="0"/>
                <a:ea typeface="+mn-ea"/>
                <a:cs typeface="+mn-cs"/>
              </a:defRPr>
            </a:lvl2pPr>
            <a:lvl3pPr marL="1004888" indent="-255588" algn="l" rtl="0" eaLnBrk="1" fontAlgn="base" hangingPunct="1">
              <a:spcBef>
                <a:spcPct val="20000"/>
              </a:spcBef>
              <a:spcAft>
                <a:spcPct val="0"/>
              </a:spcAft>
              <a:buClr>
                <a:srgbClr val="00B0F0"/>
              </a:buClr>
              <a:buSzPct val="85000"/>
              <a:buFont typeface="Arial" charset="0"/>
              <a:buChar char="○"/>
              <a:defRPr lang="en-US" sz="2400" kern="1200">
                <a:solidFill>
                  <a:srgbClr val="161514"/>
                </a:solidFill>
                <a:latin typeface="Candara" pitchFamily="34" charset="0"/>
                <a:ea typeface="+mn-ea"/>
                <a:cs typeface="+mn-cs"/>
              </a:defRPr>
            </a:lvl3pPr>
            <a:lvl4pPr marL="1279525" indent="-236538" algn="l" rtl="0" eaLnBrk="1" fontAlgn="base" hangingPunct="1">
              <a:spcBef>
                <a:spcPct val="20000"/>
              </a:spcBef>
              <a:spcAft>
                <a:spcPct val="0"/>
              </a:spcAft>
              <a:buClr>
                <a:srgbClr val="6EBEC0"/>
              </a:buClr>
              <a:buSzPct val="90000"/>
              <a:buFont typeface="Wingdings 2" pitchFamily="18" charset="2"/>
              <a:buChar char=""/>
              <a:defRPr lang="en-US" sz="2000" kern="1200">
                <a:solidFill>
                  <a:srgbClr val="161514"/>
                </a:solidFill>
                <a:latin typeface="Candara" pitchFamily="34" charset="0"/>
                <a:ea typeface="+mn-ea"/>
                <a:cs typeface="+mn-cs"/>
              </a:defRPr>
            </a:lvl4pPr>
            <a:lvl5pPr marL="1489075" indent="-182563" algn="l" rtl="0" eaLnBrk="1" fontAlgn="base" hangingPunct="1">
              <a:spcBef>
                <a:spcPct val="20000"/>
              </a:spcBef>
              <a:spcAft>
                <a:spcPct val="0"/>
              </a:spcAft>
              <a:buClr>
                <a:schemeClr val="accent6">
                  <a:lumMod val="75000"/>
                </a:schemeClr>
              </a:buClr>
              <a:buSzPct val="100000"/>
              <a:buFont typeface="Arial" charset="0"/>
              <a:buChar char="-"/>
              <a:defRPr lang="en-US" sz="2000" kern="1200">
                <a:solidFill>
                  <a:srgbClr val="161514"/>
                </a:solidFill>
                <a:latin typeface="Candara" pitchFamily="34" charset="0"/>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a:lstStyle>
          <a:p>
            <a:pPr marL="314325" marR="0" lvl="0" indent="-286941" algn="l" defTabSz="914400" rtl="0" eaLnBrk="1" fontAlgn="base" latinLnBrk="0" hangingPunct="1">
              <a:lnSpc>
                <a:spcPct val="100000"/>
              </a:lnSpc>
              <a:spcBef>
                <a:spcPct val="20000"/>
              </a:spcBef>
              <a:spcAft>
                <a:spcPct val="0"/>
              </a:spcAft>
              <a:buClr>
                <a:srgbClr val="73C0CF"/>
              </a:buClr>
              <a:buSzPct val="60000"/>
              <a:buFont typeface="Wingdings 2" pitchFamily="18" charset="2"/>
              <a:buChar char=""/>
              <a:tabLst/>
              <a:defRPr/>
            </a:pPr>
            <a:endParaRPr kumimoji="0" lang="en-US" sz="1800" b="0" i="0" u="none" strike="noStrike" kern="1200" cap="none" spc="0" normalizeH="0" baseline="0" noProof="0" dirty="0">
              <a:ln>
                <a:noFill/>
              </a:ln>
              <a:solidFill>
                <a:srgbClr val="161514"/>
              </a:solidFill>
              <a:effectLst/>
              <a:uLnTx/>
              <a:uFillTx/>
              <a:latin typeface="Montserrat" panose="00000500000000000000" pitchFamily="2" charset="0"/>
              <a:ea typeface="+mn-ea"/>
              <a:cs typeface="+mn-cs"/>
            </a:endParaRPr>
          </a:p>
          <a:p>
            <a:pPr marL="314325" marR="0" lvl="0" indent="-286941" algn="l" defTabSz="914400" rtl="0" eaLnBrk="1" fontAlgn="base" latinLnBrk="0" hangingPunct="1">
              <a:lnSpc>
                <a:spcPct val="100000"/>
              </a:lnSpc>
              <a:spcBef>
                <a:spcPct val="20000"/>
              </a:spcBef>
              <a:spcAft>
                <a:spcPct val="0"/>
              </a:spcAft>
              <a:buClr>
                <a:srgbClr val="73C0CF"/>
              </a:buClr>
              <a:buSzPct val="60000"/>
              <a:buFont typeface="Wingdings 2" pitchFamily="18" charset="2"/>
              <a:buChar char=""/>
              <a:tabLst/>
              <a:defRPr/>
            </a:pPr>
            <a:r>
              <a:rPr kumimoji="0" lang="en-US" sz="1800" b="1" i="0" u="none" strike="noStrike" kern="1200" cap="none" spc="0" normalizeH="0" baseline="0" noProof="0" dirty="0">
                <a:ln>
                  <a:noFill/>
                </a:ln>
                <a:solidFill>
                  <a:srgbClr val="161514"/>
                </a:solidFill>
                <a:effectLst/>
                <a:uLnTx/>
                <a:uFillTx/>
                <a:latin typeface="Montserrat" panose="00000500000000000000" pitchFamily="2" charset="0"/>
                <a:ea typeface="+mn-ea"/>
                <a:cs typeface="+mn-cs"/>
              </a:rPr>
              <a:t>38%</a:t>
            </a:r>
            <a:r>
              <a:rPr kumimoji="0" lang="en-US" sz="1800" b="0" i="0" u="none" strike="noStrike" kern="1200" cap="none" spc="0" normalizeH="0" baseline="0" noProof="0" dirty="0">
                <a:ln>
                  <a:noFill/>
                </a:ln>
                <a:solidFill>
                  <a:srgbClr val="161514"/>
                </a:solidFill>
                <a:effectLst/>
                <a:uLnTx/>
                <a:uFillTx/>
                <a:latin typeface="Montserrat" panose="00000500000000000000" pitchFamily="2" charset="0"/>
                <a:ea typeface="+mn-ea"/>
                <a:cs typeface="+mn-cs"/>
              </a:rPr>
              <a:t> higher upfront infrastructure cost, </a:t>
            </a:r>
            <a:r>
              <a:rPr kumimoji="0" lang="en-US" sz="1800" b="1" i="0" u="none" strike="noStrike" kern="1200" cap="none" spc="0" normalizeH="0" baseline="0" noProof="0" dirty="0">
                <a:ln>
                  <a:noFill/>
                </a:ln>
                <a:solidFill>
                  <a:srgbClr val="161514"/>
                </a:solidFill>
                <a:effectLst/>
                <a:uLnTx/>
                <a:uFillTx/>
                <a:latin typeface="Montserrat" panose="00000500000000000000" pitchFamily="2" charset="0"/>
                <a:ea typeface="+mn-ea"/>
                <a:cs typeface="+mn-cs"/>
              </a:rPr>
              <a:t>10%</a:t>
            </a:r>
            <a:r>
              <a:rPr kumimoji="0" lang="en-US" sz="1800" b="0" i="0" u="none" strike="noStrike" kern="1200" cap="none" spc="0" normalizeH="0" baseline="0" noProof="0" dirty="0">
                <a:ln>
                  <a:noFill/>
                </a:ln>
                <a:solidFill>
                  <a:srgbClr val="161514"/>
                </a:solidFill>
                <a:effectLst/>
                <a:uLnTx/>
                <a:uFillTx/>
                <a:latin typeface="Montserrat" panose="00000500000000000000" pitchFamily="2" charset="0"/>
                <a:ea typeface="+mn-ea"/>
                <a:cs typeface="+mn-cs"/>
              </a:rPr>
              <a:t> higher maintenance</a:t>
            </a:r>
          </a:p>
          <a:p>
            <a:pPr marL="314325" marR="0" lvl="0" indent="-286941" algn="l" defTabSz="914400" rtl="0" eaLnBrk="1" fontAlgn="base" latinLnBrk="0" hangingPunct="1">
              <a:lnSpc>
                <a:spcPct val="100000"/>
              </a:lnSpc>
              <a:spcBef>
                <a:spcPct val="20000"/>
              </a:spcBef>
              <a:spcAft>
                <a:spcPct val="0"/>
              </a:spcAft>
              <a:buClr>
                <a:srgbClr val="73C0CF"/>
              </a:buClr>
              <a:buSzPct val="60000"/>
              <a:buFont typeface="Wingdings 2" pitchFamily="18" charset="2"/>
              <a:buChar char=""/>
              <a:tabLst/>
              <a:defRPr/>
            </a:pPr>
            <a:r>
              <a:rPr kumimoji="0" lang="en-US" sz="1800" b="0" i="0" u="none" strike="noStrike" kern="1200" cap="none" spc="0" normalizeH="0" baseline="0" noProof="0" dirty="0">
                <a:ln>
                  <a:noFill/>
                </a:ln>
                <a:solidFill>
                  <a:srgbClr val="161514"/>
                </a:solidFill>
                <a:effectLst/>
                <a:uLnTx/>
                <a:uFillTx/>
                <a:latin typeface="Montserrat" panose="00000500000000000000" pitchFamily="2" charset="0"/>
                <a:ea typeface="+mn-ea"/>
                <a:cs typeface="+mn-cs"/>
              </a:rPr>
              <a:t>Taxes can be </a:t>
            </a:r>
            <a:r>
              <a:rPr kumimoji="0" lang="en-US" sz="1800" b="1" i="0" u="none" strike="noStrike" kern="1200" cap="none" spc="0" normalizeH="0" baseline="0" noProof="0" dirty="0">
                <a:ln>
                  <a:noFill/>
                </a:ln>
                <a:solidFill>
                  <a:srgbClr val="161514"/>
                </a:solidFill>
                <a:effectLst/>
                <a:uLnTx/>
                <a:uFillTx/>
                <a:latin typeface="Montserrat" panose="00000500000000000000" pitchFamily="2" charset="0"/>
                <a:ea typeface="+mn-ea"/>
                <a:cs typeface="+mn-cs"/>
              </a:rPr>
              <a:t>TWICE</a:t>
            </a:r>
            <a:r>
              <a:rPr kumimoji="0" lang="en-US" sz="1800" b="0" i="0" u="none" strike="noStrike" kern="1200" cap="none" spc="0" normalizeH="0" baseline="0" noProof="0" dirty="0">
                <a:ln>
                  <a:noFill/>
                </a:ln>
                <a:solidFill>
                  <a:srgbClr val="161514"/>
                </a:solidFill>
                <a:effectLst/>
                <a:uLnTx/>
                <a:uFillTx/>
                <a:latin typeface="Montserrat" panose="00000500000000000000" pitchFamily="2" charset="0"/>
                <a:ea typeface="+mn-ea"/>
                <a:cs typeface="+mn-cs"/>
              </a:rPr>
              <a:t> as high (Louisiana)</a:t>
            </a:r>
          </a:p>
          <a:p>
            <a:pPr marL="314325" marR="0" lvl="0" indent="-286941" algn="l" defTabSz="914400" rtl="0" eaLnBrk="1" fontAlgn="base" latinLnBrk="0" hangingPunct="1">
              <a:lnSpc>
                <a:spcPct val="100000"/>
              </a:lnSpc>
              <a:spcBef>
                <a:spcPct val="20000"/>
              </a:spcBef>
              <a:spcAft>
                <a:spcPct val="0"/>
              </a:spcAft>
              <a:buClr>
                <a:srgbClr val="73C0CF"/>
              </a:buClr>
              <a:buSzPct val="60000"/>
              <a:buFont typeface="Wingdings 2" pitchFamily="18" charset="2"/>
              <a:buChar char=""/>
              <a:tabLst/>
              <a:defRPr/>
            </a:pPr>
            <a:endParaRPr kumimoji="0" lang="en-US" sz="1800" b="0" i="0" u="none" strike="noStrike" kern="1200" cap="none" spc="0" normalizeH="0" baseline="0" noProof="0" dirty="0">
              <a:ln>
                <a:noFill/>
              </a:ln>
              <a:solidFill>
                <a:srgbClr val="161514"/>
              </a:solidFill>
              <a:effectLst/>
              <a:uLnTx/>
              <a:uFillTx/>
              <a:latin typeface="Montserrat" panose="00000500000000000000" pitchFamily="2" charset="0"/>
              <a:ea typeface="+mn-ea"/>
              <a:cs typeface="+mn-cs"/>
            </a:endParaRPr>
          </a:p>
          <a:p>
            <a:pPr marL="314325" marR="0" lvl="0" indent="-286941" algn="l" defTabSz="914400" rtl="0" eaLnBrk="1" fontAlgn="base" latinLnBrk="0" hangingPunct="1">
              <a:lnSpc>
                <a:spcPct val="100000"/>
              </a:lnSpc>
              <a:spcBef>
                <a:spcPct val="20000"/>
              </a:spcBef>
              <a:spcAft>
                <a:spcPct val="0"/>
              </a:spcAft>
              <a:buClr>
                <a:srgbClr val="73C0CF"/>
              </a:buClr>
              <a:buSzPct val="60000"/>
              <a:buFont typeface="Wingdings 2" pitchFamily="18" charset="2"/>
              <a:buChar char=""/>
              <a:tabLst/>
              <a:defRPr/>
            </a:pPr>
            <a:endParaRPr kumimoji="0" lang="en-US" sz="1800" b="0" i="0" u="none" strike="noStrike" kern="1200" cap="none" spc="0" normalizeH="0" baseline="0" noProof="0" dirty="0">
              <a:ln>
                <a:noFill/>
              </a:ln>
              <a:solidFill>
                <a:srgbClr val="161514"/>
              </a:solidFill>
              <a:effectLst/>
              <a:uLnTx/>
              <a:uFillTx/>
              <a:latin typeface="Montserrat" panose="00000500000000000000" pitchFamily="2" charset="0"/>
              <a:ea typeface="+mn-ea"/>
              <a:cs typeface="+mn-cs"/>
            </a:endParaRPr>
          </a:p>
          <a:p>
            <a:pPr marL="314325" marR="0" lvl="0" indent="-286941" algn="l" defTabSz="914400" rtl="0" eaLnBrk="1" fontAlgn="base" latinLnBrk="0" hangingPunct="1">
              <a:lnSpc>
                <a:spcPct val="100000"/>
              </a:lnSpc>
              <a:spcBef>
                <a:spcPct val="20000"/>
              </a:spcBef>
              <a:spcAft>
                <a:spcPct val="0"/>
              </a:spcAft>
              <a:buClr>
                <a:srgbClr val="73C0CF"/>
              </a:buClr>
              <a:buSzPct val="60000"/>
              <a:buFont typeface="Wingdings 2" pitchFamily="18" charset="2"/>
              <a:buChar char=""/>
              <a:tabLst/>
              <a:defRPr/>
            </a:pPr>
            <a:endParaRPr kumimoji="0" lang="en-US" sz="1800" b="0" i="0" u="none" strike="noStrike" kern="1200" cap="none" spc="0" normalizeH="0" baseline="0" noProof="0" dirty="0">
              <a:ln>
                <a:noFill/>
              </a:ln>
              <a:solidFill>
                <a:srgbClr val="161514"/>
              </a:solidFill>
              <a:effectLst/>
              <a:uLnTx/>
              <a:uFillTx/>
              <a:latin typeface="Montserrat" panose="00000500000000000000" pitchFamily="2" charset="0"/>
              <a:ea typeface="+mn-ea"/>
              <a:cs typeface="+mn-cs"/>
            </a:endParaRPr>
          </a:p>
        </p:txBody>
      </p:sp>
      <p:pic>
        <p:nvPicPr>
          <p:cNvPr id="8" name="Picture 7" descr="Aerial view of neighborhood">
            <a:extLst>
              <a:ext uri="{FF2B5EF4-FFF2-40B4-BE49-F238E27FC236}">
                <a16:creationId xmlns:a16="http://schemas.microsoft.com/office/drawing/2014/main" id="{DDF0F0CB-FA46-B294-62A8-F575E6961FC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1751336"/>
            <a:ext cx="12227854" cy="6264532"/>
          </a:xfrm>
          <a:prstGeom prst="rect">
            <a:avLst/>
          </a:prstGeom>
          <a:noFill/>
        </p:spPr>
      </p:pic>
    </p:spTree>
    <p:extLst>
      <p:ext uri="{BB962C8B-B14F-4D97-AF65-F5344CB8AC3E}">
        <p14:creationId xmlns:p14="http://schemas.microsoft.com/office/powerpoint/2010/main" val="1879077471"/>
      </p:ext>
    </p:extLst>
  </p:cSld>
  <p:clrMapOvr>
    <a:masterClrMapping/>
  </p:clrMapOvr>
  <mc:AlternateContent xmlns:mc="http://schemas.openxmlformats.org/markup-compatibility/2006" xmlns:p14="http://schemas.microsoft.com/office/powerpoint/2010/main">
    <mc:Choice Requires="p14">
      <p:transition spd="slow" p14:dur="2000" advTm="47383"/>
    </mc:Choice>
    <mc:Fallback xmlns="">
      <p:transition spd="slow" advTm="47383"/>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AF42DAB6-5B78-1A3D-08EA-79DFF81487ED}"/>
              </a:ext>
            </a:extLst>
          </p:cNvPr>
          <p:cNvPicPr>
            <a:picLocks noChangeAspect="1" noChangeArrowheads="1"/>
          </p:cNvPicPr>
          <p:nvPr/>
        </p:nvPicPr>
        <p:blipFill rotWithShape="1">
          <a:blip r:embed="rId3" cstate="screen">
            <a:alphaModFix amt="35000"/>
            <a:extLst>
              <a:ext uri="{28A0092B-C50C-407E-A947-70E740481C1C}">
                <a14:useLocalDpi xmlns:a14="http://schemas.microsoft.com/office/drawing/2010/main"/>
              </a:ext>
            </a:extLst>
          </a:blip>
          <a:srcRect/>
          <a:stretch/>
        </p:blipFill>
        <p:spPr bwMode="auto">
          <a:xfrm>
            <a:off x="0" y="2422468"/>
            <a:ext cx="12192000" cy="443553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8032BFFE-A6C9-46AE-8F4E-4179AFC86F55}"/>
              </a:ext>
            </a:extLst>
          </p:cNvPr>
          <p:cNvSpPr/>
          <p:nvPr/>
        </p:nvSpPr>
        <p:spPr>
          <a:xfrm>
            <a:off x="7820438" y="6017305"/>
            <a:ext cx="5029200" cy="646331"/>
          </a:xfrm>
          <a:prstGeom prst="rect">
            <a:avLst/>
          </a:prstGeom>
        </p:spPr>
        <p:txBody>
          <a:bodyPr wrap="square">
            <a:spAutoFit/>
          </a:bodyPr>
          <a:lstStyle/>
          <a:p>
            <a:pPr>
              <a:defRPr/>
            </a:pPr>
            <a:r>
              <a:rPr lang="en-US" dirty="0">
                <a:solidFill>
                  <a:schemeClr val="accent3">
                    <a:lumMod val="50000"/>
                  </a:schemeClr>
                </a:solidFill>
                <a:latin typeface="Montserrat" panose="00000500000000000000" pitchFamily="2" charset="0"/>
              </a:rPr>
              <a:t>Barrett L. Kays, Ph.D., FASLA, CPSS</a:t>
            </a:r>
          </a:p>
          <a:p>
            <a:pPr>
              <a:defRPr/>
            </a:pPr>
            <a:r>
              <a:rPr lang="en-US" dirty="0">
                <a:solidFill>
                  <a:schemeClr val="accent3">
                    <a:lumMod val="50000"/>
                  </a:schemeClr>
                </a:solidFill>
                <a:latin typeface="Montserrat" panose="00000500000000000000" pitchFamily="2" charset="0"/>
              </a:rPr>
              <a:t>Landis, PLLC, Raleigh, NC</a:t>
            </a:r>
          </a:p>
        </p:txBody>
      </p:sp>
      <p:graphicFrame>
        <p:nvGraphicFramePr>
          <p:cNvPr id="13" name="Table 13">
            <a:extLst>
              <a:ext uri="{FF2B5EF4-FFF2-40B4-BE49-F238E27FC236}">
                <a16:creationId xmlns:a16="http://schemas.microsoft.com/office/drawing/2014/main" id="{A86B2011-564A-44AE-8772-A6E7D375218E}"/>
              </a:ext>
            </a:extLst>
          </p:cNvPr>
          <p:cNvGraphicFramePr>
            <a:graphicFrameLocks noGrp="1"/>
          </p:cNvGraphicFramePr>
          <p:nvPr>
            <p:extLst>
              <p:ext uri="{D42A27DB-BD31-4B8C-83A1-F6EECF244321}">
                <p14:modId xmlns:p14="http://schemas.microsoft.com/office/powerpoint/2010/main" val="1356699314"/>
              </p:ext>
            </p:extLst>
          </p:nvPr>
        </p:nvGraphicFramePr>
        <p:xfrm>
          <a:off x="1254652" y="1386840"/>
          <a:ext cx="7847635" cy="4084320"/>
        </p:xfrm>
        <a:graphic>
          <a:graphicData uri="http://schemas.openxmlformats.org/drawingml/2006/table">
            <a:tbl>
              <a:tblPr bandRow="1">
                <a:effectLst>
                  <a:outerShdw blurRad="50800" dist="50800" dir="5400000" algn="ctr" rotWithShape="0">
                    <a:schemeClr val="accent6">
                      <a:lumMod val="50000"/>
                    </a:schemeClr>
                  </a:outerShdw>
                </a:effectLst>
                <a:tableStyleId>{9D7B26C5-4107-4FEC-AEDC-1716B250A1EF}</a:tableStyleId>
              </a:tblPr>
              <a:tblGrid>
                <a:gridCol w="4873564">
                  <a:extLst>
                    <a:ext uri="{9D8B030D-6E8A-4147-A177-3AD203B41FA5}">
                      <a16:colId xmlns:a16="http://schemas.microsoft.com/office/drawing/2014/main" val="512266226"/>
                    </a:ext>
                  </a:extLst>
                </a:gridCol>
                <a:gridCol w="2974071">
                  <a:extLst>
                    <a:ext uri="{9D8B030D-6E8A-4147-A177-3AD203B41FA5}">
                      <a16:colId xmlns:a16="http://schemas.microsoft.com/office/drawing/2014/main" val="1605961301"/>
                    </a:ext>
                  </a:extLst>
                </a:gridCol>
              </a:tblGrid>
              <a:tr h="827812">
                <a:tc>
                  <a:txBody>
                    <a:bodyPr/>
                    <a:lstStyle/>
                    <a:p>
                      <a:endParaRPr lang="en-US" sz="2400" dirty="0">
                        <a:solidFill>
                          <a:schemeClr val="accent3">
                            <a:lumMod val="50000"/>
                          </a:schemeClr>
                        </a:solidFill>
                        <a:latin typeface="+mn-lt"/>
                      </a:endParaRPr>
                    </a:p>
                  </a:txBody>
                  <a:tcPr>
                    <a:lnL>
                      <a:noFill/>
                    </a:lnL>
                    <a:lnR>
                      <a:noFill/>
                    </a:lnR>
                    <a:lnT w="12700" cmpd="sng">
                      <a:noFill/>
                    </a:lnT>
                    <a:lnB>
                      <a:noFill/>
                    </a:lnB>
                    <a:lnTlToBr w="12700" cmpd="sng">
                      <a:noFill/>
                      <a:prstDash val="solid"/>
                    </a:lnTlToBr>
                    <a:lnBlToTr w="12700" cmpd="sng">
                      <a:noFill/>
                      <a:prstDash val="solid"/>
                    </a:lnBlToTr>
                    <a:noFill/>
                  </a:tcPr>
                </a:tc>
                <a:tc>
                  <a:txBody>
                    <a:bodyPr/>
                    <a:lstStyle/>
                    <a:p>
                      <a:r>
                        <a:rPr lang="en-US" sz="2400" dirty="0">
                          <a:solidFill>
                            <a:schemeClr val="accent3">
                              <a:lumMod val="50000"/>
                            </a:schemeClr>
                          </a:solidFill>
                          <a:latin typeface="+mn-lt"/>
                        </a:rPr>
                        <a:t>Construction cost/Gallon of water treated</a:t>
                      </a:r>
                    </a:p>
                  </a:txBody>
                  <a:tcPr>
                    <a:lnL>
                      <a:noFill/>
                    </a:lnL>
                    <a:lnR>
                      <a:noFill/>
                    </a:lnR>
                    <a:lnT w="12700" cmpd="sng">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52191088"/>
                  </a:ext>
                </a:extLst>
              </a:tr>
              <a:tr h="360841">
                <a:tc>
                  <a:txBody>
                    <a:bodyPr/>
                    <a:lstStyle/>
                    <a:p>
                      <a:r>
                        <a:rPr lang="en-US" sz="2800" b="1" dirty="0">
                          <a:solidFill>
                            <a:schemeClr val="accent3">
                              <a:lumMod val="50000"/>
                            </a:schemeClr>
                          </a:solidFill>
                          <a:latin typeface="+mn-lt"/>
                        </a:rPr>
                        <a:t>Preserving Natural Areas</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2800" b="1" dirty="0">
                          <a:solidFill>
                            <a:schemeClr val="accent3">
                              <a:lumMod val="50000"/>
                            </a:schemeClr>
                          </a:solidFill>
                          <a:latin typeface="+mn-lt"/>
                        </a:rPr>
                        <a:t>$0.03 - 0.05</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40051305"/>
                  </a:ext>
                </a:extLst>
              </a:tr>
              <a:tr h="330468">
                <a:tc>
                  <a:txBody>
                    <a:bodyPr/>
                    <a:lstStyle/>
                    <a:p>
                      <a:r>
                        <a:rPr lang="en-US" sz="2000" dirty="0">
                          <a:solidFill>
                            <a:schemeClr val="accent3">
                              <a:lumMod val="50000"/>
                            </a:schemeClr>
                          </a:solidFill>
                          <a:latin typeface="+mn-lt"/>
                        </a:rPr>
                        <a:t>Enhanced Infiltration</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2000">
                          <a:solidFill>
                            <a:schemeClr val="accent3">
                              <a:lumMod val="50000"/>
                            </a:schemeClr>
                          </a:solidFill>
                          <a:latin typeface="+mn-lt"/>
                        </a:rPr>
                        <a:t>$0.05 - 0.10</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98601130"/>
                  </a:ext>
                </a:extLst>
              </a:tr>
              <a:tr h="330468">
                <a:tc>
                  <a:txBody>
                    <a:bodyPr/>
                    <a:lstStyle/>
                    <a:p>
                      <a:r>
                        <a:rPr lang="en-US" sz="2000" dirty="0">
                          <a:solidFill>
                            <a:schemeClr val="accent3">
                              <a:lumMod val="50000"/>
                            </a:schemeClr>
                          </a:solidFill>
                          <a:latin typeface="+mn-lt"/>
                        </a:rPr>
                        <a:t>Stormwater wetland ponds</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2000" dirty="0">
                          <a:solidFill>
                            <a:schemeClr val="accent3">
                              <a:lumMod val="50000"/>
                            </a:schemeClr>
                          </a:solidFill>
                          <a:latin typeface="+mn-lt"/>
                        </a:rPr>
                        <a:t>$0.25 - 1.25</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21643157"/>
                  </a:ext>
                </a:extLst>
              </a:tr>
              <a:tr h="330468">
                <a:tc>
                  <a:txBody>
                    <a:bodyPr/>
                    <a:lstStyle/>
                    <a:p>
                      <a:r>
                        <a:rPr lang="en-US" sz="2000" dirty="0">
                          <a:solidFill>
                            <a:schemeClr val="accent3">
                              <a:lumMod val="50000"/>
                            </a:schemeClr>
                          </a:solidFill>
                          <a:latin typeface="+mn-lt"/>
                        </a:rPr>
                        <a:t>Sand/peat infiltration swales</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2000" dirty="0">
                          <a:solidFill>
                            <a:schemeClr val="accent3">
                              <a:lumMod val="50000"/>
                            </a:schemeClr>
                          </a:solidFill>
                          <a:latin typeface="+mn-lt"/>
                        </a:rPr>
                        <a:t>$0.50 - 0.75</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05626697"/>
                  </a:ext>
                </a:extLst>
              </a:tr>
              <a:tr h="330468">
                <a:tc>
                  <a:txBody>
                    <a:bodyPr/>
                    <a:lstStyle/>
                    <a:p>
                      <a:r>
                        <a:rPr lang="en-US" sz="2000">
                          <a:solidFill>
                            <a:schemeClr val="accent3">
                              <a:lumMod val="50000"/>
                            </a:schemeClr>
                          </a:solidFill>
                          <a:latin typeface="+mn-lt"/>
                        </a:rPr>
                        <a:t>Rainwater harvesting</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2000" dirty="0">
                          <a:solidFill>
                            <a:schemeClr val="accent3">
                              <a:lumMod val="50000"/>
                            </a:schemeClr>
                          </a:solidFill>
                          <a:latin typeface="+mn-lt"/>
                        </a:rPr>
                        <a:t>$0.50 - 2.50</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2826815"/>
                  </a:ext>
                </a:extLst>
              </a:tr>
              <a:tr h="330468">
                <a:tc>
                  <a:txBody>
                    <a:bodyPr/>
                    <a:lstStyle/>
                    <a:p>
                      <a:r>
                        <a:rPr lang="en-US" sz="2000">
                          <a:solidFill>
                            <a:schemeClr val="accent3">
                              <a:lumMod val="50000"/>
                            </a:schemeClr>
                          </a:solidFill>
                          <a:latin typeface="+mn-lt"/>
                        </a:rPr>
                        <a:t>Sand/peat filtration</a:t>
                      </a:r>
                    </a:p>
                  </a:txBody>
                  <a:tcPr>
                    <a:lnL>
                      <a:noFill/>
                    </a:lnL>
                    <a:lnR>
                      <a:noFill/>
                    </a:lnR>
                    <a:lnT>
                      <a:noFill/>
                    </a:lnT>
                    <a:lnB>
                      <a:noFill/>
                    </a:lnB>
                    <a:lnTlToBr w="12700" cmpd="sng">
                      <a:noFill/>
                      <a:prstDash val="solid"/>
                    </a:lnTlToBr>
                    <a:lnBlToTr w="12700" cmpd="sng">
                      <a:noFill/>
                      <a:prstDash val="solid"/>
                    </a:lnBlToTr>
                  </a:tcPr>
                </a:tc>
                <a:tc>
                  <a:txBody>
                    <a:bodyPr/>
                    <a:lstStyle/>
                    <a:p>
                      <a:r>
                        <a:rPr lang="en-US" sz="2000" dirty="0">
                          <a:solidFill>
                            <a:schemeClr val="accent3">
                              <a:lumMod val="50000"/>
                            </a:schemeClr>
                          </a:solidFill>
                          <a:latin typeface="+mn-lt"/>
                        </a:rPr>
                        <a:t>$2.50 - 3.50</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15820274"/>
                  </a:ext>
                </a:extLst>
              </a:tr>
              <a:tr h="330468">
                <a:tc>
                  <a:txBody>
                    <a:bodyPr/>
                    <a:lstStyle/>
                    <a:p>
                      <a:r>
                        <a:rPr lang="en-US" sz="2000" dirty="0">
                          <a:solidFill>
                            <a:schemeClr val="accent3">
                              <a:lumMod val="50000"/>
                            </a:schemeClr>
                          </a:solidFill>
                          <a:latin typeface="+mn-lt"/>
                        </a:rPr>
                        <a:t>Renovation of urban streets</a:t>
                      </a:r>
                    </a:p>
                  </a:txBody>
                  <a:tcPr>
                    <a:lnL>
                      <a:noFill/>
                    </a:lnL>
                    <a:lnR>
                      <a:noFill/>
                    </a:lnR>
                    <a:lnT>
                      <a:noFill/>
                    </a:lnT>
                    <a:lnB w="12700" cmpd="sng">
                      <a:noFill/>
                    </a:lnB>
                    <a:lnTlToBr w="12700" cmpd="sng">
                      <a:noFill/>
                      <a:prstDash val="solid"/>
                    </a:lnTlToBr>
                    <a:lnBlToTr w="12700" cmpd="sng">
                      <a:noFill/>
                      <a:prstDash val="solid"/>
                    </a:lnBlToTr>
                  </a:tcPr>
                </a:tc>
                <a:tc>
                  <a:txBody>
                    <a:bodyPr/>
                    <a:lstStyle/>
                    <a:p>
                      <a:r>
                        <a:rPr lang="en-US" sz="2000" dirty="0">
                          <a:solidFill>
                            <a:schemeClr val="accent3">
                              <a:lumMod val="50000"/>
                            </a:schemeClr>
                          </a:solidFill>
                          <a:latin typeface="+mn-lt"/>
                        </a:rPr>
                        <a:t>$5.00 - 12.50</a:t>
                      </a:r>
                    </a:p>
                  </a:txBody>
                  <a:tcPr>
                    <a:lnL>
                      <a:noFill/>
                    </a:lnL>
                    <a:lnR>
                      <a:noFill/>
                    </a:lnR>
                    <a:lnT>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50067727"/>
                  </a:ext>
                </a:extLst>
              </a:tr>
            </a:tbl>
          </a:graphicData>
        </a:graphic>
      </p:graphicFrame>
      <p:sp>
        <p:nvSpPr>
          <p:cNvPr id="12" name="Title 1">
            <a:extLst>
              <a:ext uri="{FF2B5EF4-FFF2-40B4-BE49-F238E27FC236}">
                <a16:creationId xmlns:a16="http://schemas.microsoft.com/office/drawing/2014/main" id="{5698E294-0593-4020-9A91-9BD514DC81DF}"/>
              </a:ext>
            </a:extLst>
          </p:cNvPr>
          <p:cNvSpPr>
            <a:spLocks noGrp="1"/>
          </p:cNvSpPr>
          <p:nvPr>
            <p:ph type="title"/>
          </p:nvPr>
        </p:nvSpPr>
        <p:spPr>
          <a:xfrm>
            <a:off x="652769" y="248773"/>
            <a:ext cx="7782846" cy="1143000"/>
          </a:xfrm>
          <a:noFill/>
          <a:ln>
            <a:noFill/>
          </a:ln>
          <a:effectLst/>
        </p:spPr>
        <p:txBody>
          <a:bodyPr vert="horz" lIns="45720" tIns="45720" rIns="45720" bIns="45720" anchor="ctr">
            <a:noAutofit/>
          </a:bodyPr>
          <a:lstStyle/>
          <a:p>
            <a:r>
              <a:rPr lang="en-US" sz="3600" b="1" dirty="0">
                <a:solidFill>
                  <a:schemeClr val="accent3">
                    <a:lumMod val="50000"/>
                  </a:schemeClr>
                </a:solidFill>
              </a:rPr>
              <a:t>Cost of Stormwater Strategies</a:t>
            </a:r>
            <a:endParaRPr lang="en-US" sz="4800" b="1" dirty="0">
              <a:solidFill>
                <a:schemeClr val="accent3">
                  <a:lumMod val="50000"/>
                </a:schemeClr>
              </a:solidFill>
            </a:endParaRPr>
          </a:p>
        </p:txBody>
      </p:sp>
    </p:spTree>
    <p:extLst>
      <p:ext uri="{BB962C8B-B14F-4D97-AF65-F5344CB8AC3E}">
        <p14:creationId xmlns:p14="http://schemas.microsoft.com/office/powerpoint/2010/main" val="2731731415"/>
      </p:ext>
    </p:extLst>
  </p:cSld>
  <p:clrMapOvr>
    <a:masterClrMapping/>
  </p:clrMapOvr>
  <mc:AlternateContent xmlns:mc="http://schemas.openxmlformats.org/markup-compatibility/2006" xmlns:p14="http://schemas.microsoft.com/office/powerpoint/2010/main">
    <mc:Choice Requires="p14">
      <p:transition spd="slow" p14:dur="2000" advTm="43184"/>
    </mc:Choice>
    <mc:Fallback xmlns="">
      <p:transition spd="slow" advTm="43184"/>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760E4F-9B43-F13E-882D-81EA5F0502E0}"/>
              </a:ext>
            </a:extLst>
          </p:cNvPr>
          <p:cNvSpPr txBox="1">
            <a:spLocks/>
          </p:cNvSpPr>
          <p:nvPr/>
        </p:nvSpPr>
        <p:spPr>
          <a:xfrm>
            <a:off x="640080" y="325369"/>
            <a:ext cx="4368602" cy="195684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200" b="1" dirty="0"/>
              <a:t>Barriers to Conservation in Land Use Planning</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AACD9AA-FF3C-5CE8-DDBA-7C28A67290EA}"/>
              </a:ext>
            </a:extLst>
          </p:cNvPr>
          <p:cNvSpPr txBox="1"/>
          <p:nvPr/>
        </p:nvSpPr>
        <p:spPr>
          <a:xfrm>
            <a:off x="640080" y="2872899"/>
            <a:ext cx="4243589" cy="3320668"/>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2200" dirty="0"/>
              <a:t>Private landowner rights</a:t>
            </a:r>
          </a:p>
          <a:p>
            <a:pPr marL="57150">
              <a:lnSpc>
                <a:spcPct val="90000"/>
              </a:lnSpc>
              <a:spcAft>
                <a:spcPts val="600"/>
              </a:spcAft>
            </a:pPr>
            <a:endParaRPr lang="en-US" sz="1100" dirty="0"/>
          </a:p>
          <a:p>
            <a:pPr marL="57150">
              <a:lnSpc>
                <a:spcPct val="90000"/>
              </a:lnSpc>
              <a:spcAft>
                <a:spcPts val="600"/>
              </a:spcAft>
            </a:pPr>
            <a:endParaRPr lang="en-US" sz="2200" dirty="0"/>
          </a:p>
        </p:txBody>
      </p:sp>
      <p:pic>
        <p:nvPicPr>
          <p:cNvPr id="7" name="Picture 6">
            <a:extLst>
              <a:ext uri="{FF2B5EF4-FFF2-40B4-BE49-F238E27FC236}">
                <a16:creationId xmlns:a16="http://schemas.microsoft.com/office/drawing/2014/main" id="{0B0E9AB7-D29C-A31F-F42A-62CDBEEAEBA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620486" y="466344"/>
            <a:ext cx="6081675" cy="5925312"/>
          </a:xfrm>
          <a:prstGeom prst="rect">
            <a:avLst/>
          </a:prstGeom>
        </p:spPr>
      </p:pic>
    </p:spTree>
    <p:extLst>
      <p:ext uri="{BB962C8B-B14F-4D97-AF65-F5344CB8AC3E}">
        <p14:creationId xmlns:p14="http://schemas.microsoft.com/office/powerpoint/2010/main" val="3766402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9CF1487-FAE4-1C97-86E6-C001B3498AB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EC6FB7B-CB63-7B10-9893-15BA76FFB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92FD0F-BE97-C43C-B1EC-3C437ADD0E6A}"/>
              </a:ext>
            </a:extLst>
          </p:cNvPr>
          <p:cNvSpPr txBox="1">
            <a:spLocks/>
          </p:cNvSpPr>
          <p:nvPr/>
        </p:nvSpPr>
        <p:spPr>
          <a:xfrm>
            <a:off x="640080" y="325369"/>
            <a:ext cx="4368602" cy="195684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200" b="1" dirty="0"/>
              <a:t>Barriers to Conservation in Land Use Planning</a:t>
            </a:r>
          </a:p>
        </p:txBody>
      </p:sp>
      <p:sp>
        <p:nvSpPr>
          <p:cNvPr id="12" name="sketchy line">
            <a:extLst>
              <a:ext uri="{FF2B5EF4-FFF2-40B4-BE49-F238E27FC236}">
                <a16:creationId xmlns:a16="http://schemas.microsoft.com/office/drawing/2014/main" id="{B4935259-B0CE-1081-1A7D-8828BB757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C922540-133D-EDAB-194D-C5867A5B7708}"/>
              </a:ext>
            </a:extLst>
          </p:cNvPr>
          <p:cNvSpPr txBox="1"/>
          <p:nvPr/>
        </p:nvSpPr>
        <p:spPr>
          <a:xfrm>
            <a:off x="640080" y="2872899"/>
            <a:ext cx="4243589" cy="3320668"/>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2200" dirty="0">
                <a:solidFill>
                  <a:schemeClr val="bg2"/>
                </a:solidFill>
              </a:rPr>
              <a:t>Private landowner rights</a:t>
            </a:r>
          </a:p>
          <a:p>
            <a:pPr marL="57150">
              <a:lnSpc>
                <a:spcPct val="90000"/>
              </a:lnSpc>
              <a:spcAft>
                <a:spcPts val="600"/>
              </a:spcAft>
            </a:pPr>
            <a:endParaRPr lang="en-US" sz="1100" dirty="0"/>
          </a:p>
          <a:p>
            <a:pPr marL="285750" indent="-228600">
              <a:lnSpc>
                <a:spcPct val="90000"/>
              </a:lnSpc>
              <a:spcAft>
                <a:spcPts val="600"/>
              </a:spcAft>
              <a:buFont typeface="Arial" panose="020B0604020202020204" pitchFamily="34" charset="0"/>
              <a:buChar char="•"/>
            </a:pPr>
            <a:r>
              <a:rPr lang="en-US" sz="2200" dirty="0"/>
              <a:t>Balancing competing priorities</a:t>
            </a:r>
          </a:p>
          <a:p>
            <a:pPr marL="57150">
              <a:lnSpc>
                <a:spcPct val="90000"/>
              </a:lnSpc>
              <a:spcAft>
                <a:spcPts val="600"/>
              </a:spcAft>
            </a:pPr>
            <a:endParaRPr lang="en-US" sz="1100" dirty="0"/>
          </a:p>
          <a:p>
            <a:pPr marL="57150">
              <a:lnSpc>
                <a:spcPct val="90000"/>
              </a:lnSpc>
              <a:spcAft>
                <a:spcPts val="600"/>
              </a:spcAft>
            </a:pPr>
            <a:endParaRPr lang="en-US" sz="1100" dirty="0"/>
          </a:p>
          <a:p>
            <a:pPr marL="285750" indent="-228600">
              <a:lnSpc>
                <a:spcPct val="90000"/>
              </a:lnSpc>
              <a:spcAft>
                <a:spcPts val="600"/>
              </a:spcAft>
              <a:buFont typeface="Arial" panose="020B0604020202020204" pitchFamily="34" charset="0"/>
              <a:buChar char="•"/>
            </a:pPr>
            <a:endParaRPr lang="en-US" sz="2200" dirty="0"/>
          </a:p>
          <a:p>
            <a:pPr marL="285750" indent="-228600">
              <a:lnSpc>
                <a:spcPct val="90000"/>
              </a:lnSpc>
              <a:spcAft>
                <a:spcPts val="600"/>
              </a:spcAft>
              <a:buFont typeface="Arial" panose="020B0604020202020204" pitchFamily="34" charset="0"/>
              <a:buChar char="•"/>
            </a:pPr>
            <a:endParaRPr lang="en-US" sz="2200" dirty="0"/>
          </a:p>
        </p:txBody>
      </p:sp>
      <p:pic>
        <p:nvPicPr>
          <p:cNvPr id="5" name="Picture 4" descr="Diagram, venn diagram&#10;&#10;AI-generated content may be incorrect.">
            <a:extLst>
              <a:ext uri="{FF2B5EF4-FFF2-40B4-BE49-F238E27FC236}">
                <a16:creationId xmlns:a16="http://schemas.microsoft.com/office/drawing/2014/main" id="{617502E0-7114-9728-9528-DE7E4D643D65}"/>
              </a:ext>
            </a:extLst>
          </p:cNvPr>
          <p:cNvPicPr>
            <a:picLocks noChangeAspect="1"/>
          </p:cNvPicPr>
          <p:nvPr/>
        </p:nvPicPr>
        <p:blipFill>
          <a:blip r:embed="rId2" cstate="screen">
            <a:extLst>
              <a:ext uri="{28A0092B-C50C-407E-A947-70E740481C1C}">
                <a14:useLocalDpi xmlns:a14="http://schemas.microsoft.com/office/drawing/2010/main"/>
              </a:ext>
            </a:extLst>
          </a:blip>
          <a:srcRect l="1954" r="2" b="5602"/>
          <a:stretch>
            <a:fillRect/>
          </a:stretch>
        </p:blipFill>
        <p:spPr>
          <a:xfrm>
            <a:off x="5221936" y="192029"/>
            <a:ext cx="6878775" cy="6473942"/>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971283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F49C13-DF67-13F5-CB51-99AA59C48AF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A92D63C-D567-957E-946A-6F8C28DB9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09042F-FEE8-FB05-765B-43D14A7090CE}"/>
              </a:ext>
            </a:extLst>
          </p:cNvPr>
          <p:cNvSpPr txBox="1">
            <a:spLocks/>
          </p:cNvSpPr>
          <p:nvPr/>
        </p:nvSpPr>
        <p:spPr>
          <a:xfrm>
            <a:off x="640080" y="325369"/>
            <a:ext cx="4368602" cy="195684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200" b="1" dirty="0"/>
              <a:t>Barriers to Conservation in Land Use Planning</a:t>
            </a:r>
          </a:p>
        </p:txBody>
      </p:sp>
      <p:sp>
        <p:nvSpPr>
          <p:cNvPr id="12" name="sketchy line">
            <a:extLst>
              <a:ext uri="{FF2B5EF4-FFF2-40B4-BE49-F238E27FC236}">
                <a16:creationId xmlns:a16="http://schemas.microsoft.com/office/drawing/2014/main" id="{99ED4C78-44A4-0922-A49E-B998DBFC1B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1988330-884D-A502-6222-A596BD36D6A4}"/>
              </a:ext>
            </a:extLst>
          </p:cNvPr>
          <p:cNvSpPr txBox="1"/>
          <p:nvPr/>
        </p:nvSpPr>
        <p:spPr>
          <a:xfrm>
            <a:off x="640080" y="2872899"/>
            <a:ext cx="4243589" cy="3320668"/>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2200" dirty="0">
                <a:solidFill>
                  <a:schemeClr val="bg2"/>
                </a:solidFill>
              </a:rPr>
              <a:t>Private landowner rights</a:t>
            </a:r>
          </a:p>
          <a:p>
            <a:pPr marL="57150">
              <a:lnSpc>
                <a:spcPct val="90000"/>
              </a:lnSpc>
              <a:spcAft>
                <a:spcPts val="600"/>
              </a:spcAft>
            </a:pPr>
            <a:endParaRPr lang="en-US" sz="1100" dirty="0">
              <a:solidFill>
                <a:schemeClr val="bg2"/>
              </a:solidFill>
            </a:endParaRPr>
          </a:p>
          <a:p>
            <a:pPr marL="285750" indent="-228600">
              <a:lnSpc>
                <a:spcPct val="90000"/>
              </a:lnSpc>
              <a:spcAft>
                <a:spcPts val="600"/>
              </a:spcAft>
              <a:buFont typeface="Arial" panose="020B0604020202020204" pitchFamily="34" charset="0"/>
              <a:buChar char="•"/>
            </a:pPr>
            <a:r>
              <a:rPr lang="en-US" sz="2200" dirty="0">
                <a:solidFill>
                  <a:schemeClr val="bg2"/>
                </a:solidFill>
              </a:rPr>
              <a:t>Balancing differing priorities</a:t>
            </a:r>
          </a:p>
          <a:p>
            <a:pPr marL="57150">
              <a:lnSpc>
                <a:spcPct val="90000"/>
              </a:lnSpc>
              <a:spcAft>
                <a:spcPts val="600"/>
              </a:spcAft>
            </a:pPr>
            <a:endParaRPr lang="en-US" sz="1100" dirty="0"/>
          </a:p>
          <a:p>
            <a:pPr marL="285750" indent="-228600">
              <a:lnSpc>
                <a:spcPct val="90000"/>
              </a:lnSpc>
              <a:spcAft>
                <a:spcPts val="600"/>
              </a:spcAft>
              <a:buFont typeface="Arial" panose="020B0604020202020204" pitchFamily="34" charset="0"/>
              <a:buChar char="•"/>
            </a:pPr>
            <a:r>
              <a:rPr lang="en-US" sz="2200" dirty="0"/>
              <a:t>Political will</a:t>
            </a:r>
          </a:p>
          <a:p>
            <a:pPr marL="57150">
              <a:lnSpc>
                <a:spcPct val="90000"/>
              </a:lnSpc>
              <a:spcAft>
                <a:spcPts val="600"/>
              </a:spcAft>
            </a:pPr>
            <a:endParaRPr lang="en-US" sz="1100" dirty="0"/>
          </a:p>
          <a:p>
            <a:pPr marL="285750" indent="-228600">
              <a:lnSpc>
                <a:spcPct val="90000"/>
              </a:lnSpc>
              <a:spcAft>
                <a:spcPts val="600"/>
              </a:spcAft>
              <a:buFont typeface="Arial" panose="020B0604020202020204" pitchFamily="34" charset="0"/>
              <a:buChar char="•"/>
            </a:pPr>
            <a:endParaRPr lang="en-US" sz="2200" dirty="0"/>
          </a:p>
          <a:p>
            <a:pPr marL="285750" indent="-228600">
              <a:lnSpc>
                <a:spcPct val="90000"/>
              </a:lnSpc>
              <a:spcAft>
                <a:spcPts val="600"/>
              </a:spcAft>
              <a:buFont typeface="Arial" panose="020B0604020202020204" pitchFamily="34" charset="0"/>
              <a:buChar char="•"/>
            </a:pPr>
            <a:endParaRPr lang="en-US" sz="2200" dirty="0"/>
          </a:p>
        </p:txBody>
      </p:sp>
      <p:pic>
        <p:nvPicPr>
          <p:cNvPr id="5" name="Picture 4" descr="Diagram, venn diagram&#10;&#10;AI-generated content may be incorrect.">
            <a:extLst>
              <a:ext uri="{FF2B5EF4-FFF2-40B4-BE49-F238E27FC236}">
                <a16:creationId xmlns:a16="http://schemas.microsoft.com/office/drawing/2014/main" id="{8324F45E-F7E1-BD0C-A7FD-B73C7BDB5EDF}"/>
              </a:ext>
            </a:extLst>
          </p:cNvPr>
          <p:cNvPicPr>
            <a:picLocks noChangeAspect="1"/>
          </p:cNvPicPr>
          <p:nvPr/>
        </p:nvPicPr>
        <p:blipFill>
          <a:blip r:embed="rId2" cstate="screen">
            <a:extLst>
              <a:ext uri="{28A0092B-C50C-407E-A947-70E740481C1C}">
                <a14:useLocalDpi xmlns:a14="http://schemas.microsoft.com/office/drawing/2010/main"/>
              </a:ext>
            </a:extLst>
          </a:blip>
          <a:srcRect l="1954" r="2" b="5602"/>
          <a:stretch>
            <a:fillRect/>
          </a:stretch>
        </p:blipFill>
        <p:spPr>
          <a:xfrm>
            <a:off x="5221936" y="192029"/>
            <a:ext cx="6878775" cy="6473942"/>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480403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3E7BAD0-A073-7A60-6A2F-D770AB1F9E7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617FEDD-B038-F58D-91F6-56AEE41E4F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312D34-244B-2030-9FFC-B25D4F9CDC40}"/>
              </a:ext>
            </a:extLst>
          </p:cNvPr>
          <p:cNvSpPr txBox="1">
            <a:spLocks/>
          </p:cNvSpPr>
          <p:nvPr/>
        </p:nvSpPr>
        <p:spPr>
          <a:xfrm>
            <a:off x="640080" y="325369"/>
            <a:ext cx="4368602" cy="195684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200" b="1" dirty="0"/>
              <a:t>Barriers to Conservation in Land Use Planning</a:t>
            </a:r>
          </a:p>
        </p:txBody>
      </p:sp>
      <p:sp>
        <p:nvSpPr>
          <p:cNvPr id="12" name="sketchy line">
            <a:extLst>
              <a:ext uri="{FF2B5EF4-FFF2-40B4-BE49-F238E27FC236}">
                <a16:creationId xmlns:a16="http://schemas.microsoft.com/office/drawing/2014/main" id="{0F2FB86D-B8B3-85B6-A00A-0F4A32855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2DEE9E2-E28F-5E60-E279-A9749D20C138}"/>
              </a:ext>
            </a:extLst>
          </p:cNvPr>
          <p:cNvSpPr txBox="1"/>
          <p:nvPr/>
        </p:nvSpPr>
        <p:spPr>
          <a:xfrm>
            <a:off x="640080" y="2872899"/>
            <a:ext cx="4243589" cy="3320668"/>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2200" dirty="0">
                <a:solidFill>
                  <a:schemeClr val="bg2"/>
                </a:solidFill>
              </a:rPr>
              <a:t>Private landowner rights</a:t>
            </a:r>
          </a:p>
          <a:p>
            <a:pPr marL="57150">
              <a:lnSpc>
                <a:spcPct val="90000"/>
              </a:lnSpc>
              <a:spcAft>
                <a:spcPts val="600"/>
              </a:spcAft>
            </a:pPr>
            <a:endParaRPr lang="en-US" sz="1100" dirty="0">
              <a:solidFill>
                <a:schemeClr val="bg2"/>
              </a:solidFill>
            </a:endParaRPr>
          </a:p>
          <a:p>
            <a:pPr marL="285750" indent="-228600">
              <a:lnSpc>
                <a:spcPct val="90000"/>
              </a:lnSpc>
              <a:spcAft>
                <a:spcPts val="600"/>
              </a:spcAft>
              <a:buFont typeface="Arial" panose="020B0604020202020204" pitchFamily="34" charset="0"/>
              <a:buChar char="•"/>
            </a:pPr>
            <a:r>
              <a:rPr lang="en-US" sz="2200" dirty="0">
                <a:solidFill>
                  <a:schemeClr val="bg2"/>
                </a:solidFill>
              </a:rPr>
              <a:t>Balancing differing priorities</a:t>
            </a:r>
          </a:p>
          <a:p>
            <a:pPr marL="57150">
              <a:lnSpc>
                <a:spcPct val="90000"/>
              </a:lnSpc>
              <a:spcAft>
                <a:spcPts val="600"/>
              </a:spcAft>
            </a:pPr>
            <a:endParaRPr lang="en-US" sz="1100" dirty="0"/>
          </a:p>
          <a:p>
            <a:pPr marL="285750" indent="-228600">
              <a:lnSpc>
                <a:spcPct val="90000"/>
              </a:lnSpc>
              <a:spcAft>
                <a:spcPts val="600"/>
              </a:spcAft>
              <a:buFont typeface="Arial" panose="020B0604020202020204" pitchFamily="34" charset="0"/>
              <a:buChar char="•"/>
            </a:pPr>
            <a:r>
              <a:rPr lang="en-US" sz="2200" dirty="0">
                <a:solidFill>
                  <a:schemeClr val="bg2"/>
                </a:solidFill>
              </a:rPr>
              <a:t>Political will</a:t>
            </a:r>
          </a:p>
          <a:p>
            <a:pPr marL="57150">
              <a:lnSpc>
                <a:spcPct val="90000"/>
              </a:lnSpc>
              <a:spcAft>
                <a:spcPts val="600"/>
              </a:spcAft>
            </a:pPr>
            <a:endParaRPr lang="en-US" sz="1100" dirty="0"/>
          </a:p>
          <a:p>
            <a:pPr marL="285750" indent="-228600">
              <a:lnSpc>
                <a:spcPct val="90000"/>
              </a:lnSpc>
              <a:spcAft>
                <a:spcPts val="600"/>
              </a:spcAft>
              <a:buFont typeface="Arial" panose="020B0604020202020204" pitchFamily="34" charset="0"/>
              <a:buChar char="•"/>
            </a:pPr>
            <a:r>
              <a:rPr lang="en-US" sz="2200" dirty="0"/>
              <a:t>Legislative constraints</a:t>
            </a:r>
          </a:p>
          <a:p>
            <a:pPr marL="285750" indent="-228600">
              <a:lnSpc>
                <a:spcPct val="90000"/>
              </a:lnSpc>
              <a:spcAft>
                <a:spcPts val="600"/>
              </a:spcAft>
              <a:buFont typeface="Arial" panose="020B0604020202020204" pitchFamily="34" charset="0"/>
              <a:buChar char="•"/>
            </a:pPr>
            <a:endParaRPr lang="en-US" sz="1100" dirty="0"/>
          </a:p>
          <a:p>
            <a:pPr marL="285750" indent="-228600">
              <a:lnSpc>
                <a:spcPct val="90000"/>
              </a:lnSpc>
              <a:spcAft>
                <a:spcPts val="600"/>
              </a:spcAft>
              <a:buFont typeface="Arial" panose="020B0604020202020204" pitchFamily="34" charset="0"/>
              <a:buChar char="•"/>
            </a:pPr>
            <a:endParaRPr lang="en-US" sz="2200" dirty="0"/>
          </a:p>
          <a:p>
            <a:pPr marL="285750" indent="-228600">
              <a:lnSpc>
                <a:spcPct val="90000"/>
              </a:lnSpc>
              <a:spcAft>
                <a:spcPts val="600"/>
              </a:spcAft>
              <a:buFont typeface="Arial" panose="020B0604020202020204" pitchFamily="34" charset="0"/>
              <a:buChar char="•"/>
            </a:pPr>
            <a:endParaRPr lang="en-US" sz="2200" dirty="0"/>
          </a:p>
        </p:txBody>
      </p:sp>
      <p:pic>
        <p:nvPicPr>
          <p:cNvPr id="6" name="Picture 5" descr="Text, letter&#10;&#10;AI-generated content may be incorrect.">
            <a:extLst>
              <a:ext uri="{FF2B5EF4-FFF2-40B4-BE49-F238E27FC236}">
                <a16:creationId xmlns:a16="http://schemas.microsoft.com/office/drawing/2014/main" id="{D96EF51A-AEFC-C9AB-20D9-2BCA11EB501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210300" y="412242"/>
            <a:ext cx="5495926" cy="5639962"/>
          </a:xfrm>
          <a:prstGeom prst="rect">
            <a:avLst/>
          </a:prstGeom>
          <a:ln>
            <a:solidFill>
              <a:schemeClr val="accent1"/>
            </a:solidFill>
          </a:ln>
        </p:spPr>
      </p:pic>
      <p:pic>
        <p:nvPicPr>
          <p:cNvPr id="8" name="Picture 7" descr="Text&#10;&#10;AI-generated content may be incorrect.">
            <a:extLst>
              <a:ext uri="{FF2B5EF4-FFF2-40B4-BE49-F238E27FC236}">
                <a16:creationId xmlns:a16="http://schemas.microsoft.com/office/drawing/2014/main" id="{C14FF422-4FD8-CD56-FA0C-8E5664A6D6D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55394" y="1485649"/>
            <a:ext cx="6363588" cy="4753638"/>
          </a:xfrm>
          <a:prstGeom prst="rect">
            <a:avLst/>
          </a:prstGeom>
          <a:ln>
            <a:solidFill>
              <a:schemeClr val="accent1"/>
            </a:solidFill>
          </a:ln>
        </p:spPr>
      </p:pic>
    </p:spTree>
    <p:extLst>
      <p:ext uri="{BB962C8B-B14F-4D97-AF65-F5344CB8AC3E}">
        <p14:creationId xmlns:p14="http://schemas.microsoft.com/office/powerpoint/2010/main" val="2172651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42E4609-7EB1-D889-87BF-AB6B71E474DD}"/>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A8A6E14-E71E-B086-7576-BA19B7B260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50B0F5-C15C-77B9-60AD-633E0AF631FF}"/>
              </a:ext>
            </a:extLst>
          </p:cNvPr>
          <p:cNvSpPr txBox="1">
            <a:spLocks/>
          </p:cNvSpPr>
          <p:nvPr/>
        </p:nvSpPr>
        <p:spPr>
          <a:xfrm>
            <a:off x="640080" y="325369"/>
            <a:ext cx="4368602" cy="195684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200" b="1" dirty="0"/>
              <a:t>Barriers to Conservation in Land Use Planning</a:t>
            </a:r>
          </a:p>
        </p:txBody>
      </p:sp>
      <p:sp>
        <p:nvSpPr>
          <p:cNvPr id="12" name="sketchy line">
            <a:extLst>
              <a:ext uri="{FF2B5EF4-FFF2-40B4-BE49-F238E27FC236}">
                <a16:creationId xmlns:a16="http://schemas.microsoft.com/office/drawing/2014/main" id="{10EBBD43-4D16-730D-AA24-31483056E2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7D3F56B-54C8-A91B-2583-4D39BA554E29}"/>
              </a:ext>
            </a:extLst>
          </p:cNvPr>
          <p:cNvSpPr txBox="1"/>
          <p:nvPr/>
        </p:nvSpPr>
        <p:spPr>
          <a:xfrm>
            <a:off x="640080" y="2872899"/>
            <a:ext cx="4243589" cy="3320668"/>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2200" dirty="0">
                <a:solidFill>
                  <a:schemeClr val="bg2"/>
                </a:solidFill>
              </a:rPr>
              <a:t>Private landowner rights</a:t>
            </a:r>
          </a:p>
          <a:p>
            <a:pPr marL="57150">
              <a:lnSpc>
                <a:spcPct val="90000"/>
              </a:lnSpc>
              <a:spcAft>
                <a:spcPts val="600"/>
              </a:spcAft>
            </a:pPr>
            <a:endParaRPr lang="en-US" sz="1100" dirty="0">
              <a:solidFill>
                <a:schemeClr val="bg2"/>
              </a:solidFill>
            </a:endParaRPr>
          </a:p>
          <a:p>
            <a:pPr marL="285750" indent="-228600">
              <a:lnSpc>
                <a:spcPct val="90000"/>
              </a:lnSpc>
              <a:spcAft>
                <a:spcPts val="600"/>
              </a:spcAft>
              <a:buFont typeface="Arial" panose="020B0604020202020204" pitchFamily="34" charset="0"/>
              <a:buChar char="•"/>
            </a:pPr>
            <a:r>
              <a:rPr lang="en-US" sz="2200" dirty="0">
                <a:solidFill>
                  <a:schemeClr val="bg2"/>
                </a:solidFill>
              </a:rPr>
              <a:t>Balancing differing priorities</a:t>
            </a:r>
          </a:p>
          <a:p>
            <a:pPr marL="57150">
              <a:lnSpc>
                <a:spcPct val="90000"/>
              </a:lnSpc>
              <a:spcAft>
                <a:spcPts val="600"/>
              </a:spcAft>
            </a:pPr>
            <a:endParaRPr lang="en-US" sz="1100" dirty="0"/>
          </a:p>
          <a:p>
            <a:pPr marL="285750" indent="-228600">
              <a:lnSpc>
                <a:spcPct val="90000"/>
              </a:lnSpc>
              <a:spcAft>
                <a:spcPts val="600"/>
              </a:spcAft>
              <a:buFont typeface="Arial" panose="020B0604020202020204" pitchFamily="34" charset="0"/>
              <a:buChar char="•"/>
            </a:pPr>
            <a:r>
              <a:rPr lang="en-US" sz="2200" dirty="0">
                <a:solidFill>
                  <a:schemeClr val="bg2"/>
                </a:solidFill>
              </a:rPr>
              <a:t>Political will</a:t>
            </a:r>
          </a:p>
          <a:p>
            <a:pPr marL="57150">
              <a:lnSpc>
                <a:spcPct val="90000"/>
              </a:lnSpc>
              <a:spcAft>
                <a:spcPts val="600"/>
              </a:spcAft>
            </a:pPr>
            <a:endParaRPr lang="en-US" sz="1100" dirty="0">
              <a:solidFill>
                <a:schemeClr val="bg2"/>
              </a:solidFill>
            </a:endParaRPr>
          </a:p>
          <a:p>
            <a:pPr marL="285750" indent="-228600">
              <a:lnSpc>
                <a:spcPct val="90000"/>
              </a:lnSpc>
              <a:spcAft>
                <a:spcPts val="600"/>
              </a:spcAft>
              <a:buFont typeface="Arial" panose="020B0604020202020204" pitchFamily="34" charset="0"/>
              <a:buChar char="•"/>
            </a:pPr>
            <a:r>
              <a:rPr lang="en-US" sz="2200" dirty="0">
                <a:solidFill>
                  <a:schemeClr val="bg2"/>
                </a:solidFill>
              </a:rPr>
              <a:t>Legislative constraints</a:t>
            </a:r>
          </a:p>
          <a:p>
            <a:pPr marL="285750" indent="-228600">
              <a:lnSpc>
                <a:spcPct val="90000"/>
              </a:lnSpc>
              <a:spcAft>
                <a:spcPts val="600"/>
              </a:spcAft>
              <a:buFont typeface="Arial" panose="020B0604020202020204" pitchFamily="34" charset="0"/>
              <a:buChar char="•"/>
            </a:pPr>
            <a:endParaRPr lang="en-US" sz="1100" dirty="0"/>
          </a:p>
          <a:p>
            <a:pPr marL="285750" indent="-228600">
              <a:lnSpc>
                <a:spcPct val="90000"/>
              </a:lnSpc>
              <a:spcAft>
                <a:spcPts val="600"/>
              </a:spcAft>
              <a:buFont typeface="Arial" panose="020B0604020202020204" pitchFamily="34" charset="0"/>
              <a:buChar char="•"/>
            </a:pPr>
            <a:r>
              <a:rPr lang="en-US" sz="2200" dirty="0"/>
              <a:t>Roadblocks to implementation</a:t>
            </a:r>
          </a:p>
          <a:p>
            <a:pPr marL="285750" indent="-228600">
              <a:lnSpc>
                <a:spcPct val="90000"/>
              </a:lnSpc>
              <a:spcAft>
                <a:spcPts val="600"/>
              </a:spcAft>
              <a:buFont typeface="Arial" panose="020B0604020202020204" pitchFamily="34" charset="0"/>
              <a:buChar char="•"/>
            </a:pPr>
            <a:endParaRPr lang="en-US" sz="2200" dirty="0"/>
          </a:p>
        </p:txBody>
      </p:sp>
      <p:pic>
        <p:nvPicPr>
          <p:cNvPr id="9" name="Picture 8">
            <a:extLst>
              <a:ext uri="{FF2B5EF4-FFF2-40B4-BE49-F238E27FC236}">
                <a16:creationId xmlns:a16="http://schemas.microsoft.com/office/drawing/2014/main" id="{39F036F2-57C3-11BB-DEFF-F11E4553F43D}"/>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381137" y="191312"/>
            <a:ext cx="4560373" cy="6475375"/>
          </a:xfrm>
          <a:prstGeom prst="rect">
            <a:avLst/>
          </a:prstGeom>
        </p:spPr>
      </p:pic>
    </p:spTree>
    <p:extLst>
      <p:ext uri="{BB962C8B-B14F-4D97-AF65-F5344CB8AC3E}">
        <p14:creationId xmlns:p14="http://schemas.microsoft.com/office/powerpoint/2010/main" val="2157665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8" name="Picture 7" descr="A wooden bridge with railings and trees&#10;&#10;Description automatically generated">
            <a:extLst>
              <a:ext uri="{FF2B5EF4-FFF2-40B4-BE49-F238E27FC236}">
                <a16:creationId xmlns:a16="http://schemas.microsoft.com/office/drawing/2014/main" id="{EC1223F2-1C57-BFC9-FCBF-0904AF972782}"/>
              </a:ext>
            </a:extLst>
          </p:cNvPr>
          <p:cNvPicPr>
            <a:picLocks noChangeAspect="1"/>
          </p:cNvPicPr>
          <p:nvPr/>
        </p:nvPicPr>
        <p:blipFill>
          <a:blip r:embed="rId3" cstate="screen">
            <a:extLst>
              <a:ext uri="{28A0092B-C50C-407E-A947-70E740481C1C}">
                <a14:useLocalDpi xmlns:a14="http://schemas.microsoft.com/office/drawing/2010/main"/>
              </a:ext>
            </a:extLst>
          </a:blip>
          <a:srcRect l="4012" r="1742"/>
          <a:stretch/>
        </p:blipFill>
        <p:spPr>
          <a:xfrm>
            <a:off x="238594" y="245064"/>
            <a:ext cx="4613002" cy="6336073"/>
          </a:xfrm>
          <a:prstGeom prst="rect">
            <a:avLst/>
          </a:prstGeom>
          <a:ln>
            <a:solidFill>
              <a:schemeClr val="tx1"/>
            </a:solidFill>
          </a:ln>
        </p:spPr>
      </p:pic>
      <p:pic>
        <p:nvPicPr>
          <p:cNvPr id="14" name="Picture 13">
            <a:extLst>
              <a:ext uri="{FF2B5EF4-FFF2-40B4-BE49-F238E27FC236}">
                <a16:creationId xmlns:a16="http://schemas.microsoft.com/office/drawing/2014/main" id="{BF879467-9027-4474-14C1-3633860AC4F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20609121">
            <a:off x="4984566" y="1621714"/>
            <a:ext cx="6562258" cy="4236246"/>
          </a:xfrm>
          <a:prstGeom prst="rect">
            <a:avLst/>
          </a:prstGeom>
          <a:ln>
            <a:solidFill>
              <a:schemeClr val="tx1"/>
            </a:solidFill>
          </a:ln>
          <a:effectLst>
            <a:outerShdw blurRad="50800" dist="38100" dir="2700000" algn="tl" rotWithShape="0">
              <a:prstClr val="black">
                <a:alpha val="40000"/>
              </a:prstClr>
            </a:outerShdw>
          </a:effectLst>
        </p:spPr>
      </p:pic>
      <p:sp>
        <p:nvSpPr>
          <p:cNvPr id="2" name="Title 1">
            <a:extLst>
              <a:ext uri="{FF2B5EF4-FFF2-40B4-BE49-F238E27FC236}">
                <a16:creationId xmlns:a16="http://schemas.microsoft.com/office/drawing/2014/main" id="{66368494-E593-FB4E-DF1A-82B964FC50CB}"/>
              </a:ext>
            </a:extLst>
          </p:cNvPr>
          <p:cNvSpPr>
            <a:spLocks noGrp="1"/>
          </p:cNvSpPr>
          <p:nvPr>
            <p:ph type="title"/>
          </p:nvPr>
        </p:nvSpPr>
        <p:spPr>
          <a:xfrm>
            <a:off x="5403081" y="132347"/>
            <a:ext cx="5998840" cy="1179095"/>
          </a:xfrm>
          <a:noFill/>
        </p:spPr>
        <p:txBody>
          <a:bodyPr vert="horz" lIns="91440" tIns="45720" rIns="91440" bIns="45720" rtlCol="0" anchor="b">
            <a:normAutofit/>
          </a:bodyPr>
          <a:lstStyle/>
          <a:p>
            <a:r>
              <a:rPr lang="en-US" sz="3600" b="1" dirty="0"/>
              <a:t>Leland Green Network Framework Guide</a:t>
            </a:r>
          </a:p>
        </p:txBody>
      </p:sp>
      <p:pic>
        <p:nvPicPr>
          <p:cNvPr id="15" name="Picture 14">
            <a:extLst>
              <a:ext uri="{FF2B5EF4-FFF2-40B4-BE49-F238E27FC236}">
                <a16:creationId xmlns:a16="http://schemas.microsoft.com/office/drawing/2014/main" id="{94C432F0-69B9-9E2C-6A2B-1E4CD4A024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386011" y="3969519"/>
            <a:ext cx="3320717" cy="2756134"/>
          </a:xfrm>
          <a:prstGeom prst="rect">
            <a:avLst/>
          </a:prstGeom>
          <a:ln>
            <a:solidFill>
              <a:schemeClr val="tx1"/>
            </a:solidFill>
          </a:ln>
        </p:spPr>
      </p:pic>
    </p:spTree>
    <p:extLst>
      <p:ext uri="{BB962C8B-B14F-4D97-AF65-F5344CB8AC3E}">
        <p14:creationId xmlns:p14="http://schemas.microsoft.com/office/powerpoint/2010/main" val="22374395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26126B1-35EB-BFBB-1FF8-4F0200535C6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817992" y="1585901"/>
            <a:ext cx="7887482" cy="5272098"/>
          </a:xfrm>
          <a:prstGeom prst="rect">
            <a:avLst/>
          </a:prstGeom>
        </p:spPr>
      </p:pic>
      <p:pic>
        <p:nvPicPr>
          <p:cNvPr id="6" name="Picture 5">
            <a:extLst>
              <a:ext uri="{FF2B5EF4-FFF2-40B4-BE49-F238E27FC236}">
                <a16:creationId xmlns:a16="http://schemas.microsoft.com/office/drawing/2014/main" id="{8FC1683B-5054-6A7B-D958-1E2331D7FF2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420725" y="898750"/>
            <a:ext cx="9350550" cy="802888"/>
          </a:xfrm>
          <a:prstGeom prst="rect">
            <a:avLst/>
          </a:prstGeom>
        </p:spPr>
      </p:pic>
      <p:cxnSp>
        <p:nvCxnSpPr>
          <p:cNvPr id="10" name="Straight Connector 9">
            <a:extLst>
              <a:ext uri="{FF2B5EF4-FFF2-40B4-BE49-F238E27FC236}">
                <a16:creationId xmlns:a16="http://schemas.microsoft.com/office/drawing/2014/main" id="{59A12943-0C32-B2ED-1C3C-25AF35EB4D37}"/>
              </a:ext>
            </a:extLst>
          </p:cNvPr>
          <p:cNvCxnSpPr/>
          <p:nvPr/>
        </p:nvCxnSpPr>
        <p:spPr>
          <a:xfrm>
            <a:off x="1767693" y="1588951"/>
            <a:ext cx="9079132"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0AE81A0-3456-3DF0-0918-67F95E9592A2}"/>
              </a:ext>
            </a:extLst>
          </p:cNvPr>
          <p:cNvSpPr txBox="1"/>
          <p:nvPr/>
        </p:nvSpPr>
        <p:spPr>
          <a:xfrm>
            <a:off x="192506" y="324399"/>
            <a:ext cx="8619893" cy="461665"/>
          </a:xfrm>
          <a:prstGeom prst="rect">
            <a:avLst/>
          </a:prstGeom>
          <a:noFill/>
          <a:ln>
            <a:noFill/>
          </a:ln>
        </p:spPr>
        <p:txBody>
          <a:bodyPr wrap="square">
            <a:spAutoFit/>
          </a:bodyPr>
          <a:lstStyle>
            <a:defPPr>
              <a:defRPr lang="en-US"/>
            </a:defPPr>
            <a:lvl1pPr algn="ctr" fontAlgn="base">
              <a:spcBef>
                <a:spcPct val="0"/>
              </a:spcBef>
              <a:spcAft>
                <a:spcPct val="0"/>
              </a:spcAft>
              <a:defRPr>
                <a:solidFill>
                  <a:schemeClr val="bg2">
                    <a:lumMod val="60000"/>
                    <a:lumOff val="40000"/>
                  </a:schemeClr>
                </a:solidFill>
                <a:latin typeface="Arial" charset="0"/>
              </a:defRPr>
            </a:lvl1pPr>
            <a:lvl2pPr marL="742950" indent="-285750" eaLnBrk="0" hangingPunct="0">
              <a:defRPr sz="2400">
                <a:latin typeface="Times New Roman" pitchFamily="18" charset="0"/>
              </a:defRPr>
            </a:lvl2pPr>
            <a:lvl3pPr marL="1143000" indent="-228600" eaLnBrk="0" hangingPunct="0">
              <a:defRPr sz="2400">
                <a:latin typeface="Times New Roman" pitchFamily="18" charset="0"/>
              </a:defRPr>
            </a:lvl3pPr>
            <a:lvl4pPr marL="1600200" indent="-228600" eaLnBrk="0" hangingPunct="0">
              <a:defRPr sz="2400">
                <a:latin typeface="Times New Roman" pitchFamily="18" charset="0"/>
              </a:defRPr>
            </a:lvl4pPr>
            <a:lvl5pPr marL="2057400" indent="-228600" eaLnBrk="0" hangingPunct="0">
              <a:defRPr sz="2400">
                <a:latin typeface="Times New Roman" pitchFamily="18" charset="0"/>
              </a:defRPr>
            </a:lvl5pPr>
            <a:lvl6pPr marL="2514600" indent="-228600" eaLnBrk="0" fontAlgn="base" hangingPunct="0">
              <a:spcBef>
                <a:spcPct val="0"/>
              </a:spcBef>
              <a:spcAft>
                <a:spcPct val="0"/>
              </a:spcAft>
              <a:defRPr sz="2400">
                <a:latin typeface="Times New Roman" pitchFamily="18" charset="0"/>
              </a:defRPr>
            </a:lvl6pPr>
            <a:lvl7pPr marL="2971800" indent="-228600" eaLnBrk="0" fontAlgn="base" hangingPunct="0">
              <a:spcBef>
                <a:spcPct val="0"/>
              </a:spcBef>
              <a:spcAft>
                <a:spcPct val="0"/>
              </a:spcAft>
              <a:defRPr sz="2400">
                <a:latin typeface="Times New Roman" pitchFamily="18" charset="0"/>
              </a:defRPr>
            </a:lvl7pPr>
            <a:lvl8pPr marL="3429000" indent="-228600" eaLnBrk="0" fontAlgn="base" hangingPunct="0">
              <a:spcBef>
                <a:spcPct val="0"/>
              </a:spcBef>
              <a:spcAft>
                <a:spcPct val="0"/>
              </a:spcAft>
              <a:defRPr sz="2400">
                <a:latin typeface="Times New Roman" pitchFamily="18" charset="0"/>
              </a:defRPr>
            </a:lvl8pPr>
            <a:lvl9pPr marL="3886200" indent="-228600" eaLnBrk="0" fontAlgn="base" hangingPunct="0">
              <a:spcBef>
                <a:spcPct val="0"/>
              </a:spcBef>
              <a:spcAft>
                <a:spcPct val="0"/>
              </a:spcAft>
              <a:defRPr sz="2400">
                <a:latin typeface="Times New Roman"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mn-lt"/>
                <a:ea typeface="+mn-ea"/>
                <a:cs typeface="+mn-cs"/>
              </a:rPr>
              <a:t>Small Area, Hazard Mitigation, and Resiliency Planning</a:t>
            </a:r>
          </a:p>
        </p:txBody>
      </p:sp>
      <p:pic>
        <p:nvPicPr>
          <p:cNvPr id="8" name="Picture 7">
            <a:extLst>
              <a:ext uri="{FF2B5EF4-FFF2-40B4-BE49-F238E27FC236}">
                <a16:creationId xmlns:a16="http://schemas.microsoft.com/office/drawing/2014/main" id="{69F341CA-C984-E05D-B7D3-628BE52988E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476982" y="5520479"/>
            <a:ext cx="2263336" cy="1044030"/>
          </a:xfrm>
          <a:prstGeom prst="rect">
            <a:avLst/>
          </a:prstGeom>
        </p:spPr>
      </p:pic>
    </p:spTree>
    <p:extLst>
      <p:ext uri="{BB962C8B-B14F-4D97-AF65-F5344CB8AC3E}">
        <p14:creationId xmlns:p14="http://schemas.microsoft.com/office/powerpoint/2010/main" val="1490239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2">
            <a:extLst>
              <a:ext uri="{FF2B5EF4-FFF2-40B4-BE49-F238E27FC236}">
                <a16:creationId xmlns:a16="http://schemas.microsoft.com/office/drawing/2014/main" id="{2A3D95EF-8A67-7F71-37EF-9EB02511B163}"/>
              </a:ext>
            </a:extLst>
          </p:cNvPr>
          <p:cNvSpPr>
            <a:spLocks noGrp="1"/>
          </p:cNvSpPr>
          <p:nvPr>
            <p:ph type="title"/>
          </p:nvPr>
        </p:nvSpPr>
        <p:spPr>
          <a:xfrm>
            <a:off x="914400" y="914400"/>
            <a:ext cx="10360152" cy="2843784"/>
          </a:xfrm>
        </p:spPr>
        <p:txBody>
          <a:bodyPr anchor="b"/>
          <a:lstStyle/>
          <a:p>
            <a:r>
              <a:rPr lang="en-US" dirty="0"/>
              <a:t>selecting visual aids</a:t>
            </a:r>
          </a:p>
        </p:txBody>
      </p:sp>
      <p:sp>
        <p:nvSpPr>
          <p:cNvPr id="15" name="Text Placeholder 14">
            <a:extLst>
              <a:ext uri="{FF2B5EF4-FFF2-40B4-BE49-F238E27FC236}">
                <a16:creationId xmlns:a16="http://schemas.microsoft.com/office/drawing/2014/main" id="{C7846849-DC0A-EE3B-2E5E-D669EC1273D6}"/>
              </a:ext>
            </a:extLst>
          </p:cNvPr>
          <p:cNvSpPr>
            <a:spLocks noGrp="1"/>
          </p:cNvSpPr>
          <p:nvPr>
            <p:ph type="body" sz="quarter" idx="13"/>
          </p:nvPr>
        </p:nvSpPr>
        <p:spPr>
          <a:xfrm>
            <a:off x="2041114" y="3825875"/>
            <a:ext cx="8109772" cy="2644775"/>
          </a:xfrm>
        </p:spPr>
        <p:txBody>
          <a:bodyPr/>
          <a:lstStyle/>
          <a:p>
            <a:r>
              <a:rPr lang="en-US" dirty="0"/>
              <a:t>ENHANCING YOUR PRESENTATION</a:t>
            </a:r>
          </a:p>
        </p:txBody>
      </p:sp>
      <p:pic>
        <p:nvPicPr>
          <p:cNvPr id="3" name="Picture 2" descr="Map&#10;&#10;AI-generated content may be incorrect.">
            <a:extLst>
              <a:ext uri="{FF2B5EF4-FFF2-40B4-BE49-F238E27FC236}">
                <a16:creationId xmlns:a16="http://schemas.microsoft.com/office/drawing/2014/main" id="{AC0D5D92-18F4-208C-5165-3B3CECCF61E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276892" cy="6858000"/>
          </a:xfrm>
          <a:prstGeom prst="rect">
            <a:avLst/>
          </a:prstGeom>
        </p:spPr>
      </p:pic>
    </p:spTree>
    <p:extLst>
      <p:ext uri="{BB962C8B-B14F-4D97-AF65-F5344CB8AC3E}">
        <p14:creationId xmlns:p14="http://schemas.microsoft.com/office/powerpoint/2010/main" val="10967174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32A24-B0B7-4F41-1C29-1CD23018F69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75444BB-E9BC-D893-742D-F0FD3D0F5712}"/>
              </a:ext>
            </a:extLst>
          </p:cNvPr>
          <p:cNvSpPr txBox="1"/>
          <p:nvPr/>
        </p:nvSpPr>
        <p:spPr>
          <a:xfrm>
            <a:off x="525522" y="435429"/>
            <a:ext cx="22127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ptos Display" panose="02110004020202020204"/>
                <a:ea typeface="+mn-ea"/>
                <a:cs typeface="+mn-cs"/>
              </a:rPr>
              <a:t>Incentives</a:t>
            </a:r>
          </a:p>
        </p:txBody>
      </p:sp>
      <p:pic>
        <p:nvPicPr>
          <p:cNvPr id="8" name="Picture 7">
            <a:extLst>
              <a:ext uri="{FF2B5EF4-FFF2-40B4-BE49-F238E27FC236}">
                <a16:creationId xmlns:a16="http://schemas.microsoft.com/office/drawing/2014/main" id="{28BC9805-AC3D-8812-8AE7-9C67739CE3A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744516" y="2097159"/>
            <a:ext cx="6258798" cy="4248743"/>
          </a:xfrm>
          <a:prstGeom prst="rect">
            <a:avLst/>
          </a:prstGeom>
        </p:spPr>
      </p:pic>
      <p:pic>
        <p:nvPicPr>
          <p:cNvPr id="3" name="Picture 2">
            <a:extLst>
              <a:ext uri="{FF2B5EF4-FFF2-40B4-BE49-F238E27FC236}">
                <a16:creationId xmlns:a16="http://schemas.microsoft.com/office/drawing/2014/main" id="{D6D8EBFF-2AE2-D93F-D65D-62FF5C8A730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5333" y="1081760"/>
            <a:ext cx="7018286" cy="2009782"/>
          </a:xfrm>
          <a:prstGeom prst="rect">
            <a:avLst/>
          </a:prstGeom>
          <a:ln>
            <a:noFill/>
          </a:ln>
        </p:spPr>
      </p:pic>
      <p:pic>
        <p:nvPicPr>
          <p:cNvPr id="10" name="Picture 9">
            <a:extLst>
              <a:ext uri="{FF2B5EF4-FFF2-40B4-BE49-F238E27FC236}">
                <a16:creationId xmlns:a16="http://schemas.microsoft.com/office/drawing/2014/main" id="{CDBA8492-20CC-C7F6-AAB2-14066F7F90AD}"/>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48684" y="3299998"/>
            <a:ext cx="5782482" cy="1971950"/>
          </a:xfrm>
          <a:prstGeom prst="rect">
            <a:avLst/>
          </a:prstGeom>
        </p:spPr>
      </p:pic>
      <p:sp>
        <p:nvSpPr>
          <p:cNvPr id="11" name="Rectangle 10">
            <a:extLst>
              <a:ext uri="{FF2B5EF4-FFF2-40B4-BE49-F238E27FC236}">
                <a16:creationId xmlns:a16="http://schemas.microsoft.com/office/drawing/2014/main" id="{5309385A-D963-1AC6-7EB4-3DA5AC938506}"/>
              </a:ext>
            </a:extLst>
          </p:cNvPr>
          <p:cNvSpPr/>
          <p:nvPr/>
        </p:nvSpPr>
        <p:spPr>
          <a:xfrm>
            <a:off x="9319491" y="2244436"/>
            <a:ext cx="341745" cy="389774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5019A881-40D7-6517-D83E-5BE2EB56F001}"/>
              </a:ext>
            </a:extLst>
          </p:cNvPr>
          <p:cNvSpPr/>
          <p:nvPr/>
        </p:nvSpPr>
        <p:spPr>
          <a:xfrm>
            <a:off x="4841859" y="3710165"/>
            <a:ext cx="469050" cy="1487055"/>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4" name="Picture 13">
            <a:extLst>
              <a:ext uri="{FF2B5EF4-FFF2-40B4-BE49-F238E27FC236}">
                <a16:creationId xmlns:a16="http://schemas.microsoft.com/office/drawing/2014/main" id="{3A901A1A-D33B-7F61-C724-7A5F34AF081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88768" y="5271948"/>
            <a:ext cx="4208958" cy="919838"/>
          </a:xfrm>
          <a:prstGeom prst="rect">
            <a:avLst/>
          </a:prstGeom>
        </p:spPr>
      </p:pic>
    </p:spTree>
    <p:extLst>
      <p:ext uri="{BB962C8B-B14F-4D97-AF65-F5344CB8AC3E}">
        <p14:creationId xmlns:p14="http://schemas.microsoft.com/office/powerpoint/2010/main" val="3059678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CB593EA-2F98-479F-B4C4-F366571FA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leaf on the ground&#10;&#10;Description automatically generated with low confidence">
            <a:extLst>
              <a:ext uri="{FF2B5EF4-FFF2-40B4-BE49-F238E27FC236}">
                <a16:creationId xmlns:a16="http://schemas.microsoft.com/office/drawing/2014/main" id="{C7D4C22E-4B33-74A2-8A31-B8871CA239CB}"/>
              </a:ext>
            </a:extLst>
          </p:cNvPr>
          <p:cNvPicPr>
            <a:picLocks noChangeAspect="1"/>
          </p:cNvPicPr>
          <p:nvPr/>
        </p:nvPicPr>
        <p:blipFill>
          <a:blip r:embed="rId3" cstate="screen">
            <a:extLst>
              <a:ext uri="{28A0092B-C50C-407E-A947-70E740481C1C}">
                <a14:useLocalDpi xmlns:a14="http://schemas.microsoft.com/office/drawing/2010/main"/>
              </a:ext>
            </a:extLst>
          </a:blip>
          <a:srcRect b="-4"/>
          <a:stretch/>
        </p:blipFill>
        <p:spPr>
          <a:xfrm>
            <a:off x="2653990" y="10"/>
            <a:ext cx="3389431" cy="3383268"/>
          </a:xfrm>
          <a:prstGeom prst="rect">
            <a:avLst/>
          </a:prstGeom>
        </p:spPr>
      </p:pic>
      <p:pic>
        <p:nvPicPr>
          <p:cNvPr id="10" name="Content Placeholder 9" descr="A picture containing grass, outdoor, frog, wood&#10;&#10;Description automatically generated">
            <a:extLst>
              <a:ext uri="{FF2B5EF4-FFF2-40B4-BE49-F238E27FC236}">
                <a16:creationId xmlns:a16="http://schemas.microsoft.com/office/drawing/2014/main" id="{CA1C3CA9-F834-4999-A1FA-CE90AF981CC0}"/>
              </a:ext>
            </a:extLst>
          </p:cNvPr>
          <p:cNvPicPr>
            <a:picLocks noGrp="1" noChangeAspect="1"/>
          </p:cNvPicPr>
          <p:nvPr>
            <p:ph sz="half" idx="1"/>
          </p:nvPr>
        </p:nvPicPr>
        <p:blipFill>
          <a:blip r:embed="rId4" cstate="screen">
            <a:extLst>
              <a:ext uri="{28A0092B-C50C-407E-A947-70E740481C1C}">
                <a14:useLocalDpi xmlns:a14="http://schemas.microsoft.com/office/drawing/2010/main"/>
              </a:ext>
            </a:extLst>
          </a:blip>
          <a:srcRect/>
          <a:stretch/>
        </p:blipFill>
        <p:spPr>
          <a:xfrm>
            <a:off x="6145909" y="10"/>
            <a:ext cx="2971800" cy="3383268"/>
          </a:xfrm>
          <a:prstGeom prst="rect">
            <a:avLst/>
          </a:prstGeom>
        </p:spPr>
      </p:pic>
      <p:pic>
        <p:nvPicPr>
          <p:cNvPr id="14" name="Picture 13" descr="A picture containing tree, outdoor, sky, plant&#10;&#10;Description automatically generated">
            <a:extLst>
              <a:ext uri="{FF2B5EF4-FFF2-40B4-BE49-F238E27FC236}">
                <a16:creationId xmlns:a16="http://schemas.microsoft.com/office/drawing/2014/main" id="{327092E6-D7D3-7877-F334-D7D2DD837DA6}"/>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220200" y="10"/>
            <a:ext cx="2971800" cy="3383268"/>
          </a:xfrm>
          <a:prstGeom prst="rect">
            <a:avLst/>
          </a:prstGeom>
        </p:spPr>
      </p:pic>
      <p:pic>
        <p:nvPicPr>
          <p:cNvPr id="18" name="Picture 17" descr="A bridge over a river&#10;&#10;Description automatically generated with medium confidence">
            <a:extLst>
              <a:ext uri="{FF2B5EF4-FFF2-40B4-BE49-F238E27FC236}">
                <a16:creationId xmlns:a16="http://schemas.microsoft.com/office/drawing/2014/main" id="{C36F8391-39A1-ACAC-5AEB-A1B06A345AFD}"/>
              </a:ext>
            </a:extLst>
          </p:cNvPr>
          <p:cNvPicPr>
            <a:picLocks noChangeAspect="1"/>
          </p:cNvPicPr>
          <p:nvPr/>
        </p:nvPicPr>
        <p:blipFill>
          <a:blip r:embed="rId6" cstate="screen">
            <a:extLst>
              <a:ext uri="{28A0092B-C50C-407E-A947-70E740481C1C}">
                <a14:useLocalDpi xmlns:a14="http://schemas.microsoft.com/office/drawing/2010/main"/>
              </a:ext>
            </a:extLst>
          </a:blip>
          <a:srcRect r="-1"/>
          <a:stretch/>
        </p:blipFill>
        <p:spPr>
          <a:xfrm>
            <a:off x="-1018" y="3474720"/>
            <a:ext cx="6044438" cy="3383280"/>
          </a:xfrm>
          <a:prstGeom prst="rect">
            <a:avLst/>
          </a:prstGeom>
        </p:spPr>
      </p:pic>
      <p:sp>
        <p:nvSpPr>
          <p:cNvPr id="32" name="Rectangle 31">
            <a:extLst>
              <a:ext uri="{FF2B5EF4-FFF2-40B4-BE49-F238E27FC236}">
                <a16:creationId xmlns:a16="http://schemas.microsoft.com/office/drawing/2014/main" id="{39BEB6D0-9E4E-4221-93D1-74ABECEE9E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5910" y="3474720"/>
            <a:ext cx="6046090" cy="3383281"/>
          </a:xfrm>
          <a:prstGeom prst="rect">
            <a:avLst/>
          </a:prstGeom>
          <a:solidFill>
            <a:srgbClr val="446F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3919820-FCEB-4810-812C-6E51E11010BF}"/>
              </a:ext>
            </a:extLst>
          </p:cNvPr>
          <p:cNvSpPr>
            <a:spLocks noGrp="1"/>
          </p:cNvSpPr>
          <p:nvPr>
            <p:ph type="title"/>
          </p:nvPr>
        </p:nvSpPr>
        <p:spPr>
          <a:xfrm>
            <a:off x="6145908" y="3714842"/>
            <a:ext cx="6046091" cy="637124"/>
          </a:xfrm>
        </p:spPr>
        <p:txBody>
          <a:bodyPr vert="horz" lIns="91440" tIns="45720" rIns="91440" bIns="45720" rtlCol="0" anchor="ctr">
            <a:noAutofit/>
          </a:bodyPr>
          <a:lstStyle/>
          <a:p>
            <a:pPr algn="ctr">
              <a:spcAft>
                <a:spcPts val="1800"/>
              </a:spcAft>
            </a:pPr>
            <a:r>
              <a:rPr lang="en-US" sz="4000" kern="1200">
                <a:solidFill>
                  <a:srgbClr val="FFFFFF"/>
                </a:solidFill>
                <a:latin typeface="+mj-lt"/>
                <a:ea typeface="+mj-ea"/>
                <a:cs typeface="+mj-cs"/>
              </a:rPr>
              <a:t>THANK</a:t>
            </a:r>
            <a:r>
              <a:rPr lang="en-US" kern="1200">
                <a:solidFill>
                  <a:srgbClr val="FFFFFF"/>
                </a:solidFill>
                <a:latin typeface="+mj-lt"/>
                <a:ea typeface="+mj-ea"/>
                <a:cs typeface="+mj-cs"/>
              </a:rPr>
              <a:t> </a:t>
            </a:r>
            <a:r>
              <a:rPr lang="en-US" sz="4000" kern="1200">
                <a:solidFill>
                  <a:srgbClr val="FFFFFF"/>
                </a:solidFill>
                <a:latin typeface="+mj-lt"/>
                <a:ea typeface="+mj-ea"/>
                <a:cs typeface="+mj-cs"/>
              </a:rPr>
              <a:t>YOU</a:t>
            </a:r>
            <a:r>
              <a:rPr lang="en-US" sz="4000">
                <a:solidFill>
                  <a:srgbClr val="FFFFFF"/>
                </a:solidFill>
              </a:rPr>
              <a:t>!</a:t>
            </a:r>
            <a:endParaRPr lang="en-US" kern="1200">
              <a:solidFill>
                <a:srgbClr val="FFFFFF"/>
              </a:solidFill>
              <a:latin typeface="+mj-lt"/>
              <a:ea typeface="+mj-ea"/>
              <a:cs typeface="+mj-cs"/>
            </a:endParaRPr>
          </a:p>
        </p:txBody>
      </p:sp>
      <p:sp>
        <p:nvSpPr>
          <p:cNvPr id="3" name="TextBox 2">
            <a:extLst>
              <a:ext uri="{FF2B5EF4-FFF2-40B4-BE49-F238E27FC236}">
                <a16:creationId xmlns:a16="http://schemas.microsoft.com/office/drawing/2014/main" id="{966A60C2-8A9D-11E2-3139-653E8BFA1392}"/>
              </a:ext>
            </a:extLst>
          </p:cNvPr>
          <p:cNvSpPr txBox="1"/>
          <p:nvPr/>
        </p:nvSpPr>
        <p:spPr>
          <a:xfrm>
            <a:off x="6145906" y="4333635"/>
            <a:ext cx="6046093" cy="833646"/>
          </a:xfrm>
          <a:prstGeom prst="rect">
            <a:avLst/>
          </a:prstGeom>
        </p:spPr>
        <p:txBody>
          <a:bodyPr vert="horz" lIns="91440" tIns="45720" rIns="91440" bIns="45720" rtlCol="0">
            <a:normAutofit fontScale="85000" lnSpcReduction="20000"/>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effectLst/>
                <a:uLnTx/>
                <a:uFillTx/>
                <a:latin typeface="Aptos" panose="02110004020202020204"/>
                <a:ea typeface="+mn-ea"/>
                <a:cs typeface="+mn-cs"/>
              </a:rPr>
              <a:t>alisa.davis@ncwildlife.gov</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ptos" panose="02110004020202020204"/>
                <a:ea typeface="+mn-ea"/>
                <a:cs typeface="+mn-cs"/>
              </a:rPr>
              <a:t>brooke.massa@ncwildlife.gov</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Aptos" panose="02110004020202020204"/>
                <a:ea typeface="+mn-ea"/>
                <a:cs typeface="+mn-cs"/>
              </a:rPr>
              <a:t>www.ncwildlife.gov/GGT</a:t>
            </a:r>
          </a:p>
        </p:txBody>
      </p:sp>
      <p:pic>
        <p:nvPicPr>
          <p:cNvPr id="20" name="Picture 19" descr="Shape, arrow&#10;&#10;Description automatically generated">
            <a:extLst>
              <a:ext uri="{FF2B5EF4-FFF2-40B4-BE49-F238E27FC236}">
                <a16:creationId xmlns:a16="http://schemas.microsoft.com/office/drawing/2014/main" id="{2048AA9B-0EB1-7FEA-99F8-995E6A86146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220430" y="5135896"/>
            <a:ext cx="1646288" cy="1646288"/>
          </a:xfrm>
          <a:prstGeom prst="rect">
            <a:avLst/>
          </a:prstGeom>
        </p:spPr>
      </p:pic>
      <p:pic>
        <p:nvPicPr>
          <p:cNvPr id="22" name="Picture 21" descr="A group of people standing outside&#10;&#10;Description automatically generated with medium confidence">
            <a:extLst>
              <a:ext uri="{FF2B5EF4-FFF2-40B4-BE49-F238E27FC236}">
                <a16:creationId xmlns:a16="http://schemas.microsoft.com/office/drawing/2014/main" id="{7A0429EA-13DE-CD9D-7BAA-A2AA9AA7DA73}"/>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 y="-1"/>
            <a:ext cx="2551499" cy="3383268"/>
          </a:xfrm>
          <a:prstGeom prst="rect">
            <a:avLst/>
          </a:prstGeom>
        </p:spPr>
      </p:pic>
      <p:grpSp>
        <p:nvGrpSpPr>
          <p:cNvPr id="31" name="Group 30">
            <a:extLst>
              <a:ext uri="{FF2B5EF4-FFF2-40B4-BE49-F238E27FC236}">
                <a16:creationId xmlns:a16="http://schemas.microsoft.com/office/drawing/2014/main" id="{F4D4CE3B-AFD6-860C-FE0A-A7133DCF199E}"/>
              </a:ext>
            </a:extLst>
          </p:cNvPr>
          <p:cNvGrpSpPr/>
          <p:nvPr/>
        </p:nvGrpSpPr>
        <p:grpSpPr>
          <a:xfrm>
            <a:off x="10548184" y="5194994"/>
            <a:ext cx="1558834" cy="1528092"/>
            <a:chOff x="2714757" y="-75727"/>
            <a:chExt cx="6939606" cy="6802748"/>
          </a:xfrm>
        </p:grpSpPr>
        <p:sp>
          <p:nvSpPr>
            <p:cNvPr id="29" name="Oval 28">
              <a:extLst>
                <a:ext uri="{FF2B5EF4-FFF2-40B4-BE49-F238E27FC236}">
                  <a16:creationId xmlns:a16="http://schemas.microsoft.com/office/drawing/2014/main" id="{22CD34B0-0713-5C35-D46A-D77E2851D6F5}"/>
                </a:ext>
              </a:extLst>
            </p:cNvPr>
            <p:cNvSpPr/>
            <p:nvPr/>
          </p:nvSpPr>
          <p:spPr>
            <a:xfrm>
              <a:off x="2714757" y="-75727"/>
              <a:ext cx="6939606" cy="680274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8" name="Picture 27" descr="Logo&#10;&#10;Description automatically generated">
              <a:extLst>
                <a:ext uri="{FF2B5EF4-FFF2-40B4-BE49-F238E27FC236}">
                  <a16:creationId xmlns:a16="http://schemas.microsoft.com/office/drawing/2014/main" id="{BD950725-1F74-538B-9AA2-46C6D631F720}"/>
                </a:ext>
              </a:extLst>
            </p:cNvPr>
            <p:cNvPicPr>
              <a:picLocks noChangeAspect="1"/>
            </p:cNvPicPr>
            <p:nvPr/>
          </p:nvPicPr>
          <p:blipFill>
            <a:blip r:embed="rId9" cstate="screen">
              <a:extLst>
                <a:ext uri="{28A0092B-C50C-407E-A947-70E740481C1C}">
                  <a14:useLocalDpi xmlns:a14="http://schemas.microsoft.com/office/drawing/2010/main"/>
                </a:ext>
              </a:extLst>
            </a:blip>
            <a:srcRect l="-169" t="-970" r="-1287" b="-2344"/>
            <a:stretch/>
          </p:blipFill>
          <p:spPr>
            <a:xfrm>
              <a:off x="2812647" y="0"/>
              <a:ext cx="6801171" cy="6727021"/>
            </a:xfrm>
            <a:prstGeom prst="ellipse">
              <a:avLst/>
            </a:prstGeom>
          </p:spPr>
        </p:pic>
      </p:grpSp>
      <p:pic>
        <p:nvPicPr>
          <p:cNvPr id="6" name="Picture 5" descr="A picture containing diagram&#10;&#10;Description automatically generated">
            <a:extLst>
              <a:ext uri="{FF2B5EF4-FFF2-40B4-BE49-F238E27FC236}">
                <a16:creationId xmlns:a16="http://schemas.microsoft.com/office/drawing/2014/main" id="{E733E35F-F928-8D8A-4B84-D02C92879743}"/>
              </a:ext>
            </a:extLst>
          </p:cNvPr>
          <p:cNvPicPr>
            <a:picLocks noChangeAspect="1"/>
          </p:cNvPicPr>
          <p:nvPr/>
        </p:nvPicPr>
        <p:blipFill>
          <a:blip r:embed="rId10" cstate="screen">
            <a:extLst>
              <a:ext uri="{BEBA8EAE-BF5A-486C-A8C5-ECC9F3942E4B}">
                <a14:imgProps xmlns:a14="http://schemas.microsoft.com/office/drawing/2010/main">
                  <a14:imgLayer r:embed="rId11">
                    <a14:imgEffect>
                      <a14:backgroundRemoval t="708" b="99057" l="2241" r="97524">
                        <a14:foregroundMark x1="27005" y1="20519" x2="15094" y2="42689"/>
                        <a14:foregroundMark x1="15094" y1="42689" x2="20755" y2="64858"/>
                        <a14:foregroundMark x1="20755" y1="64858" x2="38797" y2="83491"/>
                        <a14:foregroundMark x1="38797" y1="83491" x2="62854" y2="80307"/>
                        <a14:foregroundMark x1="62854" y1="80307" x2="84434" y2="69222"/>
                        <a14:foregroundMark x1="84434" y1="69222" x2="85731" y2="39033"/>
                        <a14:foregroundMark x1="85731" y1="39033" x2="77123" y2="21226"/>
                        <a14:foregroundMark x1="77123" y1="21226" x2="58255" y2="11557"/>
                        <a14:foregroundMark x1="58255" y1="11557" x2="35613" y2="11085"/>
                        <a14:foregroundMark x1="35613" y1="11085" x2="14505" y2="26533"/>
                        <a14:foregroundMark x1="14505" y1="26533" x2="7311" y2="51415"/>
                        <a14:foregroundMark x1="7311" y1="51415" x2="21698" y2="77830"/>
                        <a14:foregroundMark x1="21698" y1="77830" x2="39505" y2="89976"/>
                        <a14:foregroundMark x1="39505" y1="89976" x2="62146" y2="86439"/>
                        <a14:foregroundMark x1="62146" y1="86439" x2="85849" y2="75943"/>
                        <a14:foregroundMark x1="85849" y1="75943" x2="93632" y2="57075"/>
                        <a14:foregroundMark x1="93632" y1="57075" x2="80660" y2="18514"/>
                        <a14:foregroundMark x1="80660" y1="18514" x2="62028" y2="6722"/>
                        <a14:foregroundMark x1="62028" y1="6722" x2="42453" y2="5542"/>
                        <a14:foregroundMark x1="42453" y1="5542" x2="33019" y2="7783"/>
                        <a14:foregroundMark x1="48113" y1="3420" x2="48113" y2="3420"/>
                        <a14:foregroundMark x1="53302" y1="3184" x2="53302" y2="3184"/>
                        <a14:foregroundMark x1="57901" y1="1415" x2="57901" y2="1415"/>
                        <a14:foregroundMark x1="57901" y1="1415" x2="57901" y2="1415"/>
                        <a14:foregroundMark x1="57901" y1="1415" x2="76179" y2="12264"/>
                        <a14:foregroundMark x1="79245" y1="12736" x2="93042" y2="30189"/>
                        <a14:foregroundMark x1="93042" y1="30189" x2="97524" y2="50943"/>
                        <a14:foregroundMark x1="97524" y1="50943" x2="94811" y2="67099"/>
                        <a14:foregroundMark x1="86439" y1="77830" x2="71934" y2="89387"/>
                        <a14:foregroundMark x1="71934" y1="89387" x2="53656" y2="95637"/>
                        <a14:foregroundMark x1="53656" y1="95637" x2="25000" y2="90212"/>
                        <a14:foregroundMark x1="20755" y1="88325" x2="7075" y2="75000"/>
                        <a14:foregroundMark x1="7075" y1="75000" x2="2358" y2="52358"/>
                        <a14:foregroundMark x1="2358" y1="52358" x2="3184" y2="41863"/>
                        <a14:foregroundMark x1="48113" y1="825" x2="48113" y2="825"/>
                        <a14:foregroundMark x1="52948" y1="99057" x2="52948" y2="99057"/>
                      </a14:backgroundRemoval>
                    </a14:imgEffect>
                  </a14:imgLayer>
                </a14:imgProps>
              </a:ext>
              <a:ext uri="{28A0092B-C50C-407E-A947-70E740481C1C}">
                <a14:useLocalDpi xmlns:a14="http://schemas.microsoft.com/office/drawing/2010/main"/>
              </a:ext>
            </a:extLst>
          </a:blip>
          <a:stretch>
            <a:fillRect/>
          </a:stretch>
        </p:blipFill>
        <p:spPr>
          <a:xfrm>
            <a:off x="8328785" y="5178621"/>
            <a:ext cx="1577848" cy="1577848"/>
          </a:xfrm>
          <a:prstGeom prst="rect">
            <a:avLst/>
          </a:prstGeom>
        </p:spPr>
      </p:pic>
    </p:spTree>
    <p:extLst>
      <p:ext uri="{BB962C8B-B14F-4D97-AF65-F5344CB8AC3E}">
        <p14:creationId xmlns:p14="http://schemas.microsoft.com/office/powerpoint/2010/main" val="1134726454"/>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4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2893</TotalTime>
  <Words>1378</Words>
  <Application>Microsoft Office PowerPoint</Application>
  <PresentationFormat>Widescreen</PresentationFormat>
  <Paragraphs>197</Paragraphs>
  <Slides>25</Slides>
  <Notes>20</Notes>
  <HiddenSlides>1</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25</vt:i4>
      </vt:variant>
    </vt:vector>
  </HeadingPairs>
  <TitlesOfParts>
    <vt:vector size="40" baseType="lpstr">
      <vt:lpstr>Aptos</vt:lpstr>
      <vt:lpstr>Aptos Display</vt:lpstr>
      <vt:lpstr>Arial</vt:lpstr>
      <vt:lpstr>Calibri</vt:lpstr>
      <vt:lpstr>Calibri Light</vt:lpstr>
      <vt:lpstr>Candara</vt:lpstr>
      <vt:lpstr>Century Gothic</vt:lpstr>
      <vt:lpstr>Montserrat</vt:lpstr>
      <vt:lpstr>Wingdings</vt:lpstr>
      <vt:lpstr>Wingdings 2</vt:lpstr>
      <vt:lpstr>Office Theme</vt:lpstr>
      <vt:lpstr>1_Office Theme</vt:lpstr>
      <vt:lpstr>2_Office Theme</vt:lpstr>
      <vt:lpstr>3_Office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The #1 threat to wildlife in North Carolina</vt:lpstr>
      <vt:lpstr>PowerPoint Presentation</vt:lpstr>
      <vt:lpstr>PowerPoint Presentation</vt:lpstr>
      <vt:lpstr>PowerPoint Presentation</vt:lpstr>
      <vt:lpstr>Plan for landscapes where development is not spread-out where wildlife &amp; natural resources are secure.</vt:lpstr>
      <vt:lpstr>Green Growth Toolbox</vt:lpstr>
      <vt:lpstr>The Status of Wildlife in North Carolina</vt:lpstr>
      <vt:lpstr>Spread-out development patterns  cost developers &amp; taxpayers more</vt:lpstr>
      <vt:lpstr>Cost of Stormwater Strategies</vt:lpstr>
      <vt:lpstr>PowerPoint Presentation</vt:lpstr>
      <vt:lpstr>PowerPoint Presentation</vt:lpstr>
      <vt:lpstr>PowerPoint Presentation</vt:lpstr>
      <vt:lpstr>PowerPoint Presentation</vt:lpstr>
      <vt:lpstr>PowerPoint Presentation</vt:lpstr>
      <vt:lpstr>Leland Green Network Framework Guide</vt:lpstr>
      <vt:lpstr>PowerPoint Presentation</vt:lpstr>
      <vt:lpstr>selecting visual aids</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Davis, Alisa A</dc:creator>
  <cp:lastModifiedBy>Lydie Costes (CONTRACTOR)</cp:lastModifiedBy>
  <cp:revision>7</cp:revision>
  <dcterms:created xsi:type="dcterms:W3CDTF">2026-02-23T14:01:06Z</dcterms:created>
  <dcterms:modified xsi:type="dcterms:W3CDTF">2026-09-17T20:59:20Z</dcterms:modified>
</cp:coreProperties>
</file>