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130"/>
    <a:srgbClr val="10120E"/>
    <a:srgbClr val="800000"/>
    <a:srgbClr val="0033CC"/>
    <a:srgbClr val="6666FF"/>
    <a:srgbClr val="6699FF"/>
    <a:srgbClr val="FFCC00"/>
    <a:srgbClr val="CC9900"/>
    <a:srgbClr val="CCCCFF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63A76-0E43-41E6-9575-99430A72630C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4E877-FBBC-4527-ADA7-B4CB7607A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64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4E877-FBBC-4527-ADA7-B4CB7607A4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890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C55B-F819-464D-9FEA-18751A458177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6EB0-3456-46D9-9192-7AB5D59EB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67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C55B-F819-464D-9FEA-18751A458177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6EB0-3456-46D9-9192-7AB5D59EB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95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C55B-F819-464D-9FEA-18751A458177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6EB0-3456-46D9-9192-7AB5D59EB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30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C55B-F819-464D-9FEA-18751A458177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6EB0-3456-46D9-9192-7AB5D59EB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26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C55B-F819-464D-9FEA-18751A458177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6EB0-3456-46D9-9192-7AB5D59EB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10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C55B-F819-464D-9FEA-18751A458177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6EB0-3456-46D9-9192-7AB5D59EB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27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C55B-F819-464D-9FEA-18751A458177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6EB0-3456-46D9-9192-7AB5D59EB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5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C55B-F819-464D-9FEA-18751A458177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6EB0-3456-46D9-9192-7AB5D59EB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42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C55B-F819-464D-9FEA-18751A458177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6EB0-3456-46D9-9192-7AB5D59EB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22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C55B-F819-464D-9FEA-18751A458177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6EB0-3456-46D9-9192-7AB5D59EB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8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C55B-F819-464D-9FEA-18751A458177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36EB0-3456-46D9-9192-7AB5D59EB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010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CC55B-F819-464D-9FEA-18751A458177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36EB0-3456-46D9-9192-7AB5D59EB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11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492"/>
            <a:ext cx="9143999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35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8" y="-3783777"/>
            <a:ext cx="1576446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986"/>
            <a:ext cx="3227567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785" y="353160"/>
            <a:ext cx="5318475" cy="898581"/>
          </a:xfrm>
        </p:spPr>
        <p:txBody>
          <a:bodyPr anchor="ctr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4000" b="1" dirty="0">
                <a:solidFill>
                  <a:srgbClr val="FFFFFF"/>
                </a:solidFill>
                <a:latin typeface="Amasis MT Pro Medium" panose="020F0502020204030204" pitchFamily="18" charset="0"/>
                <a:cs typeface="Andalus" panose="02020603050405020304" pitchFamily="18" charset="-78"/>
              </a:rPr>
              <a:t>Town of Aberdeen Development Update</a:t>
            </a: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353" y="2218307"/>
            <a:ext cx="3568062" cy="39978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1915CC-879D-3265-9031-6CB70DB6ED98}"/>
              </a:ext>
            </a:extLst>
          </p:cNvPr>
          <p:cNvSpPr txBox="1"/>
          <p:nvPr/>
        </p:nvSpPr>
        <p:spPr>
          <a:xfrm>
            <a:off x="524785" y="2971800"/>
            <a:ext cx="34170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North Carolina Sandhills Conservation Partnership Meeting</a:t>
            </a:r>
          </a:p>
          <a:p>
            <a:pPr algn="ctr"/>
            <a:r>
              <a:rPr lang="en-US" sz="2800" dirty="0"/>
              <a:t>June 10</a:t>
            </a:r>
            <a:r>
              <a:rPr lang="en-US" sz="2800" baseline="30000" dirty="0"/>
              <a:t>th</a:t>
            </a:r>
            <a:r>
              <a:rPr lang="en-US" sz="2800" dirty="0"/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2663096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790624-769C-082B-953C-DC310ACCB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Aberdeen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3F810-EDC9-494B-D8D7-245614EC7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12" y="1885278"/>
            <a:ext cx="8494688" cy="4678183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800" dirty="0"/>
              <a:t>Currently ~9,800 residents (2024)</a:t>
            </a:r>
          </a:p>
          <a:p>
            <a:r>
              <a:rPr lang="en-US" sz="2800" dirty="0"/>
              <a:t>Projected ~11,000 by 2030</a:t>
            </a:r>
          </a:p>
          <a:p>
            <a:r>
              <a:rPr lang="en-US" sz="2800" dirty="0"/>
              <a:t>Attributed to:</a:t>
            </a:r>
          </a:p>
          <a:p>
            <a:pPr lvl="1"/>
            <a:r>
              <a:rPr lang="en-US" dirty="0"/>
              <a:t>Base Realignment and Closure Program</a:t>
            </a:r>
          </a:p>
          <a:p>
            <a:pPr lvl="2"/>
            <a:r>
              <a:rPr lang="en-US" sz="2800" dirty="0"/>
              <a:t>Increase in personnel @ Ft. Bragg/proximity</a:t>
            </a:r>
          </a:p>
          <a:p>
            <a:pPr lvl="1"/>
            <a:r>
              <a:rPr lang="en-US" dirty="0"/>
              <a:t>Vacant land suitable for development</a:t>
            </a:r>
          </a:p>
          <a:p>
            <a:pPr lvl="1"/>
            <a:r>
              <a:rPr lang="en-US" dirty="0"/>
              <a:t>DOT Projects</a:t>
            </a:r>
          </a:p>
          <a:p>
            <a:pPr lvl="1"/>
            <a:r>
              <a:rPr lang="en-US" dirty="0"/>
              <a:t>Census Bureau estimates (2024)</a:t>
            </a:r>
          </a:p>
          <a:p>
            <a:pPr lvl="2"/>
            <a:r>
              <a:rPr lang="en-US" sz="2800" dirty="0"/>
              <a:t>Moved to NC from out of state 300,000</a:t>
            </a:r>
          </a:p>
          <a:p>
            <a:pPr lvl="2"/>
            <a:r>
              <a:rPr lang="en-US" sz="2800" dirty="0"/>
              <a:t>Moved to NC from out of the country 86,000</a:t>
            </a:r>
            <a:endParaRPr lang="en-US" sz="2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256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0CCA59-B373-A896-1C00-205B26DFC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06" y="2714563"/>
            <a:ext cx="2751194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Residential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EC2F1C-7B03-3314-2961-E8B4CEE287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142" y="190852"/>
            <a:ext cx="5002607" cy="64758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A585E0-D666-5F57-1C3A-CFF7B065D7A1}"/>
              </a:ext>
            </a:extLst>
          </p:cNvPr>
          <p:cNvSpPr txBox="1"/>
          <p:nvPr/>
        </p:nvSpPr>
        <p:spPr>
          <a:xfrm>
            <a:off x="3810638" y="190851"/>
            <a:ext cx="4617458" cy="954107"/>
          </a:xfrm>
          <a:prstGeom prst="rect">
            <a:avLst/>
          </a:prstGeom>
          <a:solidFill>
            <a:srgbClr val="39413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Active Projects Proposing approximately 2350 homes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398561-9400-B1E0-FC23-F8BB30D8BFCF}"/>
              </a:ext>
            </a:extLst>
          </p:cNvPr>
          <p:cNvSpPr txBox="1"/>
          <p:nvPr/>
        </p:nvSpPr>
        <p:spPr>
          <a:xfrm>
            <a:off x="3810638" y="5712610"/>
            <a:ext cx="4617458" cy="954107"/>
          </a:xfrm>
          <a:prstGeom prst="rect">
            <a:avLst/>
          </a:prstGeom>
          <a:solidFill>
            <a:srgbClr val="39413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Current inquiries proposing additional 400 homes</a:t>
            </a:r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D5417E04-2F42-353B-10D4-5C937D227B81}"/>
              </a:ext>
            </a:extLst>
          </p:cNvPr>
          <p:cNvSpPr/>
          <p:nvPr/>
        </p:nvSpPr>
        <p:spPr>
          <a:xfrm>
            <a:off x="4114800" y="1752600"/>
            <a:ext cx="228600" cy="228600"/>
          </a:xfrm>
          <a:prstGeom prst="star5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0000"/>
              </a:highlight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F17A2D3F-FEFB-69AF-E76A-2A3A3BF2C727}"/>
              </a:ext>
            </a:extLst>
          </p:cNvPr>
          <p:cNvSpPr/>
          <p:nvPr/>
        </p:nvSpPr>
        <p:spPr>
          <a:xfrm>
            <a:off x="5257800" y="3428784"/>
            <a:ext cx="228600" cy="228600"/>
          </a:xfrm>
          <a:prstGeom prst="star5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0000"/>
              </a:highlight>
            </a:endParaRPr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FB0FFAA7-4F0B-E590-FA80-FE498E9BDD63}"/>
              </a:ext>
            </a:extLst>
          </p:cNvPr>
          <p:cNvSpPr/>
          <p:nvPr/>
        </p:nvSpPr>
        <p:spPr>
          <a:xfrm>
            <a:off x="6248400" y="4136216"/>
            <a:ext cx="228600" cy="228600"/>
          </a:xfrm>
          <a:prstGeom prst="star5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0000"/>
              </a:highlight>
            </a:endParaRPr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F2B87468-5A5D-1354-79A4-EBC67BB251D0}"/>
              </a:ext>
            </a:extLst>
          </p:cNvPr>
          <p:cNvSpPr/>
          <p:nvPr/>
        </p:nvSpPr>
        <p:spPr>
          <a:xfrm>
            <a:off x="6248400" y="5407027"/>
            <a:ext cx="228600" cy="228600"/>
          </a:xfrm>
          <a:prstGeom prst="star5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994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252EF4-8D4C-A7C0-A524-6313ED866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88F6D8-4B4B-214E-1878-B6F230813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30" y="2767106"/>
            <a:ext cx="2160621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Commercial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F0E3FC0-E173-8C10-5CFB-62A6398AE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9" r="1014"/>
          <a:stretch>
            <a:fillRect/>
          </a:stretch>
        </p:blipFill>
        <p:spPr>
          <a:xfrm>
            <a:off x="3097060" y="347912"/>
            <a:ext cx="5978829" cy="4572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C43DB1E-FB81-1F47-E214-3EF249B171FA}"/>
              </a:ext>
            </a:extLst>
          </p:cNvPr>
          <p:cNvSpPr txBox="1"/>
          <p:nvPr/>
        </p:nvSpPr>
        <p:spPr>
          <a:xfrm>
            <a:off x="3602434" y="5515846"/>
            <a:ext cx="5448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Approximately 57 Commercial Development Projects between June 2025 and June 2026</a:t>
            </a:r>
          </a:p>
        </p:txBody>
      </p:sp>
    </p:spTree>
    <p:extLst>
      <p:ext uri="{BB962C8B-B14F-4D97-AF65-F5344CB8AC3E}">
        <p14:creationId xmlns:p14="http://schemas.microsoft.com/office/powerpoint/2010/main" val="97250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92628-E0F6-F231-BE43-AD667B9AE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Challenges: </a:t>
            </a:r>
            <a:br>
              <a:rPr lang="en-US" dirty="0"/>
            </a:br>
            <a:r>
              <a:rPr lang="en-US" dirty="0"/>
              <a:t>NCDOT Average Daily Traffic Data 2025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3B6DCBA-3CE1-C1E3-5017-021E454FAA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b="4562"/>
          <a:stretch>
            <a:fillRect/>
          </a:stretch>
        </p:blipFill>
        <p:spPr>
          <a:xfrm>
            <a:off x="602852" y="1600200"/>
            <a:ext cx="3747295" cy="45259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76B1E432-5AC8-E3DE-5C88-F7B2DFDE897A}"/>
              </a:ext>
            </a:extLst>
          </p:cNvPr>
          <p:cNvSpPr/>
          <p:nvPr/>
        </p:nvSpPr>
        <p:spPr>
          <a:xfrm rot="10800000">
            <a:off x="2057400" y="2362200"/>
            <a:ext cx="990600" cy="152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BCEC29F-385B-B822-655E-DC996D60AC3F}"/>
              </a:ext>
            </a:extLst>
          </p:cNvPr>
          <p:cNvSpPr/>
          <p:nvPr/>
        </p:nvSpPr>
        <p:spPr>
          <a:xfrm rot="19214321">
            <a:off x="1077182" y="3068282"/>
            <a:ext cx="990600" cy="152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2B8749F8-3AAB-1674-B8A2-187B556389AD}"/>
              </a:ext>
            </a:extLst>
          </p:cNvPr>
          <p:cNvSpPr/>
          <p:nvPr/>
        </p:nvSpPr>
        <p:spPr>
          <a:xfrm rot="18944217">
            <a:off x="1247801" y="3386714"/>
            <a:ext cx="990600" cy="152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3F2F675-503D-D137-F351-E10D310FF92F}"/>
              </a:ext>
            </a:extLst>
          </p:cNvPr>
          <p:cNvSpPr/>
          <p:nvPr/>
        </p:nvSpPr>
        <p:spPr>
          <a:xfrm rot="11741817">
            <a:off x="2388051" y="3786981"/>
            <a:ext cx="990600" cy="152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4035AFBA-6AB9-CA67-1B7C-14BFF4A8287E}"/>
              </a:ext>
            </a:extLst>
          </p:cNvPr>
          <p:cNvSpPr/>
          <p:nvPr/>
        </p:nvSpPr>
        <p:spPr>
          <a:xfrm>
            <a:off x="1097731" y="5173228"/>
            <a:ext cx="990600" cy="152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7CEC9-5B4B-1300-A134-2E6E038FFA07}"/>
              </a:ext>
            </a:extLst>
          </p:cNvPr>
          <p:cNvSpPr txBox="1"/>
          <p:nvPr/>
        </p:nvSpPr>
        <p:spPr>
          <a:xfrm>
            <a:off x="3081528" y="2189524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28,000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FC7A49-5F17-EAA1-8304-16B5F8BCA375}"/>
              </a:ext>
            </a:extLst>
          </p:cNvPr>
          <p:cNvSpPr txBox="1"/>
          <p:nvPr/>
        </p:nvSpPr>
        <p:spPr>
          <a:xfrm>
            <a:off x="3254919" y="3973177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750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AADA5C-209B-ACF8-7019-17714C015B61}"/>
              </a:ext>
            </a:extLst>
          </p:cNvPr>
          <p:cNvSpPr txBox="1"/>
          <p:nvPr/>
        </p:nvSpPr>
        <p:spPr>
          <a:xfrm>
            <a:off x="511628" y="3315484"/>
            <a:ext cx="827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15,000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DE6274-E9FC-E894-51EF-42DDDE1E8271}"/>
              </a:ext>
            </a:extLst>
          </p:cNvPr>
          <p:cNvSpPr txBox="1"/>
          <p:nvPr/>
        </p:nvSpPr>
        <p:spPr>
          <a:xfrm>
            <a:off x="765560" y="3772685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11,221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C8E72F-8B82-0FDB-AA75-4BB5C9D48A8E}"/>
              </a:ext>
            </a:extLst>
          </p:cNvPr>
          <p:cNvSpPr txBox="1"/>
          <p:nvPr/>
        </p:nvSpPr>
        <p:spPr>
          <a:xfrm>
            <a:off x="534969" y="4934069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10,397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20E49FA8-7138-BBCE-58FA-A23E8C4AAA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8628" r="2342"/>
          <a:stretch>
            <a:fillRect/>
          </a:stretch>
        </p:blipFill>
        <p:spPr>
          <a:xfrm>
            <a:off x="4856323" y="1600200"/>
            <a:ext cx="3622354" cy="45259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D8AEF205-E80F-E129-961A-39721A21E024}"/>
              </a:ext>
            </a:extLst>
          </p:cNvPr>
          <p:cNvSpPr/>
          <p:nvPr/>
        </p:nvSpPr>
        <p:spPr>
          <a:xfrm rot="10800000">
            <a:off x="6667500" y="2458273"/>
            <a:ext cx="990600" cy="152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787ADB-EA3A-C7E7-EEC4-A22A1BD21BD8}"/>
              </a:ext>
            </a:extLst>
          </p:cNvPr>
          <p:cNvSpPr txBox="1"/>
          <p:nvPr/>
        </p:nvSpPr>
        <p:spPr>
          <a:xfrm>
            <a:off x="7634498" y="232993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7,200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4EC146-0ADA-C417-A54A-449BF9C34210}"/>
              </a:ext>
            </a:extLst>
          </p:cNvPr>
          <p:cNvSpPr txBox="1"/>
          <p:nvPr/>
        </p:nvSpPr>
        <p:spPr>
          <a:xfrm>
            <a:off x="7189490" y="4450721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5,300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A4A2BD46-7BB9-28B7-278B-85B09F8EC99A}"/>
              </a:ext>
            </a:extLst>
          </p:cNvPr>
          <p:cNvSpPr/>
          <p:nvPr/>
        </p:nvSpPr>
        <p:spPr>
          <a:xfrm rot="10800000">
            <a:off x="6198890" y="4559187"/>
            <a:ext cx="990600" cy="1524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782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613BA1-FB2A-E8FC-5BBC-44D139BD4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Challenges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F7EF23-8462-B294-D305-06C120353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Loss of rural/ag lands, greenspace/wildlife habitat fragmentation</a:t>
            </a:r>
          </a:p>
          <a:p>
            <a:r>
              <a:rPr lang="en-US" dirty="0"/>
              <a:t>Increased traffic challenges</a:t>
            </a:r>
          </a:p>
          <a:p>
            <a:r>
              <a:rPr lang="en-US" dirty="0"/>
              <a:t>Lack of incentive to develop with conservation mindset</a:t>
            </a:r>
          </a:p>
          <a:p>
            <a:r>
              <a:rPr lang="en-US" dirty="0"/>
              <a:t>Landscaping setbacks along </a:t>
            </a:r>
            <a:r>
              <a:rPr lang="en-US" dirty="0" err="1"/>
              <a:t>hwys</a:t>
            </a:r>
            <a:endParaRPr lang="en-US" dirty="0"/>
          </a:p>
          <a:p>
            <a:r>
              <a:rPr lang="en-US" dirty="0"/>
              <a:t>Difficulty preserving character via tree preservation ordinances, etc.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685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F792E-965A-7A17-D652-10BE54D05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6B291-4F1D-3E95-9B3D-52E5F421A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Conservation subdivisions</a:t>
            </a:r>
          </a:p>
          <a:p>
            <a:r>
              <a:rPr lang="en-US" dirty="0"/>
              <a:t>Amending UDO requirements</a:t>
            </a:r>
          </a:p>
          <a:p>
            <a:pPr lvl="1"/>
            <a:r>
              <a:rPr lang="en-US" dirty="0"/>
              <a:t>Vegetative buffers</a:t>
            </a:r>
          </a:p>
          <a:p>
            <a:pPr lvl="1"/>
            <a:r>
              <a:rPr lang="en-US" dirty="0"/>
              <a:t>Pollinator habitat</a:t>
            </a:r>
          </a:p>
          <a:p>
            <a:pPr lvl="1"/>
            <a:r>
              <a:rPr lang="en-US" dirty="0"/>
              <a:t>Open/greenspace</a:t>
            </a:r>
          </a:p>
          <a:p>
            <a:r>
              <a:rPr lang="en-US" dirty="0"/>
              <a:t>Amending Watershed requirements</a:t>
            </a:r>
          </a:p>
          <a:p>
            <a:r>
              <a:rPr lang="en-US" dirty="0"/>
              <a:t>Updating stormwater requirements</a:t>
            </a:r>
          </a:p>
          <a:p>
            <a:r>
              <a:rPr lang="en-US" dirty="0"/>
              <a:t>Incorporating GGT (adopted in 2010) concepts into our UDO/development review</a:t>
            </a:r>
          </a:p>
          <a:p>
            <a:r>
              <a:rPr lang="en-US" dirty="0"/>
              <a:t>Incentive development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658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9405</TotalTime>
  <Words>192</Words>
  <Application>Microsoft Office PowerPoint</Application>
  <PresentationFormat>On-screen Show (4:3)</PresentationFormat>
  <Paragraphs>48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Amasis MT Pro Medium</vt:lpstr>
      <vt:lpstr>Arial</vt:lpstr>
      <vt:lpstr>Calibri</vt:lpstr>
      <vt:lpstr>Office Theme</vt:lpstr>
      <vt:lpstr>Town of Aberdeen Development Update</vt:lpstr>
      <vt:lpstr>Aberdeen Growth</vt:lpstr>
      <vt:lpstr>Residential</vt:lpstr>
      <vt:lpstr>Commercial</vt:lpstr>
      <vt:lpstr>Challenges:  NCDOT Average Daily Traffic Data 2025</vt:lpstr>
      <vt:lpstr>Challenges</vt:lpstr>
      <vt:lpstr>Current Action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Town of Aberdeen  Planning Board  February 18, 2016 Regular Meeting</dc:title>
  <dc:creator>Daniel Martin</dc:creator>
  <cp:lastModifiedBy>Lacy Kamber</cp:lastModifiedBy>
  <cp:revision>146</cp:revision>
  <cp:lastPrinted>2016-02-18T16:57:37Z</cp:lastPrinted>
  <dcterms:created xsi:type="dcterms:W3CDTF">2016-02-18T14:55:16Z</dcterms:created>
  <dcterms:modified xsi:type="dcterms:W3CDTF">2026-06-09T19:42:13Z</dcterms:modified>
</cp:coreProperties>
</file>