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9" r:id="rId4"/>
    <p:sldId id="270" r:id="rId5"/>
    <p:sldId id="273" r:id="rId6"/>
    <p:sldId id="268" r:id="rId7"/>
    <p:sldId id="272" r:id="rId8"/>
    <p:sldId id="265" r:id="rId9"/>
    <p:sldId id="27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7B3015-5BE9-D7E4-21BD-B606A724FC5E}" name="Wilson, Julian" initials="WJ" userId="S::Julian.Wilson@ncagr.gov::46eae9d4-1a9c-4658-9dde-c82e980fb9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050" autoAdjust="0"/>
  </p:normalViewPr>
  <p:slideViewPr>
    <p:cSldViewPr snapToGrid="0">
      <p:cViewPr varScale="1">
        <p:scale>
          <a:sx n="100" d="100"/>
          <a:sy n="100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www.nclongleaf.org/awards.html" TargetMode="External"/><Relationship Id="rId1" Type="http://schemas.openxmlformats.org/officeDocument/2006/relationships/hyperlink" Target="mailto:julian.wilson@ncagr.gov" TargetMode="Externa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hyperlink" Target="https://www.ncforestservice.gov/Managing_your_forest/burncostshare.htm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hyperlink" Target="https://ncforestservice.gov/Urban/big_trees/pdf/NCChampTreeNominationForm.pdf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longleaf.org/awards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7.png"/><Relationship Id="rId5" Type="http://schemas.openxmlformats.org/officeDocument/2006/relationships/hyperlink" Target="mailto:julian.wilson@ncagr.gov" TargetMode="External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4.png"/><Relationship Id="rId5" Type="http://schemas.openxmlformats.org/officeDocument/2006/relationships/hyperlink" Target="https://www.ncforestservice.gov/Managing_your_forest/burncostshare.htm" TargetMode="External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ncforestservice.gov/Urban/big_trees/pdf/NCChampTreeNominationForm.pdf" TargetMode="External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5517A-0123-423A-859A-55A5E9FCEE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A73864-2853-4299-80D3-9C39680A5148}">
      <dgm:prSet/>
      <dgm:spPr/>
      <dgm:t>
        <a:bodyPr/>
        <a:lstStyle/>
        <a:p>
          <a:r>
            <a:rPr lang="en-US"/>
            <a:t>Nominations are OPEN for 2022 </a:t>
          </a:r>
        </a:p>
      </dgm:t>
    </dgm:pt>
    <dgm:pt modelId="{027D2B08-3ADE-4AAB-8BED-100115A35AB3}" type="parTrans" cxnId="{54F6E119-89C2-45B1-AB54-C0A87642A277}">
      <dgm:prSet/>
      <dgm:spPr/>
      <dgm:t>
        <a:bodyPr/>
        <a:lstStyle/>
        <a:p>
          <a:endParaRPr lang="en-US"/>
        </a:p>
      </dgm:t>
    </dgm:pt>
    <dgm:pt modelId="{618CD028-59B1-4F21-B4D5-412B088AA881}" type="sibTrans" cxnId="{54F6E119-89C2-45B1-AB54-C0A87642A277}">
      <dgm:prSet/>
      <dgm:spPr/>
      <dgm:t>
        <a:bodyPr/>
        <a:lstStyle/>
        <a:p>
          <a:endParaRPr lang="en-US"/>
        </a:p>
      </dgm:t>
    </dgm:pt>
    <dgm:pt modelId="{D73E5B08-B352-4468-8789-4BDB0DD970C0}">
      <dgm:prSet/>
      <dgm:spPr/>
      <dgm:t>
        <a:bodyPr/>
        <a:lstStyle/>
        <a:p>
          <a:r>
            <a:rPr lang="en-US"/>
            <a:t>Submit nominations to </a:t>
          </a:r>
          <a:r>
            <a:rPr lang="en-US">
              <a:hlinkClick xmlns:r="http://schemas.openxmlformats.org/officeDocument/2006/relationships" r:id="rId1"/>
            </a:rPr>
            <a:t>julian.wilson@ncagr.gov</a:t>
          </a:r>
          <a:r>
            <a:rPr lang="en-US"/>
            <a:t> </a:t>
          </a:r>
        </a:p>
      </dgm:t>
    </dgm:pt>
    <dgm:pt modelId="{036BDC13-24D9-4FDD-B00A-ACCA7AA30F8B}" type="parTrans" cxnId="{19DFB845-79EB-45AD-8217-CC7F38302C0F}">
      <dgm:prSet/>
      <dgm:spPr/>
      <dgm:t>
        <a:bodyPr/>
        <a:lstStyle/>
        <a:p>
          <a:endParaRPr lang="en-US"/>
        </a:p>
      </dgm:t>
    </dgm:pt>
    <dgm:pt modelId="{6068CF9A-0C3C-4702-B13E-BF6BF114131B}" type="sibTrans" cxnId="{19DFB845-79EB-45AD-8217-CC7F38302C0F}">
      <dgm:prSet/>
      <dgm:spPr/>
      <dgm:t>
        <a:bodyPr/>
        <a:lstStyle/>
        <a:p>
          <a:endParaRPr lang="en-US"/>
        </a:p>
      </dgm:t>
    </dgm:pt>
    <dgm:pt modelId="{D5328934-AC1F-42CC-B2D0-A8048F70A0A6}">
      <dgm:prSet/>
      <dgm:spPr/>
      <dgm:t>
        <a:bodyPr/>
        <a:lstStyle/>
        <a:p>
          <a:r>
            <a:rPr lang="en-US"/>
            <a:t>Nomination form can be found on the NC Longleaf Coalition website </a:t>
          </a:r>
          <a:r>
            <a:rPr lang="en-US">
              <a:hlinkClick xmlns:r="http://schemas.openxmlformats.org/officeDocument/2006/relationships" r:id="rId2"/>
            </a:rPr>
            <a:t>https://www.nclongleaf.org/awards.html</a:t>
          </a:r>
          <a:endParaRPr lang="en-US"/>
        </a:p>
      </dgm:t>
    </dgm:pt>
    <dgm:pt modelId="{9EB72FC4-13D0-41C4-96A6-DF6CA0DC8177}" type="parTrans" cxnId="{25A69DF3-6C99-4FCC-9128-402B98A711AE}">
      <dgm:prSet/>
      <dgm:spPr/>
      <dgm:t>
        <a:bodyPr/>
        <a:lstStyle/>
        <a:p>
          <a:endParaRPr lang="en-US"/>
        </a:p>
      </dgm:t>
    </dgm:pt>
    <dgm:pt modelId="{C8C8F7CE-C04F-4AD2-8769-C18C12BD0ACC}" type="sibTrans" cxnId="{25A69DF3-6C99-4FCC-9128-402B98A711AE}">
      <dgm:prSet/>
      <dgm:spPr/>
      <dgm:t>
        <a:bodyPr/>
        <a:lstStyle/>
        <a:p>
          <a:endParaRPr lang="en-US"/>
        </a:p>
      </dgm:t>
    </dgm:pt>
    <dgm:pt modelId="{A334E01D-5171-4257-A9B1-36601224CB48}">
      <dgm:prSet/>
      <dgm:spPr/>
      <dgm:t>
        <a:bodyPr/>
        <a:lstStyle/>
        <a:p>
          <a:r>
            <a:rPr lang="en-US"/>
            <a:t>Please submit by August 19, 2022</a:t>
          </a:r>
        </a:p>
      </dgm:t>
    </dgm:pt>
    <dgm:pt modelId="{3817259C-FE67-49A8-A4FC-5D4D829A2682}" type="parTrans" cxnId="{3C6EE566-0A7C-4716-9EF1-B729494C416B}">
      <dgm:prSet/>
      <dgm:spPr/>
      <dgm:t>
        <a:bodyPr/>
        <a:lstStyle/>
        <a:p>
          <a:endParaRPr lang="en-US"/>
        </a:p>
      </dgm:t>
    </dgm:pt>
    <dgm:pt modelId="{51F3FB94-4FD2-4F97-8A76-9942FFCC6CA4}" type="sibTrans" cxnId="{3C6EE566-0A7C-4716-9EF1-B729494C416B}">
      <dgm:prSet/>
      <dgm:spPr/>
      <dgm:t>
        <a:bodyPr/>
        <a:lstStyle/>
        <a:p>
          <a:endParaRPr lang="en-US"/>
        </a:p>
      </dgm:t>
    </dgm:pt>
    <dgm:pt modelId="{C5C06078-080D-4E1B-ACEB-387786C87D88}" type="pres">
      <dgm:prSet presAssocID="{9475517A-0123-423A-859A-55A5E9FCEE2E}" presName="root" presStyleCnt="0">
        <dgm:presLayoutVars>
          <dgm:dir/>
          <dgm:resizeHandles val="exact"/>
        </dgm:presLayoutVars>
      </dgm:prSet>
      <dgm:spPr/>
    </dgm:pt>
    <dgm:pt modelId="{6C771B02-41ED-449C-9F57-80372C7D4BE9}" type="pres">
      <dgm:prSet presAssocID="{9AA73864-2853-4299-80D3-9C39680A5148}" presName="compNode" presStyleCnt="0"/>
      <dgm:spPr/>
    </dgm:pt>
    <dgm:pt modelId="{377D520F-2417-4087-AECB-D7FEAE80CC63}" type="pres">
      <dgm:prSet presAssocID="{9AA73864-2853-4299-80D3-9C39680A5148}" presName="bgRect" presStyleLbl="bgShp" presStyleIdx="0" presStyleCnt="4"/>
      <dgm:spPr/>
    </dgm:pt>
    <dgm:pt modelId="{DBB4911D-5908-4FCF-89A8-881A190AA807}" type="pres">
      <dgm:prSet presAssocID="{9AA73864-2853-4299-80D3-9C39680A5148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0CFCB02-6F5A-4085-8066-D7C4ABC46206}" type="pres">
      <dgm:prSet presAssocID="{9AA73864-2853-4299-80D3-9C39680A5148}" presName="spaceRect" presStyleCnt="0"/>
      <dgm:spPr/>
    </dgm:pt>
    <dgm:pt modelId="{27C8D956-E131-4267-A6F2-20DEFEF46B1F}" type="pres">
      <dgm:prSet presAssocID="{9AA73864-2853-4299-80D3-9C39680A5148}" presName="parTx" presStyleLbl="revTx" presStyleIdx="0" presStyleCnt="4">
        <dgm:presLayoutVars>
          <dgm:chMax val="0"/>
          <dgm:chPref val="0"/>
        </dgm:presLayoutVars>
      </dgm:prSet>
      <dgm:spPr/>
    </dgm:pt>
    <dgm:pt modelId="{C2E9D995-75BE-4B7E-86E8-F5197ED1FCEA}" type="pres">
      <dgm:prSet presAssocID="{618CD028-59B1-4F21-B4D5-412B088AA881}" presName="sibTrans" presStyleCnt="0"/>
      <dgm:spPr/>
    </dgm:pt>
    <dgm:pt modelId="{6ED6EAF7-23BC-471C-83C4-3E2DD7DE7F56}" type="pres">
      <dgm:prSet presAssocID="{D73E5B08-B352-4468-8789-4BDB0DD970C0}" presName="compNode" presStyleCnt="0"/>
      <dgm:spPr/>
    </dgm:pt>
    <dgm:pt modelId="{9C65C56B-3C7D-4495-B3EB-63816F235F60}" type="pres">
      <dgm:prSet presAssocID="{D73E5B08-B352-4468-8789-4BDB0DD970C0}" presName="bgRect" presStyleLbl="bgShp" presStyleIdx="1" presStyleCnt="4"/>
      <dgm:spPr/>
    </dgm:pt>
    <dgm:pt modelId="{5280C06C-4ADC-47C9-91B3-00DCCAD1DECB}" type="pres">
      <dgm:prSet presAssocID="{D73E5B08-B352-4468-8789-4BDB0DD970C0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6A09153-2EC5-46B1-A797-7280D6EE76A7}" type="pres">
      <dgm:prSet presAssocID="{D73E5B08-B352-4468-8789-4BDB0DD970C0}" presName="spaceRect" presStyleCnt="0"/>
      <dgm:spPr/>
    </dgm:pt>
    <dgm:pt modelId="{A0B86684-EABA-4B0C-9138-1C872AEC8F51}" type="pres">
      <dgm:prSet presAssocID="{D73E5B08-B352-4468-8789-4BDB0DD970C0}" presName="parTx" presStyleLbl="revTx" presStyleIdx="1" presStyleCnt="4">
        <dgm:presLayoutVars>
          <dgm:chMax val="0"/>
          <dgm:chPref val="0"/>
        </dgm:presLayoutVars>
      </dgm:prSet>
      <dgm:spPr/>
    </dgm:pt>
    <dgm:pt modelId="{DCC35DD7-4F15-493F-B9D2-247304DA0C9C}" type="pres">
      <dgm:prSet presAssocID="{6068CF9A-0C3C-4702-B13E-BF6BF114131B}" presName="sibTrans" presStyleCnt="0"/>
      <dgm:spPr/>
    </dgm:pt>
    <dgm:pt modelId="{7548F802-5B1D-4CFA-8E81-23A11ACBA06B}" type="pres">
      <dgm:prSet presAssocID="{D5328934-AC1F-42CC-B2D0-A8048F70A0A6}" presName="compNode" presStyleCnt="0"/>
      <dgm:spPr/>
    </dgm:pt>
    <dgm:pt modelId="{D46F83BD-C8A1-4F71-BDA8-C65DA08C2442}" type="pres">
      <dgm:prSet presAssocID="{D5328934-AC1F-42CC-B2D0-A8048F70A0A6}" presName="bgRect" presStyleLbl="bgShp" presStyleIdx="2" presStyleCnt="4"/>
      <dgm:spPr/>
    </dgm:pt>
    <dgm:pt modelId="{BD32DA61-1D41-4CD4-8281-15DC243C8B0E}" type="pres">
      <dgm:prSet presAssocID="{D5328934-AC1F-42CC-B2D0-A8048F70A0A6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FAD334-7ABD-4AAC-90F5-D4C29DBD82AC}" type="pres">
      <dgm:prSet presAssocID="{D5328934-AC1F-42CC-B2D0-A8048F70A0A6}" presName="spaceRect" presStyleCnt="0"/>
      <dgm:spPr/>
    </dgm:pt>
    <dgm:pt modelId="{C43E6DF0-59E3-44CF-B82B-269D2C3348E6}" type="pres">
      <dgm:prSet presAssocID="{D5328934-AC1F-42CC-B2D0-A8048F70A0A6}" presName="parTx" presStyleLbl="revTx" presStyleIdx="2" presStyleCnt="4">
        <dgm:presLayoutVars>
          <dgm:chMax val="0"/>
          <dgm:chPref val="0"/>
        </dgm:presLayoutVars>
      </dgm:prSet>
      <dgm:spPr/>
    </dgm:pt>
    <dgm:pt modelId="{1E3C7642-F1D2-4A80-B54A-BC17F6B9F78F}" type="pres">
      <dgm:prSet presAssocID="{C8C8F7CE-C04F-4AD2-8769-C18C12BD0ACC}" presName="sibTrans" presStyleCnt="0"/>
      <dgm:spPr/>
    </dgm:pt>
    <dgm:pt modelId="{55ABC0BA-542D-4546-952F-664DC1C61661}" type="pres">
      <dgm:prSet presAssocID="{A334E01D-5171-4257-A9B1-36601224CB48}" presName="compNode" presStyleCnt="0"/>
      <dgm:spPr/>
    </dgm:pt>
    <dgm:pt modelId="{5AA2CAE1-E543-4CE2-8E8C-4E9F156EA142}" type="pres">
      <dgm:prSet presAssocID="{A334E01D-5171-4257-A9B1-36601224CB48}" presName="bgRect" presStyleLbl="bgShp" presStyleIdx="3" presStyleCnt="4"/>
      <dgm:spPr/>
    </dgm:pt>
    <dgm:pt modelId="{28AE6948-7744-4C19-9A36-3C3371A71F8A}" type="pres">
      <dgm:prSet presAssocID="{A334E01D-5171-4257-A9B1-36601224CB48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80C0395-6BB6-4CD1-A6AF-65EA5ACC43B0}" type="pres">
      <dgm:prSet presAssocID="{A334E01D-5171-4257-A9B1-36601224CB48}" presName="spaceRect" presStyleCnt="0"/>
      <dgm:spPr/>
    </dgm:pt>
    <dgm:pt modelId="{AF3ED98E-83E6-4708-9E52-9E88C0E28DA3}" type="pres">
      <dgm:prSet presAssocID="{A334E01D-5171-4257-A9B1-36601224CB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C273D10-9B04-45E7-A822-68F3BC3CBE02}" type="presOf" srcId="{D5328934-AC1F-42CC-B2D0-A8048F70A0A6}" destId="{C43E6DF0-59E3-44CF-B82B-269D2C3348E6}" srcOrd="0" destOrd="0" presId="urn:microsoft.com/office/officeart/2018/2/layout/IconVerticalSolidList"/>
    <dgm:cxn modelId="{54F6E119-89C2-45B1-AB54-C0A87642A277}" srcId="{9475517A-0123-423A-859A-55A5E9FCEE2E}" destId="{9AA73864-2853-4299-80D3-9C39680A5148}" srcOrd="0" destOrd="0" parTransId="{027D2B08-3ADE-4AAB-8BED-100115A35AB3}" sibTransId="{618CD028-59B1-4F21-B4D5-412B088AA881}"/>
    <dgm:cxn modelId="{180AB82D-7426-4D73-AF7D-842BAE8C01DF}" type="presOf" srcId="{9475517A-0123-423A-859A-55A5E9FCEE2E}" destId="{C5C06078-080D-4E1B-ACEB-387786C87D88}" srcOrd="0" destOrd="0" presId="urn:microsoft.com/office/officeart/2018/2/layout/IconVerticalSolidList"/>
    <dgm:cxn modelId="{AF301964-3784-4C90-85EA-4BE6194B571E}" type="presOf" srcId="{9AA73864-2853-4299-80D3-9C39680A5148}" destId="{27C8D956-E131-4267-A6F2-20DEFEF46B1F}" srcOrd="0" destOrd="0" presId="urn:microsoft.com/office/officeart/2018/2/layout/IconVerticalSolidList"/>
    <dgm:cxn modelId="{19DFB845-79EB-45AD-8217-CC7F38302C0F}" srcId="{9475517A-0123-423A-859A-55A5E9FCEE2E}" destId="{D73E5B08-B352-4468-8789-4BDB0DD970C0}" srcOrd="1" destOrd="0" parTransId="{036BDC13-24D9-4FDD-B00A-ACCA7AA30F8B}" sibTransId="{6068CF9A-0C3C-4702-B13E-BF6BF114131B}"/>
    <dgm:cxn modelId="{3C6EE566-0A7C-4716-9EF1-B729494C416B}" srcId="{9475517A-0123-423A-859A-55A5E9FCEE2E}" destId="{A334E01D-5171-4257-A9B1-36601224CB48}" srcOrd="3" destOrd="0" parTransId="{3817259C-FE67-49A8-A4FC-5D4D829A2682}" sibTransId="{51F3FB94-4FD2-4F97-8A76-9942FFCC6CA4}"/>
    <dgm:cxn modelId="{3849E95A-1FCB-4C50-A15D-5CEE7B1F8D71}" type="presOf" srcId="{A334E01D-5171-4257-A9B1-36601224CB48}" destId="{AF3ED98E-83E6-4708-9E52-9E88C0E28DA3}" srcOrd="0" destOrd="0" presId="urn:microsoft.com/office/officeart/2018/2/layout/IconVerticalSolidList"/>
    <dgm:cxn modelId="{7BF5B7D1-9F7A-4135-BA52-CF9C08FD9078}" type="presOf" srcId="{D73E5B08-B352-4468-8789-4BDB0DD970C0}" destId="{A0B86684-EABA-4B0C-9138-1C872AEC8F51}" srcOrd="0" destOrd="0" presId="urn:microsoft.com/office/officeart/2018/2/layout/IconVerticalSolidList"/>
    <dgm:cxn modelId="{25A69DF3-6C99-4FCC-9128-402B98A711AE}" srcId="{9475517A-0123-423A-859A-55A5E9FCEE2E}" destId="{D5328934-AC1F-42CC-B2D0-A8048F70A0A6}" srcOrd="2" destOrd="0" parTransId="{9EB72FC4-13D0-41C4-96A6-DF6CA0DC8177}" sibTransId="{C8C8F7CE-C04F-4AD2-8769-C18C12BD0ACC}"/>
    <dgm:cxn modelId="{50E3F9A2-F343-4661-AB24-95C16E7BF947}" type="presParOf" srcId="{C5C06078-080D-4E1B-ACEB-387786C87D88}" destId="{6C771B02-41ED-449C-9F57-80372C7D4BE9}" srcOrd="0" destOrd="0" presId="urn:microsoft.com/office/officeart/2018/2/layout/IconVerticalSolidList"/>
    <dgm:cxn modelId="{73503013-C59C-4F93-AAE6-68E34BC0BB86}" type="presParOf" srcId="{6C771B02-41ED-449C-9F57-80372C7D4BE9}" destId="{377D520F-2417-4087-AECB-D7FEAE80CC63}" srcOrd="0" destOrd="0" presId="urn:microsoft.com/office/officeart/2018/2/layout/IconVerticalSolidList"/>
    <dgm:cxn modelId="{6FFCBBAC-02CB-479E-907B-18015519D997}" type="presParOf" srcId="{6C771B02-41ED-449C-9F57-80372C7D4BE9}" destId="{DBB4911D-5908-4FCF-89A8-881A190AA807}" srcOrd="1" destOrd="0" presId="urn:microsoft.com/office/officeart/2018/2/layout/IconVerticalSolidList"/>
    <dgm:cxn modelId="{27CB428C-3AF0-4E77-A4C0-5103353F4C64}" type="presParOf" srcId="{6C771B02-41ED-449C-9F57-80372C7D4BE9}" destId="{F0CFCB02-6F5A-4085-8066-D7C4ABC46206}" srcOrd="2" destOrd="0" presId="urn:microsoft.com/office/officeart/2018/2/layout/IconVerticalSolidList"/>
    <dgm:cxn modelId="{C80818AF-3705-4A7F-98DF-2109B0DBC94F}" type="presParOf" srcId="{6C771B02-41ED-449C-9F57-80372C7D4BE9}" destId="{27C8D956-E131-4267-A6F2-20DEFEF46B1F}" srcOrd="3" destOrd="0" presId="urn:microsoft.com/office/officeart/2018/2/layout/IconVerticalSolidList"/>
    <dgm:cxn modelId="{002A7701-C705-472B-9BE7-87B4A93D0CCC}" type="presParOf" srcId="{C5C06078-080D-4E1B-ACEB-387786C87D88}" destId="{C2E9D995-75BE-4B7E-86E8-F5197ED1FCEA}" srcOrd="1" destOrd="0" presId="urn:microsoft.com/office/officeart/2018/2/layout/IconVerticalSolidList"/>
    <dgm:cxn modelId="{5233C61F-4B3D-4773-89E6-FCB6C55287F2}" type="presParOf" srcId="{C5C06078-080D-4E1B-ACEB-387786C87D88}" destId="{6ED6EAF7-23BC-471C-83C4-3E2DD7DE7F56}" srcOrd="2" destOrd="0" presId="urn:microsoft.com/office/officeart/2018/2/layout/IconVerticalSolidList"/>
    <dgm:cxn modelId="{034237C3-A5C1-4708-B764-4300452DB3D6}" type="presParOf" srcId="{6ED6EAF7-23BC-471C-83C4-3E2DD7DE7F56}" destId="{9C65C56B-3C7D-4495-B3EB-63816F235F60}" srcOrd="0" destOrd="0" presId="urn:microsoft.com/office/officeart/2018/2/layout/IconVerticalSolidList"/>
    <dgm:cxn modelId="{4AA43F95-D75E-4E64-BDBF-AA819DE8788B}" type="presParOf" srcId="{6ED6EAF7-23BC-471C-83C4-3E2DD7DE7F56}" destId="{5280C06C-4ADC-47C9-91B3-00DCCAD1DECB}" srcOrd="1" destOrd="0" presId="urn:microsoft.com/office/officeart/2018/2/layout/IconVerticalSolidList"/>
    <dgm:cxn modelId="{AB16274A-D834-484E-A88A-E463D8163096}" type="presParOf" srcId="{6ED6EAF7-23BC-471C-83C4-3E2DD7DE7F56}" destId="{E6A09153-2EC5-46B1-A797-7280D6EE76A7}" srcOrd="2" destOrd="0" presId="urn:microsoft.com/office/officeart/2018/2/layout/IconVerticalSolidList"/>
    <dgm:cxn modelId="{F710588B-711C-4DD6-BDEE-86247EF1B8F3}" type="presParOf" srcId="{6ED6EAF7-23BC-471C-83C4-3E2DD7DE7F56}" destId="{A0B86684-EABA-4B0C-9138-1C872AEC8F51}" srcOrd="3" destOrd="0" presId="urn:microsoft.com/office/officeart/2018/2/layout/IconVerticalSolidList"/>
    <dgm:cxn modelId="{A4DD7D5D-9811-4BB4-AE13-CB117CDE939E}" type="presParOf" srcId="{C5C06078-080D-4E1B-ACEB-387786C87D88}" destId="{DCC35DD7-4F15-493F-B9D2-247304DA0C9C}" srcOrd="3" destOrd="0" presId="urn:microsoft.com/office/officeart/2018/2/layout/IconVerticalSolidList"/>
    <dgm:cxn modelId="{BA56012F-FA38-4D98-96CD-70C86C761171}" type="presParOf" srcId="{C5C06078-080D-4E1B-ACEB-387786C87D88}" destId="{7548F802-5B1D-4CFA-8E81-23A11ACBA06B}" srcOrd="4" destOrd="0" presId="urn:microsoft.com/office/officeart/2018/2/layout/IconVerticalSolidList"/>
    <dgm:cxn modelId="{05DFAE73-5D06-42E5-8E64-CFF0AF1A931D}" type="presParOf" srcId="{7548F802-5B1D-4CFA-8E81-23A11ACBA06B}" destId="{D46F83BD-C8A1-4F71-BDA8-C65DA08C2442}" srcOrd="0" destOrd="0" presId="urn:microsoft.com/office/officeart/2018/2/layout/IconVerticalSolidList"/>
    <dgm:cxn modelId="{836D0CF6-7262-4236-B184-596146DB48A3}" type="presParOf" srcId="{7548F802-5B1D-4CFA-8E81-23A11ACBA06B}" destId="{BD32DA61-1D41-4CD4-8281-15DC243C8B0E}" srcOrd="1" destOrd="0" presId="urn:microsoft.com/office/officeart/2018/2/layout/IconVerticalSolidList"/>
    <dgm:cxn modelId="{25350D9A-148C-48C7-AA31-F8920A676CAD}" type="presParOf" srcId="{7548F802-5B1D-4CFA-8E81-23A11ACBA06B}" destId="{22FAD334-7ABD-4AAC-90F5-D4C29DBD82AC}" srcOrd="2" destOrd="0" presId="urn:microsoft.com/office/officeart/2018/2/layout/IconVerticalSolidList"/>
    <dgm:cxn modelId="{4D5CF6DB-15C2-4518-A7AE-415D9AC6BF49}" type="presParOf" srcId="{7548F802-5B1D-4CFA-8E81-23A11ACBA06B}" destId="{C43E6DF0-59E3-44CF-B82B-269D2C3348E6}" srcOrd="3" destOrd="0" presId="urn:microsoft.com/office/officeart/2018/2/layout/IconVerticalSolidList"/>
    <dgm:cxn modelId="{BB920F29-4B84-43EE-9A03-EE405FDFCFC3}" type="presParOf" srcId="{C5C06078-080D-4E1B-ACEB-387786C87D88}" destId="{1E3C7642-F1D2-4A80-B54A-BC17F6B9F78F}" srcOrd="5" destOrd="0" presId="urn:microsoft.com/office/officeart/2018/2/layout/IconVerticalSolidList"/>
    <dgm:cxn modelId="{E02B1767-CB4E-4D41-853E-BBC213494DD3}" type="presParOf" srcId="{C5C06078-080D-4E1B-ACEB-387786C87D88}" destId="{55ABC0BA-542D-4546-952F-664DC1C61661}" srcOrd="6" destOrd="0" presId="urn:microsoft.com/office/officeart/2018/2/layout/IconVerticalSolidList"/>
    <dgm:cxn modelId="{EB9AB52D-E92C-467E-AD39-66AFBEE560B2}" type="presParOf" srcId="{55ABC0BA-542D-4546-952F-664DC1C61661}" destId="{5AA2CAE1-E543-4CE2-8E8C-4E9F156EA142}" srcOrd="0" destOrd="0" presId="urn:microsoft.com/office/officeart/2018/2/layout/IconVerticalSolidList"/>
    <dgm:cxn modelId="{4FFA0273-B3E9-4013-93FC-0D59E88F1B90}" type="presParOf" srcId="{55ABC0BA-542D-4546-952F-664DC1C61661}" destId="{28AE6948-7744-4C19-9A36-3C3371A71F8A}" srcOrd="1" destOrd="0" presId="urn:microsoft.com/office/officeart/2018/2/layout/IconVerticalSolidList"/>
    <dgm:cxn modelId="{768A4DF9-7CB8-42C6-ABAF-E09739611597}" type="presParOf" srcId="{55ABC0BA-542D-4546-952F-664DC1C61661}" destId="{480C0395-6BB6-4CD1-A6AF-65EA5ACC43B0}" srcOrd="2" destOrd="0" presId="urn:microsoft.com/office/officeart/2018/2/layout/IconVerticalSolidList"/>
    <dgm:cxn modelId="{22FB872C-EB43-40F0-9BF6-6571E02B8748}" type="presParOf" srcId="{55ABC0BA-542D-4546-952F-664DC1C61661}" destId="{AF3ED98E-83E6-4708-9E52-9E88C0E28D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61295-2BEB-41D5-BCE1-506D11B36F8F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5F99F7-BDAD-4257-B9E0-199A39E3F8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13 completed landowner recognitions; 6 landowners approved and awaiting scheduling (COVID delays)</a:t>
          </a:r>
        </a:p>
      </dgm:t>
    </dgm:pt>
    <dgm:pt modelId="{FDD3F763-7DC6-4CD4-AA4C-0207DA86C54A}" type="parTrans" cxnId="{27C60BC0-3DA3-44DA-8A36-5FB679E944A8}">
      <dgm:prSet/>
      <dgm:spPr/>
      <dgm:t>
        <a:bodyPr/>
        <a:lstStyle/>
        <a:p>
          <a:endParaRPr lang="en-US"/>
        </a:p>
      </dgm:t>
    </dgm:pt>
    <dgm:pt modelId="{590F138C-091C-49D5-92FA-98E17D030B21}" type="sibTrans" cxnId="{27C60BC0-3DA3-44DA-8A36-5FB679E944A8}">
      <dgm:prSet/>
      <dgm:spPr/>
      <dgm:t>
        <a:bodyPr/>
        <a:lstStyle/>
        <a:p>
          <a:endParaRPr lang="en-US"/>
        </a:p>
      </dgm:t>
    </dgm:pt>
    <dgm:pt modelId="{F1600B0A-5741-48B5-A785-17949C897C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Over 1700 acres of longleaf recognized across 11 counties (Jones, Hoke, Richmond, Moore, Wake, Anson, Harnett, Bladen, Brunswick, Scotland, and Montgomery)</a:t>
          </a:r>
        </a:p>
      </dgm:t>
    </dgm:pt>
    <dgm:pt modelId="{45104B37-4E80-4D63-A68A-82DDA06A3243}" type="parTrans" cxnId="{B5526F4C-691F-41EF-A87E-E62161449BFC}">
      <dgm:prSet/>
      <dgm:spPr/>
      <dgm:t>
        <a:bodyPr/>
        <a:lstStyle/>
        <a:p>
          <a:endParaRPr lang="en-US"/>
        </a:p>
      </dgm:t>
    </dgm:pt>
    <dgm:pt modelId="{CA3FC154-CABE-4C24-9D40-B41D4F77B102}" type="sibTrans" cxnId="{B5526F4C-691F-41EF-A87E-E62161449BFC}">
      <dgm:prSet/>
      <dgm:spPr/>
      <dgm:t>
        <a:bodyPr/>
        <a:lstStyle/>
        <a:p>
          <a:endParaRPr lang="en-US"/>
        </a:p>
      </dgm:t>
    </dgm:pt>
    <dgm:pt modelId="{C0BC51F6-7379-427E-8030-B2A503A160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qualify:</a:t>
          </a:r>
        </a:p>
        <a:p>
          <a:pPr>
            <a:lnSpc>
              <a:spcPct val="100000"/>
            </a:lnSpc>
          </a:pPr>
          <a:r>
            <a:rPr lang="en-US" dirty="0"/>
            <a:t>1. Have a forest management plan</a:t>
          </a:r>
        </a:p>
        <a:p>
          <a:pPr>
            <a:lnSpc>
              <a:spcPct val="100000"/>
            </a:lnSpc>
          </a:pPr>
          <a:r>
            <a:rPr lang="en-US" dirty="0"/>
            <a:t>2. Actively manage longleaf with prescribed burning</a:t>
          </a:r>
        </a:p>
        <a:p>
          <a:pPr>
            <a:lnSpc>
              <a:spcPct val="100000"/>
            </a:lnSpc>
          </a:pPr>
          <a:r>
            <a:rPr lang="en-US" dirty="0"/>
            <a:t>3. Implement BMPs to reduce negative impacts from pine straw harvesting</a:t>
          </a:r>
        </a:p>
      </dgm:t>
    </dgm:pt>
    <dgm:pt modelId="{AC9CA78D-5EE1-4B0A-BE36-436C3CFB9831}" type="parTrans" cxnId="{25E22E76-648A-4964-9A0B-238ADCD18BB6}">
      <dgm:prSet/>
      <dgm:spPr/>
      <dgm:t>
        <a:bodyPr/>
        <a:lstStyle/>
        <a:p>
          <a:endParaRPr lang="en-US"/>
        </a:p>
      </dgm:t>
    </dgm:pt>
    <dgm:pt modelId="{000B862C-AFCD-4A4B-A61B-181446161B2A}" type="sibTrans" cxnId="{25E22E76-648A-4964-9A0B-238ADCD18BB6}">
      <dgm:prSet/>
      <dgm:spPr/>
      <dgm:t>
        <a:bodyPr/>
        <a:lstStyle/>
        <a:p>
          <a:endParaRPr lang="en-US"/>
        </a:p>
      </dgm:t>
    </dgm:pt>
    <dgm:pt modelId="{E90A6113-3056-442E-8530-2C7E978316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Nomination form is available on NC Longleaf Coalition website. Nominations and approvals occur on a rolling basis. </a:t>
          </a:r>
        </a:p>
      </dgm:t>
    </dgm:pt>
    <dgm:pt modelId="{55BD9AD9-70A2-454B-8EA6-1A1BDA3C9593}" type="parTrans" cxnId="{2233477A-FCB7-434B-8F73-F4DB5B49C1AF}">
      <dgm:prSet/>
      <dgm:spPr/>
      <dgm:t>
        <a:bodyPr/>
        <a:lstStyle/>
        <a:p>
          <a:endParaRPr lang="en-US"/>
        </a:p>
      </dgm:t>
    </dgm:pt>
    <dgm:pt modelId="{8CD6A2D3-31CE-4EB5-9849-F3874EB54577}" type="sibTrans" cxnId="{2233477A-FCB7-434B-8F73-F4DB5B49C1AF}">
      <dgm:prSet/>
      <dgm:spPr/>
      <dgm:t>
        <a:bodyPr/>
        <a:lstStyle/>
        <a:p>
          <a:endParaRPr lang="en-US"/>
        </a:p>
      </dgm:t>
    </dgm:pt>
    <dgm:pt modelId="{541355ED-CFD3-4121-A63A-57624014380C}" type="pres">
      <dgm:prSet presAssocID="{D3D61295-2BEB-41D5-BCE1-506D11B36F8F}" presName="root" presStyleCnt="0">
        <dgm:presLayoutVars>
          <dgm:dir/>
          <dgm:resizeHandles val="exact"/>
        </dgm:presLayoutVars>
      </dgm:prSet>
      <dgm:spPr/>
    </dgm:pt>
    <dgm:pt modelId="{F2262CCE-DFC8-47DE-AC4F-A469F6C2462E}" type="pres">
      <dgm:prSet presAssocID="{8D5F99F7-BDAD-4257-B9E0-199A39E3F89C}" presName="compNode" presStyleCnt="0"/>
      <dgm:spPr/>
    </dgm:pt>
    <dgm:pt modelId="{07241FF5-D5DD-4B69-9C08-ADACBD00D9DD}" type="pres">
      <dgm:prSet presAssocID="{8D5F99F7-BDAD-4257-B9E0-199A39E3F89C}" presName="iconRect" presStyleLbl="node1" presStyleIdx="0" presStyleCnt="4" custLinFactNeighborX="25280" custLinFactNeighborY="-171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F4025FA-3B01-4E3B-97EB-1C2157ED55D0}" type="pres">
      <dgm:prSet presAssocID="{8D5F99F7-BDAD-4257-B9E0-199A39E3F89C}" presName="spaceRect" presStyleCnt="0"/>
      <dgm:spPr/>
    </dgm:pt>
    <dgm:pt modelId="{EB1C0679-33E4-4AFD-A3EC-D2FF86745B81}" type="pres">
      <dgm:prSet presAssocID="{8D5F99F7-BDAD-4257-B9E0-199A39E3F89C}" presName="textRect" presStyleLbl="revTx" presStyleIdx="0" presStyleCnt="4" custScaleX="80235" custLinFactNeighborX="22989" custLinFactNeighborY="-27125">
        <dgm:presLayoutVars>
          <dgm:chMax val="1"/>
          <dgm:chPref val="1"/>
        </dgm:presLayoutVars>
      </dgm:prSet>
      <dgm:spPr/>
    </dgm:pt>
    <dgm:pt modelId="{2D2757BE-A580-4CCB-955F-DE212915AB7E}" type="pres">
      <dgm:prSet presAssocID="{590F138C-091C-49D5-92FA-98E17D030B21}" presName="sibTrans" presStyleCnt="0"/>
      <dgm:spPr/>
    </dgm:pt>
    <dgm:pt modelId="{202155FE-8A71-4CFE-AF65-0BF24EA39BAB}" type="pres">
      <dgm:prSet presAssocID="{F1600B0A-5741-48B5-A785-17949C897C38}" presName="compNode" presStyleCnt="0"/>
      <dgm:spPr/>
    </dgm:pt>
    <dgm:pt modelId="{8C7A9DDC-44D3-4604-B5FB-387DAA79B2E7}" type="pres">
      <dgm:prSet presAssocID="{F1600B0A-5741-48B5-A785-17949C897C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B9417D62-7778-4DEE-8106-D467E6A18DED}" type="pres">
      <dgm:prSet presAssocID="{F1600B0A-5741-48B5-A785-17949C897C38}" presName="spaceRect" presStyleCnt="0"/>
      <dgm:spPr/>
    </dgm:pt>
    <dgm:pt modelId="{D663392B-8770-4E62-BF0C-374961FE3CC7}" type="pres">
      <dgm:prSet presAssocID="{F1600B0A-5741-48B5-A785-17949C897C38}" presName="textRect" presStyleLbl="revTx" presStyleIdx="1" presStyleCnt="4" custScaleX="131912" custLinFactNeighborX="1264" custLinFactNeighborY="-23734">
        <dgm:presLayoutVars>
          <dgm:chMax val="1"/>
          <dgm:chPref val="1"/>
        </dgm:presLayoutVars>
      </dgm:prSet>
      <dgm:spPr/>
    </dgm:pt>
    <dgm:pt modelId="{9385148B-D09F-401A-84FE-F78BECB98447}" type="pres">
      <dgm:prSet presAssocID="{CA3FC154-CABE-4C24-9D40-B41D4F77B102}" presName="sibTrans" presStyleCnt="0"/>
      <dgm:spPr/>
    </dgm:pt>
    <dgm:pt modelId="{BE1FE166-5B67-456F-900D-E59DAA5B35D6}" type="pres">
      <dgm:prSet presAssocID="{C0BC51F6-7379-427E-8030-B2A503A16081}" presName="compNode" presStyleCnt="0"/>
      <dgm:spPr/>
    </dgm:pt>
    <dgm:pt modelId="{24E93859-6A1C-4538-A300-64FD613E7D62}" type="pres">
      <dgm:prSet presAssocID="{C0BC51F6-7379-427E-8030-B2A503A16081}" presName="iconRect" presStyleLbl="node1" presStyleIdx="2" presStyleCnt="4" custLinFactNeighborX="4214" custLinFactNeighborY="3293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4EF46BFA-4B70-483C-9450-A47AD1896E4A}" type="pres">
      <dgm:prSet presAssocID="{C0BC51F6-7379-427E-8030-B2A503A16081}" presName="spaceRect" presStyleCnt="0"/>
      <dgm:spPr/>
    </dgm:pt>
    <dgm:pt modelId="{CF8671B0-54DD-4758-AE07-D0B722E9EE4D}" type="pres">
      <dgm:prSet presAssocID="{C0BC51F6-7379-427E-8030-B2A503A16081}" presName="textRect" presStyleLbl="revTx" presStyleIdx="2" presStyleCnt="4" custScaleX="129666">
        <dgm:presLayoutVars>
          <dgm:chMax val="1"/>
          <dgm:chPref val="1"/>
        </dgm:presLayoutVars>
      </dgm:prSet>
      <dgm:spPr/>
    </dgm:pt>
    <dgm:pt modelId="{78A95213-B5A0-4DAB-80A2-C0A4DA00E160}" type="pres">
      <dgm:prSet presAssocID="{000B862C-AFCD-4A4B-A61B-181446161B2A}" presName="sibTrans" presStyleCnt="0"/>
      <dgm:spPr/>
    </dgm:pt>
    <dgm:pt modelId="{89541CE0-3F72-4026-8D6B-B4FE4A53F391}" type="pres">
      <dgm:prSet presAssocID="{E90A6113-3056-442E-8530-2C7E97831629}" presName="compNode" presStyleCnt="0"/>
      <dgm:spPr/>
    </dgm:pt>
    <dgm:pt modelId="{CB3D37AD-563F-45C3-8D4F-5C500E1FF49C}" type="pres">
      <dgm:prSet presAssocID="{E90A6113-3056-442E-8530-2C7E97831629}" presName="iconRect" presStyleLbl="node1" presStyleIdx="3" presStyleCnt="4" custLinFactNeighborX="-18258" custLinFactNeighborY="329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D0693EC8-D9B6-44E3-9CE2-55BF95CC4C47}" type="pres">
      <dgm:prSet presAssocID="{E90A6113-3056-442E-8530-2C7E97831629}" presName="spaceRect" presStyleCnt="0"/>
      <dgm:spPr/>
    </dgm:pt>
    <dgm:pt modelId="{8FCD0A12-9D00-46B6-8E98-5B2C0DBE73E3}" type="pres">
      <dgm:prSet presAssocID="{E90A6113-3056-442E-8530-2C7E97831629}" presName="textRect" presStyleLbl="revTx" presStyleIdx="3" presStyleCnt="4" custScaleX="97132" custLinFactNeighborX="-11240" custLinFactNeighborY="-503">
        <dgm:presLayoutVars>
          <dgm:chMax val="1"/>
          <dgm:chPref val="1"/>
        </dgm:presLayoutVars>
      </dgm:prSet>
      <dgm:spPr/>
    </dgm:pt>
  </dgm:ptLst>
  <dgm:cxnLst>
    <dgm:cxn modelId="{9072973E-8D3C-4B94-BB1D-5B9659C1ACF1}" type="presOf" srcId="{F1600B0A-5741-48B5-A785-17949C897C38}" destId="{D663392B-8770-4E62-BF0C-374961FE3CC7}" srcOrd="0" destOrd="0" presId="urn:microsoft.com/office/officeart/2018/2/layout/IconLabelList"/>
    <dgm:cxn modelId="{B5526F4C-691F-41EF-A87E-E62161449BFC}" srcId="{D3D61295-2BEB-41D5-BCE1-506D11B36F8F}" destId="{F1600B0A-5741-48B5-A785-17949C897C38}" srcOrd="1" destOrd="0" parTransId="{45104B37-4E80-4D63-A68A-82DDA06A3243}" sibTransId="{CA3FC154-CABE-4C24-9D40-B41D4F77B102}"/>
    <dgm:cxn modelId="{25E22E76-648A-4964-9A0B-238ADCD18BB6}" srcId="{D3D61295-2BEB-41D5-BCE1-506D11B36F8F}" destId="{C0BC51F6-7379-427E-8030-B2A503A16081}" srcOrd="2" destOrd="0" parTransId="{AC9CA78D-5EE1-4B0A-BE36-436C3CFB9831}" sibTransId="{000B862C-AFCD-4A4B-A61B-181446161B2A}"/>
    <dgm:cxn modelId="{2233477A-FCB7-434B-8F73-F4DB5B49C1AF}" srcId="{D3D61295-2BEB-41D5-BCE1-506D11B36F8F}" destId="{E90A6113-3056-442E-8530-2C7E97831629}" srcOrd="3" destOrd="0" parTransId="{55BD9AD9-70A2-454B-8EA6-1A1BDA3C9593}" sibTransId="{8CD6A2D3-31CE-4EB5-9849-F3874EB54577}"/>
    <dgm:cxn modelId="{7061C6A2-2F66-4AE8-8848-08B9FF9AF284}" type="presOf" srcId="{8D5F99F7-BDAD-4257-B9E0-199A39E3F89C}" destId="{EB1C0679-33E4-4AFD-A3EC-D2FF86745B81}" srcOrd="0" destOrd="0" presId="urn:microsoft.com/office/officeart/2018/2/layout/IconLabelList"/>
    <dgm:cxn modelId="{F8FD21B4-609F-4759-9B09-95584BC43D4A}" type="presOf" srcId="{E90A6113-3056-442E-8530-2C7E97831629}" destId="{8FCD0A12-9D00-46B6-8E98-5B2C0DBE73E3}" srcOrd="0" destOrd="0" presId="urn:microsoft.com/office/officeart/2018/2/layout/IconLabelList"/>
    <dgm:cxn modelId="{27C60BC0-3DA3-44DA-8A36-5FB679E944A8}" srcId="{D3D61295-2BEB-41D5-BCE1-506D11B36F8F}" destId="{8D5F99F7-BDAD-4257-B9E0-199A39E3F89C}" srcOrd="0" destOrd="0" parTransId="{FDD3F763-7DC6-4CD4-AA4C-0207DA86C54A}" sibTransId="{590F138C-091C-49D5-92FA-98E17D030B21}"/>
    <dgm:cxn modelId="{D6F901EC-BB9A-413B-8D68-9EBB80ED04BA}" type="presOf" srcId="{D3D61295-2BEB-41D5-BCE1-506D11B36F8F}" destId="{541355ED-CFD3-4121-A63A-57624014380C}" srcOrd="0" destOrd="0" presId="urn:microsoft.com/office/officeart/2018/2/layout/IconLabelList"/>
    <dgm:cxn modelId="{816E60EC-3304-43E4-B236-8963C7ABAEFA}" type="presOf" srcId="{C0BC51F6-7379-427E-8030-B2A503A16081}" destId="{CF8671B0-54DD-4758-AE07-D0B722E9EE4D}" srcOrd="0" destOrd="0" presId="urn:microsoft.com/office/officeart/2018/2/layout/IconLabelList"/>
    <dgm:cxn modelId="{0A74C789-A684-4464-9250-1E2A442C0999}" type="presParOf" srcId="{541355ED-CFD3-4121-A63A-57624014380C}" destId="{F2262CCE-DFC8-47DE-AC4F-A469F6C2462E}" srcOrd="0" destOrd="0" presId="urn:microsoft.com/office/officeart/2018/2/layout/IconLabelList"/>
    <dgm:cxn modelId="{6D34D00C-C981-40C9-9DCC-A6E83CCAB509}" type="presParOf" srcId="{F2262CCE-DFC8-47DE-AC4F-A469F6C2462E}" destId="{07241FF5-D5DD-4B69-9C08-ADACBD00D9DD}" srcOrd="0" destOrd="0" presId="urn:microsoft.com/office/officeart/2018/2/layout/IconLabelList"/>
    <dgm:cxn modelId="{8DA5932E-64BA-4AB7-B60F-1A45DC81506F}" type="presParOf" srcId="{F2262CCE-DFC8-47DE-AC4F-A469F6C2462E}" destId="{8F4025FA-3B01-4E3B-97EB-1C2157ED55D0}" srcOrd="1" destOrd="0" presId="urn:microsoft.com/office/officeart/2018/2/layout/IconLabelList"/>
    <dgm:cxn modelId="{744CA505-4725-4717-BDEC-5D5171C96BE6}" type="presParOf" srcId="{F2262CCE-DFC8-47DE-AC4F-A469F6C2462E}" destId="{EB1C0679-33E4-4AFD-A3EC-D2FF86745B81}" srcOrd="2" destOrd="0" presId="urn:microsoft.com/office/officeart/2018/2/layout/IconLabelList"/>
    <dgm:cxn modelId="{5975DCE5-6DE1-4D2C-8604-2CA01BCDE8FE}" type="presParOf" srcId="{541355ED-CFD3-4121-A63A-57624014380C}" destId="{2D2757BE-A580-4CCB-955F-DE212915AB7E}" srcOrd="1" destOrd="0" presId="urn:microsoft.com/office/officeart/2018/2/layout/IconLabelList"/>
    <dgm:cxn modelId="{29A6B61E-F5CB-4EAB-A535-835A52C5BF79}" type="presParOf" srcId="{541355ED-CFD3-4121-A63A-57624014380C}" destId="{202155FE-8A71-4CFE-AF65-0BF24EA39BAB}" srcOrd="2" destOrd="0" presId="urn:microsoft.com/office/officeart/2018/2/layout/IconLabelList"/>
    <dgm:cxn modelId="{AA95054B-CFDC-470D-BDA8-7FEE55B75287}" type="presParOf" srcId="{202155FE-8A71-4CFE-AF65-0BF24EA39BAB}" destId="{8C7A9DDC-44D3-4604-B5FB-387DAA79B2E7}" srcOrd="0" destOrd="0" presId="urn:microsoft.com/office/officeart/2018/2/layout/IconLabelList"/>
    <dgm:cxn modelId="{EAFC2CCD-A2B9-4D1E-92DF-70C7529A5913}" type="presParOf" srcId="{202155FE-8A71-4CFE-AF65-0BF24EA39BAB}" destId="{B9417D62-7778-4DEE-8106-D467E6A18DED}" srcOrd="1" destOrd="0" presId="urn:microsoft.com/office/officeart/2018/2/layout/IconLabelList"/>
    <dgm:cxn modelId="{6D2827C0-3D31-4B88-8535-F0499E19B01B}" type="presParOf" srcId="{202155FE-8A71-4CFE-AF65-0BF24EA39BAB}" destId="{D663392B-8770-4E62-BF0C-374961FE3CC7}" srcOrd="2" destOrd="0" presId="urn:microsoft.com/office/officeart/2018/2/layout/IconLabelList"/>
    <dgm:cxn modelId="{13530CAE-5438-48C1-B8C9-7BBF65E3ABEB}" type="presParOf" srcId="{541355ED-CFD3-4121-A63A-57624014380C}" destId="{9385148B-D09F-401A-84FE-F78BECB98447}" srcOrd="3" destOrd="0" presId="urn:microsoft.com/office/officeart/2018/2/layout/IconLabelList"/>
    <dgm:cxn modelId="{F87C011A-BC41-47B7-ADBC-3209150544BE}" type="presParOf" srcId="{541355ED-CFD3-4121-A63A-57624014380C}" destId="{BE1FE166-5B67-456F-900D-E59DAA5B35D6}" srcOrd="4" destOrd="0" presId="urn:microsoft.com/office/officeart/2018/2/layout/IconLabelList"/>
    <dgm:cxn modelId="{75CD9AD7-0D0F-4C27-A51B-68E72854EB96}" type="presParOf" srcId="{BE1FE166-5B67-456F-900D-E59DAA5B35D6}" destId="{24E93859-6A1C-4538-A300-64FD613E7D62}" srcOrd="0" destOrd="0" presId="urn:microsoft.com/office/officeart/2018/2/layout/IconLabelList"/>
    <dgm:cxn modelId="{0063D64C-E451-4F8C-B5C5-E7F51E0FDC9E}" type="presParOf" srcId="{BE1FE166-5B67-456F-900D-E59DAA5B35D6}" destId="{4EF46BFA-4B70-483C-9450-A47AD1896E4A}" srcOrd="1" destOrd="0" presId="urn:microsoft.com/office/officeart/2018/2/layout/IconLabelList"/>
    <dgm:cxn modelId="{946BD1B0-C256-47AD-A06C-A0A76260F865}" type="presParOf" srcId="{BE1FE166-5B67-456F-900D-E59DAA5B35D6}" destId="{CF8671B0-54DD-4758-AE07-D0B722E9EE4D}" srcOrd="2" destOrd="0" presId="urn:microsoft.com/office/officeart/2018/2/layout/IconLabelList"/>
    <dgm:cxn modelId="{F2F30A05-BFD5-4A20-ACCD-60D7665B4D44}" type="presParOf" srcId="{541355ED-CFD3-4121-A63A-57624014380C}" destId="{78A95213-B5A0-4DAB-80A2-C0A4DA00E160}" srcOrd="5" destOrd="0" presId="urn:microsoft.com/office/officeart/2018/2/layout/IconLabelList"/>
    <dgm:cxn modelId="{59DE41C9-8463-4541-AD92-07E6F6B2BA9C}" type="presParOf" srcId="{541355ED-CFD3-4121-A63A-57624014380C}" destId="{89541CE0-3F72-4026-8D6B-B4FE4A53F391}" srcOrd="6" destOrd="0" presId="urn:microsoft.com/office/officeart/2018/2/layout/IconLabelList"/>
    <dgm:cxn modelId="{8DA57A5E-2F97-4702-8D31-7664173ADB38}" type="presParOf" srcId="{89541CE0-3F72-4026-8D6B-B4FE4A53F391}" destId="{CB3D37AD-563F-45C3-8D4F-5C500E1FF49C}" srcOrd="0" destOrd="0" presId="urn:microsoft.com/office/officeart/2018/2/layout/IconLabelList"/>
    <dgm:cxn modelId="{46A94F48-D201-4779-9749-1E9AAFA7EACE}" type="presParOf" srcId="{89541CE0-3F72-4026-8D6B-B4FE4A53F391}" destId="{D0693EC8-D9B6-44E3-9CE2-55BF95CC4C47}" srcOrd="1" destOrd="0" presId="urn:microsoft.com/office/officeart/2018/2/layout/IconLabelList"/>
    <dgm:cxn modelId="{6FE817C1-AF2A-4B7E-AC62-8CAE93270498}" type="presParOf" srcId="{89541CE0-3F72-4026-8D6B-B4FE4A53F391}" destId="{8FCD0A12-9D00-46B6-8E98-5B2C0DBE73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33897E-41A5-40D0-95A5-BA03F52951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84F1A765-209F-47AA-AE91-F4D1B129A343}">
      <dgm:prSet/>
      <dgm:spPr/>
      <dgm:t>
        <a:bodyPr/>
        <a:lstStyle/>
        <a:p>
          <a:pPr>
            <a:defRPr cap="all"/>
          </a:pPr>
          <a:r>
            <a:rPr lang="en-US" cap="none" dirty="0"/>
            <a:t>New cost-share funding opportunity for private landowners through NCFS – time-limited funding for approximately 2 years </a:t>
          </a:r>
        </a:p>
      </dgm:t>
    </dgm:pt>
    <dgm:pt modelId="{3CC5EA21-42BD-41B0-8790-60EA6C33935F}" type="parTrans" cxnId="{C2193A45-149A-44BE-B86B-F7649FCE1303}">
      <dgm:prSet/>
      <dgm:spPr/>
      <dgm:t>
        <a:bodyPr/>
        <a:lstStyle/>
        <a:p>
          <a:endParaRPr lang="en-US"/>
        </a:p>
      </dgm:t>
    </dgm:pt>
    <dgm:pt modelId="{95C03DDB-EF62-4681-9E82-251DF7FCAD64}" type="sibTrans" cxnId="{C2193A45-149A-44BE-B86B-F7649FCE1303}">
      <dgm:prSet/>
      <dgm:spPr/>
      <dgm:t>
        <a:bodyPr/>
        <a:lstStyle/>
        <a:p>
          <a:endParaRPr lang="en-US"/>
        </a:p>
      </dgm:t>
    </dgm:pt>
    <dgm:pt modelId="{E51C102E-0BEF-45C8-8971-9C07493AD7EF}">
      <dgm:prSet/>
      <dgm:spPr/>
      <dgm:t>
        <a:bodyPr/>
        <a:lstStyle/>
        <a:p>
          <a:pPr>
            <a:defRPr cap="all"/>
          </a:pPr>
          <a:r>
            <a:rPr lang="en-US" cap="none" dirty="0"/>
            <a:t>More information can be found at: </a:t>
          </a:r>
        </a:p>
        <a:p>
          <a:pPr>
            <a:defRPr cap="all"/>
          </a:pPr>
          <a:r>
            <a:rPr lang="en-US" cap="none" dirty="0"/>
            <a:t>NC Forest Service &gt; Managing Your Forest &gt; Financial Assistance &gt; Prescribed Burning Cost-Share Program </a:t>
          </a:r>
          <a:r>
            <a:rPr lang="en-US" cap="none" dirty="0">
              <a:hlinkClick xmlns:r="http://schemas.openxmlformats.org/officeDocument/2006/relationships" r:id="rId1"/>
            </a:rPr>
            <a:t>https://www.Ncforestservice.Gov/managing_your_forest/burncostshare.Htm</a:t>
          </a:r>
          <a:r>
            <a:rPr lang="en-US" cap="none" dirty="0"/>
            <a:t>  </a:t>
          </a:r>
        </a:p>
      </dgm:t>
    </dgm:pt>
    <dgm:pt modelId="{5C4C8A66-6F20-4ABF-A6E0-EA874F16AB3F}" type="parTrans" cxnId="{532D6E04-58C6-4E1B-B015-3F617F29B829}">
      <dgm:prSet/>
      <dgm:spPr/>
      <dgm:t>
        <a:bodyPr/>
        <a:lstStyle/>
        <a:p>
          <a:endParaRPr lang="en-US"/>
        </a:p>
      </dgm:t>
    </dgm:pt>
    <dgm:pt modelId="{F8C3EE1D-2152-4064-B8E2-12C8E2B210C2}" type="sibTrans" cxnId="{532D6E04-58C6-4E1B-B015-3F617F29B829}">
      <dgm:prSet/>
      <dgm:spPr/>
      <dgm:t>
        <a:bodyPr/>
        <a:lstStyle/>
        <a:p>
          <a:endParaRPr lang="en-US"/>
        </a:p>
      </dgm:t>
    </dgm:pt>
    <dgm:pt modelId="{48FFC0FB-F1E0-4C0B-BFC5-3A1514BC7680}">
      <dgm:prSet/>
      <dgm:spPr/>
      <dgm:t>
        <a:bodyPr/>
        <a:lstStyle/>
        <a:p>
          <a:pPr>
            <a:defRPr cap="all"/>
          </a:pPr>
          <a:r>
            <a:rPr lang="en-US" cap="none" dirty="0"/>
            <a:t>Burns do not have to be administered by NCFS to qualify but must be completed by April 30, 2023. Silvicultural, hazard reduction, and wildlife habitat burning practices are eligible </a:t>
          </a:r>
        </a:p>
      </dgm:t>
    </dgm:pt>
    <dgm:pt modelId="{BBC39939-99CC-4E5A-8905-0DC0EF190F84}" type="parTrans" cxnId="{BDE48010-389E-4D78-98C3-1B162637DD99}">
      <dgm:prSet/>
      <dgm:spPr/>
      <dgm:t>
        <a:bodyPr/>
        <a:lstStyle/>
        <a:p>
          <a:endParaRPr lang="en-US"/>
        </a:p>
      </dgm:t>
    </dgm:pt>
    <dgm:pt modelId="{7D3EE32A-4607-46B6-9A5D-494BA29817A9}" type="sibTrans" cxnId="{BDE48010-389E-4D78-98C3-1B162637DD99}">
      <dgm:prSet/>
      <dgm:spPr/>
      <dgm:t>
        <a:bodyPr/>
        <a:lstStyle/>
        <a:p>
          <a:endParaRPr lang="en-US"/>
        </a:p>
      </dgm:t>
    </dgm:pt>
    <dgm:pt modelId="{462CF88A-A7AC-4250-8C2E-A0CD3DEDD298}" type="pres">
      <dgm:prSet presAssocID="{B533897E-41A5-40D0-95A5-BA03F5295112}" presName="root" presStyleCnt="0">
        <dgm:presLayoutVars>
          <dgm:dir/>
          <dgm:resizeHandles val="exact"/>
        </dgm:presLayoutVars>
      </dgm:prSet>
      <dgm:spPr/>
    </dgm:pt>
    <dgm:pt modelId="{CE5BE2A1-1A43-4BF1-AFB4-A04F70701EF0}" type="pres">
      <dgm:prSet presAssocID="{84F1A765-209F-47AA-AE91-F4D1B129A343}" presName="compNode" presStyleCnt="0"/>
      <dgm:spPr/>
    </dgm:pt>
    <dgm:pt modelId="{901E31BF-92AA-492F-B3AB-B117830B6F6B}" type="pres">
      <dgm:prSet presAssocID="{84F1A765-209F-47AA-AE91-F4D1B129A343}" presName="iconBgRect" presStyleLbl="bgShp" presStyleIdx="0" presStyleCnt="3"/>
      <dgm:spPr>
        <a:solidFill>
          <a:schemeClr val="accent2"/>
        </a:solidFill>
      </dgm:spPr>
    </dgm:pt>
    <dgm:pt modelId="{C52443EB-A23F-48A9-BADD-3B740412695B}" type="pres">
      <dgm:prSet presAssocID="{84F1A765-209F-47AA-AE91-F4D1B129A343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CCCFD24-690E-4F8F-880E-2D99FEF25FE4}" type="pres">
      <dgm:prSet presAssocID="{84F1A765-209F-47AA-AE91-F4D1B129A343}" presName="spaceRect" presStyleCnt="0"/>
      <dgm:spPr/>
    </dgm:pt>
    <dgm:pt modelId="{9F0D2631-B6C3-4AD3-BF2B-FBF58316E731}" type="pres">
      <dgm:prSet presAssocID="{84F1A765-209F-47AA-AE91-F4D1B129A343}" presName="textRect" presStyleLbl="revTx" presStyleIdx="0" presStyleCnt="3">
        <dgm:presLayoutVars>
          <dgm:chMax val="1"/>
          <dgm:chPref val="1"/>
        </dgm:presLayoutVars>
      </dgm:prSet>
      <dgm:spPr/>
    </dgm:pt>
    <dgm:pt modelId="{038FFB8C-8429-4C3A-B302-684B658A03D7}" type="pres">
      <dgm:prSet presAssocID="{95C03DDB-EF62-4681-9E82-251DF7FCAD64}" presName="sibTrans" presStyleCnt="0"/>
      <dgm:spPr/>
    </dgm:pt>
    <dgm:pt modelId="{D3F435B6-6224-4238-87EC-94A69FF674A1}" type="pres">
      <dgm:prSet presAssocID="{E51C102E-0BEF-45C8-8971-9C07493AD7EF}" presName="compNode" presStyleCnt="0"/>
      <dgm:spPr/>
    </dgm:pt>
    <dgm:pt modelId="{5B91BF70-074F-4335-8A12-0F061CCDCA1B}" type="pres">
      <dgm:prSet presAssocID="{E51C102E-0BEF-45C8-8971-9C07493AD7EF}" presName="iconBgRect" presStyleLbl="bgShp" presStyleIdx="1" presStyleCnt="3"/>
      <dgm:spPr/>
    </dgm:pt>
    <dgm:pt modelId="{9CC7AC9D-3EDF-4B33-A9E3-35B6505B29E8}" type="pres">
      <dgm:prSet presAssocID="{E51C102E-0BEF-45C8-8971-9C07493AD7EF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497397C4-8689-40A9-8533-7E11F6A04514}" type="pres">
      <dgm:prSet presAssocID="{E51C102E-0BEF-45C8-8971-9C07493AD7EF}" presName="spaceRect" presStyleCnt="0"/>
      <dgm:spPr/>
    </dgm:pt>
    <dgm:pt modelId="{9AEB5B52-216E-43F7-843D-2E867BE5F2CA}" type="pres">
      <dgm:prSet presAssocID="{E51C102E-0BEF-45C8-8971-9C07493AD7EF}" presName="textRect" presStyleLbl="revTx" presStyleIdx="1" presStyleCnt="3">
        <dgm:presLayoutVars>
          <dgm:chMax val="1"/>
          <dgm:chPref val="1"/>
        </dgm:presLayoutVars>
      </dgm:prSet>
      <dgm:spPr/>
    </dgm:pt>
    <dgm:pt modelId="{1B04F952-E710-4580-B5C4-04FD3405F89D}" type="pres">
      <dgm:prSet presAssocID="{F8C3EE1D-2152-4064-B8E2-12C8E2B210C2}" presName="sibTrans" presStyleCnt="0"/>
      <dgm:spPr/>
    </dgm:pt>
    <dgm:pt modelId="{EE003E23-ECD5-41DD-A30E-378FC6D34CC2}" type="pres">
      <dgm:prSet presAssocID="{48FFC0FB-F1E0-4C0B-BFC5-3A1514BC7680}" presName="compNode" presStyleCnt="0"/>
      <dgm:spPr/>
    </dgm:pt>
    <dgm:pt modelId="{34D29EC8-9EA0-418B-96E7-5999A84A642B}" type="pres">
      <dgm:prSet presAssocID="{48FFC0FB-F1E0-4C0B-BFC5-3A1514BC7680}" presName="iconBgRect" presStyleLbl="bgShp" presStyleIdx="2" presStyleCnt="3"/>
      <dgm:spPr>
        <a:solidFill>
          <a:schemeClr val="accent4"/>
        </a:solidFill>
      </dgm:spPr>
    </dgm:pt>
    <dgm:pt modelId="{1AD6A121-ABFF-4EF6-82FA-6C4EA8B93D6E}" type="pres">
      <dgm:prSet presAssocID="{48FFC0FB-F1E0-4C0B-BFC5-3A1514BC7680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D0AA24A9-9CF9-4643-BFD0-1AD3A95FF371}" type="pres">
      <dgm:prSet presAssocID="{48FFC0FB-F1E0-4C0B-BFC5-3A1514BC7680}" presName="spaceRect" presStyleCnt="0"/>
      <dgm:spPr/>
    </dgm:pt>
    <dgm:pt modelId="{2CA1E469-EDD6-414D-B6DB-C554F7AEC373}" type="pres">
      <dgm:prSet presAssocID="{48FFC0FB-F1E0-4C0B-BFC5-3A1514BC768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2D6E04-58C6-4E1B-B015-3F617F29B829}" srcId="{B533897E-41A5-40D0-95A5-BA03F5295112}" destId="{E51C102E-0BEF-45C8-8971-9C07493AD7EF}" srcOrd="1" destOrd="0" parTransId="{5C4C8A66-6F20-4ABF-A6E0-EA874F16AB3F}" sibTransId="{F8C3EE1D-2152-4064-B8E2-12C8E2B210C2}"/>
    <dgm:cxn modelId="{BDE48010-389E-4D78-98C3-1B162637DD99}" srcId="{B533897E-41A5-40D0-95A5-BA03F5295112}" destId="{48FFC0FB-F1E0-4C0B-BFC5-3A1514BC7680}" srcOrd="2" destOrd="0" parTransId="{BBC39939-99CC-4E5A-8905-0DC0EF190F84}" sibTransId="{7D3EE32A-4607-46B6-9A5D-494BA29817A9}"/>
    <dgm:cxn modelId="{C2193A45-149A-44BE-B86B-F7649FCE1303}" srcId="{B533897E-41A5-40D0-95A5-BA03F5295112}" destId="{84F1A765-209F-47AA-AE91-F4D1B129A343}" srcOrd="0" destOrd="0" parTransId="{3CC5EA21-42BD-41B0-8790-60EA6C33935F}" sibTransId="{95C03DDB-EF62-4681-9E82-251DF7FCAD64}"/>
    <dgm:cxn modelId="{B884B283-FAB2-4DE8-ADC0-CAC10D3EFCCB}" type="presOf" srcId="{48FFC0FB-F1E0-4C0B-BFC5-3A1514BC7680}" destId="{2CA1E469-EDD6-414D-B6DB-C554F7AEC373}" srcOrd="0" destOrd="0" presId="urn:microsoft.com/office/officeart/2018/5/layout/IconCircleLabelList"/>
    <dgm:cxn modelId="{152DEFB7-BB6B-48D5-A898-CA194AF8EDDE}" type="presOf" srcId="{84F1A765-209F-47AA-AE91-F4D1B129A343}" destId="{9F0D2631-B6C3-4AD3-BF2B-FBF58316E731}" srcOrd="0" destOrd="0" presId="urn:microsoft.com/office/officeart/2018/5/layout/IconCircleLabelList"/>
    <dgm:cxn modelId="{2A2A73CD-5056-4BA8-93CC-7DB911004B0E}" type="presOf" srcId="{B533897E-41A5-40D0-95A5-BA03F5295112}" destId="{462CF88A-A7AC-4250-8C2E-A0CD3DEDD298}" srcOrd="0" destOrd="0" presId="urn:microsoft.com/office/officeart/2018/5/layout/IconCircleLabelList"/>
    <dgm:cxn modelId="{0B0B78F2-A34D-4D8A-8A83-A7901D116F52}" type="presOf" srcId="{E51C102E-0BEF-45C8-8971-9C07493AD7EF}" destId="{9AEB5B52-216E-43F7-843D-2E867BE5F2CA}" srcOrd="0" destOrd="0" presId="urn:microsoft.com/office/officeart/2018/5/layout/IconCircleLabelList"/>
    <dgm:cxn modelId="{1C535862-404B-4BF9-94DA-FB0F113EF54C}" type="presParOf" srcId="{462CF88A-A7AC-4250-8C2E-A0CD3DEDD298}" destId="{CE5BE2A1-1A43-4BF1-AFB4-A04F70701EF0}" srcOrd="0" destOrd="0" presId="urn:microsoft.com/office/officeart/2018/5/layout/IconCircleLabelList"/>
    <dgm:cxn modelId="{E87F195E-E089-413F-BE71-BCB40F249609}" type="presParOf" srcId="{CE5BE2A1-1A43-4BF1-AFB4-A04F70701EF0}" destId="{901E31BF-92AA-492F-B3AB-B117830B6F6B}" srcOrd="0" destOrd="0" presId="urn:microsoft.com/office/officeart/2018/5/layout/IconCircleLabelList"/>
    <dgm:cxn modelId="{47A029C4-5D46-4D11-95C9-4AEC1056341B}" type="presParOf" srcId="{CE5BE2A1-1A43-4BF1-AFB4-A04F70701EF0}" destId="{C52443EB-A23F-48A9-BADD-3B740412695B}" srcOrd="1" destOrd="0" presId="urn:microsoft.com/office/officeart/2018/5/layout/IconCircleLabelList"/>
    <dgm:cxn modelId="{0570AC04-F0C7-4416-AFF2-69C3026FAC0C}" type="presParOf" srcId="{CE5BE2A1-1A43-4BF1-AFB4-A04F70701EF0}" destId="{ECCCFD24-690E-4F8F-880E-2D99FEF25FE4}" srcOrd="2" destOrd="0" presId="urn:microsoft.com/office/officeart/2018/5/layout/IconCircleLabelList"/>
    <dgm:cxn modelId="{213BF2AA-E2B8-43A2-97CC-35E50612150B}" type="presParOf" srcId="{CE5BE2A1-1A43-4BF1-AFB4-A04F70701EF0}" destId="{9F0D2631-B6C3-4AD3-BF2B-FBF58316E731}" srcOrd="3" destOrd="0" presId="urn:microsoft.com/office/officeart/2018/5/layout/IconCircleLabelList"/>
    <dgm:cxn modelId="{5612D7D7-B31B-4586-99D1-C88B74EF62F3}" type="presParOf" srcId="{462CF88A-A7AC-4250-8C2E-A0CD3DEDD298}" destId="{038FFB8C-8429-4C3A-B302-684B658A03D7}" srcOrd="1" destOrd="0" presId="urn:microsoft.com/office/officeart/2018/5/layout/IconCircleLabelList"/>
    <dgm:cxn modelId="{581359F3-082C-4BC5-ACBD-A22A614A94C1}" type="presParOf" srcId="{462CF88A-A7AC-4250-8C2E-A0CD3DEDD298}" destId="{D3F435B6-6224-4238-87EC-94A69FF674A1}" srcOrd="2" destOrd="0" presId="urn:microsoft.com/office/officeart/2018/5/layout/IconCircleLabelList"/>
    <dgm:cxn modelId="{47A4ECDC-D8DC-45FC-A438-8BB6551421F8}" type="presParOf" srcId="{D3F435B6-6224-4238-87EC-94A69FF674A1}" destId="{5B91BF70-074F-4335-8A12-0F061CCDCA1B}" srcOrd="0" destOrd="0" presId="urn:microsoft.com/office/officeart/2018/5/layout/IconCircleLabelList"/>
    <dgm:cxn modelId="{3B35ECB8-7D0A-48DE-A9F3-20287A09CF0E}" type="presParOf" srcId="{D3F435B6-6224-4238-87EC-94A69FF674A1}" destId="{9CC7AC9D-3EDF-4B33-A9E3-35B6505B29E8}" srcOrd="1" destOrd="0" presId="urn:microsoft.com/office/officeart/2018/5/layout/IconCircleLabelList"/>
    <dgm:cxn modelId="{2601BDAC-3A2E-4DAB-BDA3-0918EB049A56}" type="presParOf" srcId="{D3F435B6-6224-4238-87EC-94A69FF674A1}" destId="{497397C4-8689-40A9-8533-7E11F6A04514}" srcOrd="2" destOrd="0" presId="urn:microsoft.com/office/officeart/2018/5/layout/IconCircleLabelList"/>
    <dgm:cxn modelId="{6E3EF4D5-9CCA-49BF-A808-DC96CE0B4DEE}" type="presParOf" srcId="{D3F435B6-6224-4238-87EC-94A69FF674A1}" destId="{9AEB5B52-216E-43F7-843D-2E867BE5F2CA}" srcOrd="3" destOrd="0" presId="urn:microsoft.com/office/officeart/2018/5/layout/IconCircleLabelList"/>
    <dgm:cxn modelId="{047C695A-7DFC-4049-AB5C-0CA586165FA6}" type="presParOf" srcId="{462CF88A-A7AC-4250-8C2E-A0CD3DEDD298}" destId="{1B04F952-E710-4580-B5C4-04FD3405F89D}" srcOrd="3" destOrd="0" presId="urn:microsoft.com/office/officeart/2018/5/layout/IconCircleLabelList"/>
    <dgm:cxn modelId="{42ADE482-0667-445C-B70C-10BA171D5C43}" type="presParOf" srcId="{462CF88A-A7AC-4250-8C2E-A0CD3DEDD298}" destId="{EE003E23-ECD5-41DD-A30E-378FC6D34CC2}" srcOrd="4" destOrd="0" presId="urn:microsoft.com/office/officeart/2018/5/layout/IconCircleLabelList"/>
    <dgm:cxn modelId="{BC8D6E30-53B5-4364-A9ED-C5DD59AA3DF7}" type="presParOf" srcId="{EE003E23-ECD5-41DD-A30E-378FC6D34CC2}" destId="{34D29EC8-9EA0-418B-96E7-5999A84A642B}" srcOrd="0" destOrd="0" presId="urn:microsoft.com/office/officeart/2018/5/layout/IconCircleLabelList"/>
    <dgm:cxn modelId="{57928947-A1A6-4654-BD50-E02A9C0CA0B2}" type="presParOf" srcId="{EE003E23-ECD5-41DD-A30E-378FC6D34CC2}" destId="{1AD6A121-ABFF-4EF6-82FA-6C4EA8B93D6E}" srcOrd="1" destOrd="0" presId="urn:microsoft.com/office/officeart/2018/5/layout/IconCircleLabelList"/>
    <dgm:cxn modelId="{7AADCA08-2F96-42CE-A901-7C0DF04B19EC}" type="presParOf" srcId="{EE003E23-ECD5-41DD-A30E-378FC6D34CC2}" destId="{D0AA24A9-9CF9-4643-BFD0-1AD3A95FF371}" srcOrd="2" destOrd="0" presId="urn:microsoft.com/office/officeart/2018/5/layout/IconCircleLabelList"/>
    <dgm:cxn modelId="{BEBAEC44-B718-43A2-A10D-2D44A4761CF1}" type="presParOf" srcId="{EE003E23-ECD5-41DD-A30E-378FC6D34CC2}" destId="{2CA1E469-EDD6-414D-B6DB-C554F7AEC3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5517A-0123-423A-859A-55A5E9FCEE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A73864-2853-4299-80D3-9C39680A51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a longleaf pine you think might qualify?</a:t>
          </a:r>
        </a:p>
      </dgm:t>
    </dgm:pt>
    <dgm:pt modelId="{027D2B08-3ADE-4AAB-8BED-100115A35AB3}" type="parTrans" cxnId="{54F6E119-89C2-45B1-AB54-C0A87642A277}">
      <dgm:prSet/>
      <dgm:spPr/>
      <dgm:t>
        <a:bodyPr/>
        <a:lstStyle/>
        <a:p>
          <a:endParaRPr lang="en-US"/>
        </a:p>
      </dgm:t>
    </dgm:pt>
    <dgm:pt modelId="{618CD028-59B1-4F21-B4D5-412B088AA881}" type="sibTrans" cxnId="{54F6E119-89C2-45B1-AB54-C0A87642A277}">
      <dgm:prSet/>
      <dgm:spPr/>
      <dgm:t>
        <a:bodyPr/>
        <a:lstStyle/>
        <a:p>
          <a:endParaRPr lang="en-US"/>
        </a:p>
      </dgm:t>
    </dgm:pt>
    <dgm:pt modelId="{D73E5B08-B352-4468-8789-4BDB0DD970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Also seeking winners in other categories: tallest, widest spread, largest in county, etc.</a:t>
          </a:r>
        </a:p>
      </dgm:t>
    </dgm:pt>
    <dgm:pt modelId="{036BDC13-24D9-4FDD-B00A-ACCA7AA30F8B}" type="parTrans" cxnId="{19DFB845-79EB-45AD-8217-CC7F38302C0F}">
      <dgm:prSet/>
      <dgm:spPr/>
      <dgm:t>
        <a:bodyPr/>
        <a:lstStyle/>
        <a:p>
          <a:endParaRPr lang="en-US"/>
        </a:p>
      </dgm:t>
    </dgm:pt>
    <dgm:pt modelId="{6068CF9A-0C3C-4702-B13E-BF6BF114131B}" type="sibTrans" cxnId="{19DFB845-79EB-45AD-8217-CC7F38302C0F}">
      <dgm:prSet/>
      <dgm:spPr/>
      <dgm:t>
        <a:bodyPr/>
        <a:lstStyle/>
        <a:p>
          <a:endParaRPr lang="en-US"/>
        </a:p>
      </dgm:t>
    </dgm:pt>
    <dgm:pt modelId="{D5328934-AC1F-42CC-B2D0-A8048F70A0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Nomination form </a:t>
          </a:r>
          <a:r>
            <a:rPr lang="en-US"/>
            <a:t>can be found on the NCFS website under Urban Forestry</a:t>
          </a:r>
        </a:p>
      </dgm:t>
    </dgm:pt>
    <dgm:pt modelId="{9EB72FC4-13D0-41C4-96A6-DF6CA0DC8177}" type="parTrans" cxnId="{25A69DF3-6C99-4FCC-9128-402B98A711AE}">
      <dgm:prSet/>
      <dgm:spPr/>
      <dgm:t>
        <a:bodyPr/>
        <a:lstStyle/>
        <a:p>
          <a:endParaRPr lang="en-US"/>
        </a:p>
      </dgm:t>
    </dgm:pt>
    <dgm:pt modelId="{C8C8F7CE-C04F-4AD2-8769-C18C12BD0ACC}" type="sibTrans" cxnId="{25A69DF3-6C99-4FCC-9128-402B98A711AE}">
      <dgm:prSet/>
      <dgm:spPr/>
      <dgm:t>
        <a:bodyPr/>
        <a:lstStyle/>
        <a:p>
          <a:endParaRPr lang="en-US"/>
        </a:p>
      </dgm:t>
    </dgm:pt>
    <dgm:pt modelId="{C5C06078-080D-4E1B-ACEB-387786C87D88}" type="pres">
      <dgm:prSet presAssocID="{9475517A-0123-423A-859A-55A5E9FCEE2E}" presName="root" presStyleCnt="0">
        <dgm:presLayoutVars>
          <dgm:dir/>
          <dgm:resizeHandles val="exact"/>
        </dgm:presLayoutVars>
      </dgm:prSet>
      <dgm:spPr/>
    </dgm:pt>
    <dgm:pt modelId="{6C771B02-41ED-449C-9F57-80372C7D4BE9}" type="pres">
      <dgm:prSet presAssocID="{9AA73864-2853-4299-80D3-9C39680A5148}" presName="compNode" presStyleCnt="0"/>
      <dgm:spPr/>
    </dgm:pt>
    <dgm:pt modelId="{377D520F-2417-4087-AECB-D7FEAE80CC63}" type="pres">
      <dgm:prSet presAssocID="{9AA73864-2853-4299-80D3-9C39680A5148}" presName="bgRect" presStyleLbl="bgShp" presStyleIdx="0" presStyleCnt="3" custLinFactNeighborX="-54117" custLinFactNeighborY="6601"/>
      <dgm:spPr/>
    </dgm:pt>
    <dgm:pt modelId="{DBB4911D-5908-4FCF-89A8-881A190AA807}" type="pres">
      <dgm:prSet presAssocID="{9AA73864-2853-4299-80D3-9C39680A514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F0CFCB02-6F5A-4085-8066-D7C4ABC46206}" type="pres">
      <dgm:prSet presAssocID="{9AA73864-2853-4299-80D3-9C39680A5148}" presName="spaceRect" presStyleCnt="0"/>
      <dgm:spPr/>
    </dgm:pt>
    <dgm:pt modelId="{27C8D956-E131-4267-A6F2-20DEFEF46B1F}" type="pres">
      <dgm:prSet presAssocID="{9AA73864-2853-4299-80D3-9C39680A5148}" presName="parTx" presStyleLbl="revTx" presStyleIdx="0" presStyleCnt="3">
        <dgm:presLayoutVars>
          <dgm:chMax val="0"/>
          <dgm:chPref val="0"/>
        </dgm:presLayoutVars>
      </dgm:prSet>
      <dgm:spPr/>
    </dgm:pt>
    <dgm:pt modelId="{C2E9D995-75BE-4B7E-86E8-F5197ED1FCEA}" type="pres">
      <dgm:prSet presAssocID="{618CD028-59B1-4F21-B4D5-412B088AA881}" presName="sibTrans" presStyleCnt="0"/>
      <dgm:spPr/>
    </dgm:pt>
    <dgm:pt modelId="{6ED6EAF7-23BC-471C-83C4-3E2DD7DE7F56}" type="pres">
      <dgm:prSet presAssocID="{D73E5B08-B352-4468-8789-4BDB0DD970C0}" presName="compNode" presStyleCnt="0"/>
      <dgm:spPr/>
    </dgm:pt>
    <dgm:pt modelId="{9C65C56B-3C7D-4495-B3EB-63816F235F60}" type="pres">
      <dgm:prSet presAssocID="{D73E5B08-B352-4468-8789-4BDB0DD970C0}" presName="bgRect" presStyleLbl="bgShp" presStyleIdx="1" presStyleCnt="3"/>
      <dgm:spPr/>
    </dgm:pt>
    <dgm:pt modelId="{5280C06C-4ADC-47C9-91B3-00DCCAD1DECB}" type="pres">
      <dgm:prSet presAssocID="{D73E5B08-B352-4468-8789-4BDB0DD970C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 outline"/>
        </a:ext>
      </dgm:extLst>
    </dgm:pt>
    <dgm:pt modelId="{E6A09153-2EC5-46B1-A797-7280D6EE76A7}" type="pres">
      <dgm:prSet presAssocID="{D73E5B08-B352-4468-8789-4BDB0DD970C0}" presName="spaceRect" presStyleCnt="0"/>
      <dgm:spPr/>
    </dgm:pt>
    <dgm:pt modelId="{A0B86684-EABA-4B0C-9138-1C872AEC8F51}" type="pres">
      <dgm:prSet presAssocID="{D73E5B08-B352-4468-8789-4BDB0DD970C0}" presName="parTx" presStyleLbl="revTx" presStyleIdx="1" presStyleCnt="3">
        <dgm:presLayoutVars>
          <dgm:chMax val="0"/>
          <dgm:chPref val="0"/>
        </dgm:presLayoutVars>
      </dgm:prSet>
      <dgm:spPr/>
    </dgm:pt>
    <dgm:pt modelId="{DCC35DD7-4F15-493F-B9D2-247304DA0C9C}" type="pres">
      <dgm:prSet presAssocID="{6068CF9A-0C3C-4702-B13E-BF6BF114131B}" presName="sibTrans" presStyleCnt="0"/>
      <dgm:spPr/>
    </dgm:pt>
    <dgm:pt modelId="{7548F802-5B1D-4CFA-8E81-23A11ACBA06B}" type="pres">
      <dgm:prSet presAssocID="{D5328934-AC1F-42CC-B2D0-A8048F70A0A6}" presName="compNode" presStyleCnt="0"/>
      <dgm:spPr/>
    </dgm:pt>
    <dgm:pt modelId="{D46F83BD-C8A1-4F71-BDA8-C65DA08C2442}" type="pres">
      <dgm:prSet presAssocID="{D5328934-AC1F-42CC-B2D0-A8048F70A0A6}" presName="bgRect" presStyleLbl="bgShp" presStyleIdx="2" presStyleCnt="3"/>
      <dgm:spPr/>
    </dgm:pt>
    <dgm:pt modelId="{BD32DA61-1D41-4CD4-8281-15DC243C8B0E}" type="pres">
      <dgm:prSet presAssocID="{D5328934-AC1F-42CC-B2D0-A8048F70A0A6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22FAD334-7ABD-4AAC-90F5-D4C29DBD82AC}" type="pres">
      <dgm:prSet presAssocID="{D5328934-AC1F-42CC-B2D0-A8048F70A0A6}" presName="spaceRect" presStyleCnt="0"/>
      <dgm:spPr/>
    </dgm:pt>
    <dgm:pt modelId="{C43E6DF0-59E3-44CF-B82B-269D2C3348E6}" type="pres">
      <dgm:prSet presAssocID="{D5328934-AC1F-42CC-B2D0-A8048F70A0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273D10-9B04-45E7-A822-68F3BC3CBE02}" type="presOf" srcId="{D5328934-AC1F-42CC-B2D0-A8048F70A0A6}" destId="{C43E6DF0-59E3-44CF-B82B-269D2C3348E6}" srcOrd="0" destOrd="0" presId="urn:microsoft.com/office/officeart/2018/2/layout/IconVerticalSolidList"/>
    <dgm:cxn modelId="{54F6E119-89C2-45B1-AB54-C0A87642A277}" srcId="{9475517A-0123-423A-859A-55A5E9FCEE2E}" destId="{9AA73864-2853-4299-80D3-9C39680A5148}" srcOrd="0" destOrd="0" parTransId="{027D2B08-3ADE-4AAB-8BED-100115A35AB3}" sibTransId="{618CD028-59B1-4F21-B4D5-412B088AA881}"/>
    <dgm:cxn modelId="{180AB82D-7426-4D73-AF7D-842BAE8C01DF}" type="presOf" srcId="{9475517A-0123-423A-859A-55A5E9FCEE2E}" destId="{C5C06078-080D-4E1B-ACEB-387786C87D88}" srcOrd="0" destOrd="0" presId="urn:microsoft.com/office/officeart/2018/2/layout/IconVerticalSolidList"/>
    <dgm:cxn modelId="{AF301964-3784-4C90-85EA-4BE6194B571E}" type="presOf" srcId="{9AA73864-2853-4299-80D3-9C39680A5148}" destId="{27C8D956-E131-4267-A6F2-20DEFEF46B1F}" srcOrd="0" destOrd="0" presId="urn:microsoft.com/office/officeart/2018/2/layout/IconVerticalSolidList"/>
    <dgm:cxn modelId="{19DFB845-79EB-45AD-8217-CC7F38302C0F}" srcId="{9475517A-0123-423A-859A-55A5E9FCEE2E}" destId="{D73E5B08-B352-4468-8789-4BDB0DD970C0}" srcOrd="1" destOrd="0" parTransId="{036BDC13-24D9-4FDD-B00A-ACCA7AA30F8B}" sibTransId="{6068CF9A-0C3C-4702-B13E-BF6BF114131B}"/>
    <dgm:cxn modelId="{7BF5B7D1-9F7A-4135-BA52-CF9C08FD9078}" type="presOf" srcId="{D73E5B08-B352-4468-8789-4BDB0DD970C0}" destId="{A0B86684-EABA-4B0C-9138-1C872AEC8F51}" srcOrd="0" destOrd="0" presId="urn:microsoft.com/office/officeart/2018/2/layout/IconVerticalSolidList"/>
    <dgm:cxn modelId="{25A69DF3-6C99-4FCC-9128-402B98A711AE}" srcId="{9475517A-0123-423A-859A-55A5E9FCEE2E}" destId="{D5328934-AC1F-42CC-B2D0-A8048F70A0A6}" srcOrd="2" destOrd="0" parTransId="{9EB72FC4-13D0-41C4-96A6-DF6CA0DC8177}" sibTransId="{C8C8F7CE-C04F-4AD2-8769-C18C12BD0ACC}"/>
    <dgm:cxn modelId="{50E3F9A2-F343-4661-AB24-95C16E7BF947}" type="presParOf" srcId="{C5C06078-080D-4E1B-ACEB-387786C87D88}" destId="{6C771B02-41ED-449C-9F57-80372C7D4BE9}" srcOrd="0" destOrd="0" presId="urn:microsoft.com/office/officeart/2018/2/layout/IconVerticalSolidList"/>
    <dgm:cxn modelId="{73503013-C59C-4F93-AAE6-68E34BC0BB86}" type="presParOf" srcId="{6C771B02-41ED-449C-9F57-80372C7D4BE9}" destId="{377D520F-2417-4087-AECB-D7FEAE80CC63}" srcOrd="0" destOrd="0" presId="urn:microsoft.com/office/officeart/2018/2/layout/IconVerticalSolidList"/>
    <dgm:cxn modelId="{6FFCBBAC-02CB-479E-907B-18015519D997}" type="presParOf" srcId="{6C771B02-41ED-449C-9F57-80372C7D4BE9}" destId="{DBB4911D-5908-4FCF-89A8-881A190AA807}" srcOrd="1" destOrd="0" presId="urn:microsoft.com/office/officeart/2018/2/layout/IconVerticalSolidList"/>
    <dgm:cxn modelId="{27CB428C-3AF0-4E77-A4C0-5103353F4C64}" type="presParOf" srcId="{6C771B02-41ED-449C-9F57-80372C7D4BE9}" destId="{F0CFCB02-6F5A-4085-8066-D7C4ABC46206}" srcOrd="2" destOrd="0" presId="urn:microsoft.com/office/officeart/2018/2/layout/IconVerticalSolidList"/>
    <dgm:cxn modelId="{C80818AF-3705-4A7F-98DF-2109B0DBC94F}" type="presParOf" srcId="{6C771B02-41ED-449C-9F57-80372C7D4BE9}" destId="{27C8D956-E131-4267-A6F2-20DEFEF46B1F}" srcOrd="3" destOrd="0" presId="urn:microsoft.com/office/officeart/2018/2/layout/IconVerticalSolidList"/>
    <dgm:cxn modelId="{002A7701-C705-472B-9BE7-87B4A93D0CCC}" type="presParOf" srcId="{C5C06078-080D-4E1B-ACEB-387786C87D88}" destId="{C2E9D995-75BE-4B7E-86E8-F5197ED1FCEA}" srcOrd="1" destOrd="0" presId="urn:microsoft.com/office/officeart/2018/2/layout/IconVerticalSolidList"/>
    <dgm:cxn modelId="{5233C61F-4B3D-4773-89E6-FCB6C55287F2}" type="presParOf" srcId="{C5C06078-080D-4E1B-ACEB-387786C87D88}" destId="{6ED6EAF7-23BC-471C-83C4-3E2DD7DE7F56}" srcOrd="2" destOrd="0" presId="urn:microsoft.com/office/officeart/2018/2/layout/IconVerticalSolidList"/>
    <dgm:cxn modelId="{034237C3-A5C1-4708-B764-4300452DB3D6}" type="presParOf" srcId="{6ED6EAF7-23BC-471C-83C4-3E2DD7DE7F56}" destId="{9C65C56B-3C7D-4495-B3EB-63816F235F60}" srcOrd="0" destOrd="0" presId="urn:microsoft.com/office/officeart/2018/2/layout/IconVerticalSolidList"/>
    <dgm:cxn modelId="{4AA43F95-D75E-4E64-BDBF-AA819DE8788B}" type="presParOf" srcId="{6ED6EAF7-23BC-471C-83C4-3E2DD7DE7F56}" destId="{5280C06C-4ADC-47C9-91B3-00DCCAD1DECB}" srcOrd="1" destOrd="0" presId="urn:microsoft.com/office/officeart/2018/2/layout/IconVerticalSolidList"/>
    <dgm:cxn modelId="{AB16274A-D834-484E-A88A-E463D8163096}" type="presParOf" srcId="{6ED6EAF7-23BC-471C-83C4-3E2DD7DE7F56}" destId="{E6A09153-2EC5-46B1-A797-7280D6EE76A7}" srcOrd="2" destOrd="0" presId="urn:microsoft.com/office/officeart/2018/2/layout/IconVerticalSolidList"/>
    <dgm:cxn modelId="{F710588B-711C-4DD6-BDEE-86247EF1B8F3}" type="presParOf" srcId="{6ED6EAF7-23BC-471C-83C4-3E2DD7DE7F56}" destId="{A0B86684-EABA-4B0C-9138-1C872AEC8F51}" srcOrd="3" destOrd="0" presId="urn:microsoft.com/office/officeart/2018/2/layout/IconVerticalSolidList"/>
    <dgm:cxn modelId="{A4DD7D5D-9811-4BB4-AE13-CB117CDE939E}" type="presParOf" srcId="{C5C06078-080D-4E1B-ACEB-387786C87D88}" destId="{DCC35DD7-4F15-493F-B9D2-247304DA0C9C}" srcOrd="3" destOrd="0" presId="urn:microsoft.com/office/officeart/2018/2/layout/IconVerticalSolidList"/>
    <dgm:cxn modelId="{BA56012F-FA38-4D98-96CD-70C86C761171}" type="presParOf" srcId="{C5C06078-080D-4E1B-ACEB-387786C87D88}" destId="{7548F802-5B1D-4CFA-8E81-23A11ACBA06B}" srcOrd="4" destOrd="0" presId="urn:microsoft.com/office/officeart/2018/2/layout/IconVerticalSolidList"/>
    <dgm:cxn modelId="{05DFAE73-5D06-42E5-8E64-CFF0AF1A931D}" type="presParOf" srcId="{7548F802-5B1D-4CFA-8E81-23A11ACBA06B}" destId="{D46F83BD-C8A1-4F71-BDA8-C65DA08C2442}" srcOrd="0" destOrd="0" presId="urn:microsoft.com/office/officeart/2018/2/layout/IconVerticalSolidList"/>
    <dgm:cxn modelId="{836D0CF6-7262-4236-B184-596146DB48A3}" type="presParOf" srcId="{7548F802-5B1D-4CFA-8E81-23A11ACBA06B}" destId="{BD32DA61-1D41-4CD4-8281-15DC243C8B0E}" srcOrd="1" destOrd="0" presId="urn:microsoft.com/office/officeart/2018/2/layout/IconVerticalSolidList"/>
    <dgm:cxn modelId="{25350D9A-148C-48C7-AA31-F8920A676CAD}" type="presParOf" srcId="{7548F802-5B1D-4CFA-8E81-23A11ACBA06B}" destId="{22FAD334-7ABD-4AAC-90F5-D4C29DBD82AC}" srcOrd="2" destOrd="0" presId="urn:microsoft.com/office/officeart/2018/2/layout/IconVerticalSolidList"/>
    <dgm:cxn modelId="{4D5CF6DB-15C2-4518-A7AE-415D9AC6BF49}" type="presParOf" srcId="{7548F802-5B1D-4CFA-8E81-23A11ACBA06B}" destId="{C43E6DF0-59E3-44CF-B82B-269D2C3348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862F9A-C230-4FE9-9015-D6383D779C99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D17CCC-F882-481E-94F8-EB1FC3E479CD}">
      <dgm:prSet/>
      <dgm:spPr/>
      <dgm:t>
        <a:bodyPr/>
        <a:lstStyle/>
        <a:p>
          <a:pPr>
            <a:defRPr b="1"/>
          </a:pPr>
          <a:r>
            <a:rPr lang="en-US" dirty="0"/>
            <a:t>Early April</a:t>
          </a:r>
        </a:p>
      </dgm:t>
    </dgm:pt>
    <dgm:pt modelId="{378509C3-4EB0-4075-8946-F1A177AF8091}" type="parTrans" cxnId="{031FDC87-1C88-42C8-9A59-D664493379C1}">
      <dgm:prSet/>
      <dgm:spPr/>
      <dgm:t>
        <a:bodyPr/>
        <a:lstStyle/>
        <a:p>
          <a:endParaRPr lang="en-US"/>
        </a:p>
      </dgm:t>
    </dgm:pt>
    <dgm:pt modelId="{A32441DD-0CD0-4401-91D9-01A8703BF5CB}" type="sibTrans" cxnId="{031FDC87-1C88-42C8-9A59-D664493379C1}">
      <dgm:prSet/>
      <dgm:spPr/>
      <dgm:t>
        <a:bodyPr/>
        <a:lstStyle/>
        <a:p>
          <a:endParaRPr lang="en-US"/>
        </a:p>
      </dgm:t>
    </dgm:pt>
    <dgm:pt modelId="{1A651CF8-C045-46A0-A163-91BBFB94CD7A}">
      <dgm:prSet/>
      <dgm:spPr/>
      <dgm:t>
        <a:bodyPr/>
        <a:lstStyle/>
        <a:p>
          <a:r>
            <a:rPr lang="en-US" dirty="0"/>
            <a:t>Bladen Lakes PBA Meeting in Pender County – “speed dating” meeting with various agencies, date/time TBD </a:t>
          </a:r>
        </a:p>
      </dgm:t>
    </dgm:pt>
    <dgm:pt modelId="{8BFD802D-049F-4BC1-9D77-53D2D79B3DFF}" type="parTrans" cxnId="{26E2AA06-30B2-461D-82D6-6C40C2BDD682}">
      <dgm:prSet/>
      <dgm:spPr/>
      <dgm:t>
        <a:bodyPr/>
        <a:lstStyle/>
        <a:p>
          <a:endParaRPr lang="en-US"/>
        </a:p>
      </dgm:t>
    </dgm:pt>
    <dgm:pt modelId="{8DF37411-8F80-4B5F-BE1A-4CDA88BEDD3D}" type="sibTrans" cxnId="{26E2AA06-30B2-461D-82D6-6C40C2BDD682}">
      <dgm:prSet/>
      <dgm:spPr/>
      <dgm:t>
        <a:bodyPr/>
        <a:lstStyle/>
        <a:p>
          <a:endParaRPr lang="en-US"/>
        </a:p>
      </dgm:t>
    </dgm:pt>
    <dgm:pt modelId="{49EFA4BF-098D-4C4B-9113-2541D2E5CA92}">
      <dgm:prSet/>
      <dgm:spPr/>
      <dgm:t>
        <a:bodyPr/>
        <a:lstStyle/>
        <a:p>
          <a:pPr>
            <a:defRPr b="1"/>
          </a:pPr>
          <a:r>
            <a:rPr lang="en-US"/>
            <a:t>23 Apr.</a:t>
          </a:r>
        </a:p>
      </dgm:t>
    </dgm:pt>
    <dgm:pt modelId="{972699BF-FECD-4BCF-A57D-EE7AD59F015B}" type="parTrans" cxnId="{D52C68F0-1C2E-46F9-96AF-90485CDF269F}">
      <dgm:prSet/>
      <dgm:spPr/>
      <dgm:t>
        <a:bodyPr/>
        <a:lstStyle/>
        <a:p>
          <a:endParaRPr lang="en-US"/>
        </a:p>
      </dgm:t>
    </dgm:pt>
    <dgm:pt modelId="{582BA3C0-CEE8-41DA-B211-D29CF325E54B}" type="sibTrans" cxnId="{D52C68F0-1C2E-46F9-96AF-90485CDF269F}">
      <dgm:prSet/>
      <dgm:spPr/>
      <dgm:t>
        <a:bodyPr/>
        <a:lstStyle/>
        <a:p>
          <a:endParaRPr lang="en-US"/>
        </a:p>
      </dgm:t>
    </dgm:pt>
    <dgm:pt modelId="{400D8D0C-E836-4F01-B277-FC813F1A454B}">
      <dgm:prSet/>
      <dgm:spPr/>
      <dgm:t>
        <a:bodyPr/>
        <a:lstStyle/>
        <a:p>
          <a:r>
            <a:rPr lang="en-US" dirty="0"/>
            <a:t>Party for the Pine, Fire for the Forest at the Boyd Tract of Weymouth Woods</a:t>
          </a:r>
        </a:p>
      </dgm:t>
    </dgm:pt>
    <dgm:pt modelId="{45EB5165-9652-4F67-B28D-D99F3720FB5A}" type="parTrans" cxnId="{2FE8B860-F4EF-4213-B2F6-9623761C8CE4}">
      <dgm:prSet/>
      <dgm:spPr/>
      <dgm:t>
        <a:bodyPr/>
        <a:lstStyle/>
        <a:p>
          <a:endParaRPr lang="en-US"/>
        </a:p>
      </dgm:t>
    </dgm:pt>
    <dgm:pt modelId="{98A35E2B-2ECC-47D0-923A-8EF6BB46BAAC}" type="sibTrans" cxnId="{2FE8B860-F4EF-4213-B2F6-9623761C8CE4}">
      <dgm:prSet/>
      <dgm:spPr/>
      <dgm:t>
        <a:bodyPr/>
        <a:lstStyle/>
        <a:p>
          <a:endParaRPr lang="en-US"/>
        </a:p>
      </dgm:t>
    </dgm:pt>
    <dgm:pt modelId="{D641ED9D-4818-4745-B643-4A351F1AEC08}">
      <dgm:prSet/>
      <dgm:spPr/>
      <dgm:t>
        <a:bodyPr/>
        <a:lstStyle/>
        <a:p>
          <a:pPr>
            <a:defRPr b="1"/>
          </a:pPr>
          <a:r>
            <a:rPr lang="en-US"/>
            <a:t>14 May</a:t>
          </a:r>
        </a:p>
      </dgm:t>
    </dgm:pt>
    <dgm:pt modelId="{B7B66F07-1C27-4884-A5A7-D74A31982976}" type="parTrans" cxnId="{7AEB0BE5-744E-43C2-9328-2076C360CEFB}">
      <dgm:prSet/>
      <dgm:spPr/>
      <dgm:t>
        <a:bodyPr/>
        <a:lstStyle/>
        <a:p>
          <a:endParaRPr lang="en-US"/>
        </a:p>
      </dgm:t>
    </dgm:pt>
    <dgm:pt modelId="{7EFDA7FB-06B1-4304-80F9-A646FE2DFECC}" type="sibTrans" cxnId="{7AEB0BE5-744E-43C2-9328-2076C360CEFB}">
      <dgm:prSet/>
      <dgm:spPr/>
      <dgm:t>
        <a:bodyPr/>
        <a:lstStyle/>
        <a:p>
          <a:endParaRPr lang="en-US"/>
        </a:p>
      </dgm:t>
    </dgm:pt>
    <dgm:pt modelId="{4BC03283-2767-44F9-813A-B6E94A2C0FE4}">
      <dgm:prSet/>
      <dgm:spPr/>
      <dgm:t>
        <a:bodyPr/>
        <a:lstStyle/>
        <a:p>
          <a:r>
            <a:rPr lang="en-US" dirty="0"/>
            <a:t>Harris Lake County Park Longleaf Festival – will be a mixture of in-person and virtual opportunities</a:t>
          </a:r>
        </a:p>
      </dgm:t>
    </dgm:pt>
    <dgm:pt modelId="{1A47BAAA-1B5D-4A05-B884-365697299FE2}" type="parTrans" cxnId="{1CBBCDE3-D50D-4C57-9FAF-2F3E61C7067F}">
      <dgm:prSet/>
      <dgm:spPr/>
      <dgm:t>
        <a:bodyPr/>
        <a:lstStyle/>
        <a:p>
          <a:endParaRPr lang="en-US"/>
        </a:p>
      </dgm:t>
    </dgm:pt>
    <dgm:pt modelId="{812F9419-E189-4BD3-89A8-849BBF4531DD}" type="sibTrans" cxnId="{1CBBCDE3-D50D-4C57-9FAF-2F3E61C7067F}">
      <dgm:prSet/>
      <dgm:spPr/>
      <dgm:t>
        <a:bodyPr/>
        <a:lstStyle/>
        <a:p>
          <a:endParaRPr lang="en-US"/>
        </a:p>
      </dgm:t>
    </dgm:pt>
    <dgm:pt modelId="{D2785A00-4843-4394-9333-B885FBF45573}">
      <dgm:prSet/>
      <dgm:spPr/>
      <dgm:t>
        <a:bodyPr/>
        <a:lstStyle/>
        <a:p>
          <a:pPr>
            <a:defRPr b="1"/>
          </a:pPr>
          <a:r>
            <a:rPr lang="en-US"/>
            <a:t>15–16 June</a:t>
          </a:r>
        </a:p>
      </dgm:t>
    </dgm:pt>
    <dgm:pt modelId="{9A8C5B7E-29C8-4DD3-8793-462F07FE75B4}" type="parTrans" cxnId="{FA1FF4BE-2D50-4424-9233-28D9A64DA56E}">
      <dgm:prSet/>
      <dgm:spPr/>
      <dgm:t>
        <a:bodyPr/>
        <a:lstStyle/>
        <a:p>
          <a:endParaRPr lang="en-US"/>
        </a:p>
      </dgm:t>
    </dgm:pt>
    <dgm:pt modelId="{9B61B2C8-EC28-4EC3-830E-4AC7D9FEE651}" type="sibTrans" cxnId="{FA1FF4BE-2D50-4424-9233-28D9A64DA56E}">
      <dgm:prSet/>
      <dgm:spPr/>
      <dgm:t>
        <a:bodyPr/>
        <a:lstStyle/>
        <a:p>
          <a:endParaRPr lang="en-US"/>
        </a:p>
      </dgm:t>
    </dgm:pt>
    <dgm:pt modelId="{ADDDDDEF-13A2-4BD3-9ADC-3FCCCE8E51C9}">
      <dgm:prSet/>
      <dgm:spPr/>
      <dgm:t>
        <a:bodyPr/>
        <a:lstStyle/>
        <a:p>
          <a:r>
            <a:rPr lang="en-US" dirty="0"/>
            <a:t>Longleaf Academy Herbicides 201 at NC State Extension Center in Elizabethtown</a:t>
          </a:r>
        </a:p>
      </dgm:t>
    </dgm:pt>
    <dgm:pt modelId="{E6500387-2FEB-4664-B364-8CF2CEF12C6C}" type="parTrans" cxnId="{FCBD1D5A-7A64-4FA8-8348-3763664E4C19}">
      <dgm:prSet/>
      <dgm:spPr/>
      <dgm:t>
        <a:bodyPr/>
        <a:lstStyle/>
        <a:p>
          <a:endParaRPr lang="en-US"/>
        </a:p>
      </dgm:t>
    </dgm:pt>
    <dgm:pt modelId="{0E758EF0-2B41-41E9-9FFB-6D56CE3D35FD}" type="sibTrans" cxnId="{FCBD1D5A-7A64-4FA8-8348-3763664E4C19}">
      <dgm:prSet/>
      <dgm:spPr/>
      <dgm:t>
        <a:bodyPr/>
        <a:lstStyle/>
        <a:p>
          <a:endParaRPr lang="en-US"/>
        </a:p>
      </dgm:t>
    </dgm:pt>
    <dgm:pt modelId="{BC286A38-7163-4044-95D3-E96DEB76E545}">
      <dgm:prSet/>
      <dgm:spPr/>
      <dgm:t>
        <a:bodyPr/>
        <a:lstStyle/>
        <a:p>
          <a:pPr>
            <a:defRPr b="1"/>
          </a:pPr>
          <a:r>
            <a:rPr lang="en-US" dirty="0"/>
            <a:t>8 Oct.</a:t>
          </a:r>
        </a:p>
      </dgm:t>
    </dgm:pt>
    <dgm:pt modelId="{88A62F3B-0244-45ED-8271-9FDFA0DE55A6}" type="parTrans" cxnId="{13870F12-4D11-45B7-B111-EDCB434D12E4}">
      <dgm:prSet/>
      <dgm:spPr/>
      <dgm:t>
        <a:bodyPr/>
        <a:lstStyle/>
        <a:p>
          <a:endParaRPr lang="en-US"/>
        </a:p>
      </dgm:t>
    </dgm:pt>
    <dgm:pt modelId="{60D3B92B-1F3F-4D86-B077-DDA53CE79593}" type="sibTrans" cxnId="{13870F12-4D11-45B7-B111-EDCB434D12E4}">
      <dgm:prSet/>
      <dgm:spPr/>
      <dgm:t>
        <a:bodyPr/>
        <a:lstStyle/>
        <a:p>
          <a:endParaRPr lang="en-US"/>
        </a:p>
      </dgm:t>
    </dgm:pt>
    <dgm:pt modelId="{4FDE2C4B-C95B-4719-BC3D-41A27EBE3EB5}">
      <dgm:prSet/>
      <dgm:spPr/>
      <dgm:t>
        <a:bodyPr/>
        <a:lstStyle/>
        <a:p>
          <a:r>
            <a:rPr lang="en-US" dirty="0"/>
            <a:t>Fire in the Pines Festival at </a:t>
          </a:r>
          <a:r>
            <a:rPr lang="en-US" dirty="0" err="1"/>
            <a:t>Halyburton</a:t>
          </a:r>
          <a:r>
            <a:rPr lang="en-US" dirty="0"/>
            <a:t> Park in Wilmington – online content and activities throughout the week</a:t>
          </a:r>
        </a:p>
      </dgm:t>
    </dgm:pt>
    <dgm:pt modelId="{F12BF729-0FCD-4736-92EA-29A55FD6B32F}" type="parTrans" cxnId="{562F89DC-9C8F-4D4C-A850-64F662601B60}">
      <dgm:prSet/>
      <dgm:spPr/>
      <dgm:t>
        <a:bodyPr/>
        <a:lstStyle/>
        <a:p>
          <a:endParaRPr lang="en-US"/>
        </a:p>
      </dgm:t>
    </dgm:pt>
    <dgm:pt modelId="{9C49DE60-D9E1-475F-B7D8-06DAC8C60F23}" type="sibTrans" cxnId="{562F89DC-9C8F-4D4C-A850-64F662601B60}">
      <dgm:prSet/>
      <dgm:spPr/>
      <dgm:t>
        <a:bodyPr/>
        <a:lstStyle/>
        <a:p>
          <a:endParaRPr lang="en-US"/>
        </a:p>
      </dgm:t>
    </dgm:pt>
    <dgm:pt modelId="{DB1BA33B-5213-4489-A55C-978954A727A3}">
      <dgm:prSet/>
      <dgm:spPr/>
      <dgm:t>
        <a:bodyPr/>
        <a:lstStyle/>
        <a:p>
          <a:pPr>
            <a:defRPr b="1"/>
          </a:pPr>
          <a:r>
            <a:rPr lang="en-US" dirty="0"/>
            <a:t>25–28 Oct.</a:t>
          </a:r>
        </a:p>
      </dgm:t>
    </dgm:pt>
    <dgm:pt modelId="{B707E862-0F97-48EF-8CD4-B2D8ED592E8D}" type="parTrans" cxnId="{63ABAFAA-8B53-49C0-BB95-C5E84C8FB43D}">
      <dgm:prSet/>
      <dgm:spPr/>
      <dgm:t>
        <a:bodyPr/>
        <a:lstStyle/>
        <a:p>
          <a:endParaRPr lang="en-US"/>
        </a:p>
      </dgm:t>
    </dgm:pt>
    <dgm:pt modelId="{0F2D401B-BF5C-468C-B540-5083BD8AC6CA}" type="sibTrans" cxnId="{63ABAFAA-8B53-49C0-BB95-C5E84C8FB43D}">
      <dgm:prSet/>
      <dgm:spPr/>
      <dgm:t>
        <a:bodyPr/>
        <a:lstStyle/>
        <a:p>
          <a:endParaRPr lang="en-US"/>
        </a:p>
      </dgm:t>
    </dgm:pt>
    <dgm:pt modelId="{0FC5A094-BD26-4B87-8012-CCAFE270354D}">
      <dgm:prSet/>
      <dgm:spPr/>
      <dgm:t>
        <a:bodyPr/>
        <a:lstStyle/>
        <a:p>
          <a:r>
            <a:rPr lang="en-US" dirty="0"/>
            <a:t>14</a:t>
          </a:r>
          <a:r>
            <a:rPr lang="en-US" baseline="30000" dirty="0"/>
            <a:t>th</a:t>
          </a:r>
          <a:r>
            <a:rPr lang="en-US" dirty="0"/>
            <a:t> Biennial Longleaf</a:t>
          </a:r>
          <a:r>
            <a:rPr lang="en-US" baseline="0" dirty="0"/>
            <a:t> Alliance Conference at the Hotel Ballast in Wilmington</a:t>
          </a:r>
          <a:endParaRPr lang="en-US" dirty="0"/>
        </a:p>
      </dgm:t>
    </dgm:pt>
    <dgm:pt modelId="{A6D6F229-FB8C-4966-8224-98B6C0448582}" type="parTrans" cxnId="{B55010F4-FD15-4ABE-BEAE-DE99FFA4EEE5}">
      <dgm:prSet/>
      <dgm:spPr/>
      <dgm:t>
        <a:bodyPr/>
        <a:lstStyle/>
        <a:p>
          <a:endParaRPr lang="en-US"/>
        </a:p>
      </dgm:t>
    </dgm:pt>
    <dgm:pt modelId="{A045598D-8106-4699-9433-A03DD3F03378}" type="sibTrans" cxnId="{B55010F4-FD15-4ABE-BEAE-DE99FFA4EEE5}">
      <dgm:prSet/>
      <dgm:spPr/>
      <dgm:t>
        <a:bodyPr/>
        <a:lstStyle/>
        <a:p>
          <a:endParaRPr lang="en-US"/>
        </a:p>
      </dgm:t>
    </dgm:pt>
    <dgm:pt modelId="{36159567-E21B-423A-935B-277AC9B19100}">
      <dgm:prSet/>
      <dgm:spPr/>
      <dgm:t>
        <a:bodyPr/>
        <a:lstStyle/>
        <a:p>
          <a:pPr>
            <a:defRPr b="1"/>
          </a:pPr>
          <a:r>
            <a:rPr lang="en-US" dirty="0"/>
            <a:t>May</a:t>
          </a:r>
        </a:p>
      </dgm:t>
    </dgm:pt>
    <dgm:pt modelId="{F50CA605-0298-48EB-B5E7-FC908FDA7684}" type="parTrans" cxnId="{53809B74-593F-4125-B14B-9AA4B892BAA0}">
      <dgm:prSet/>
      <dgm:spPr/>
      <dgm:t>
        <a:bodyPr/>
        <a:lstStyle/>
        <a:p>
          <a:endParaRPr lang="en-US"/>
        </a:p>
      </dgm:t>
    </dgm:pt>
    <dgm:pt modelId="{60C40735-ECC7-4CF0-A168-5FEDEEE3C665}" type="sibTrans" cxnId="{53809B74-593F-4125-B14B-9AA4B892BAA0}">
      <dgm:prSet/>
      <dgm:spPr/>
      <dgm:t>
        <a:bodyPr/>
        <a:lstStyle/>
        <a:p>
          <a:endParaRPr lang="en-US"/>
        </a:p>
      </dgm:t>
    </dgm:pt>
    <dgm:pt modelId="{C29E127A-D98D-4E3D-808A-2E4B1DFE1ACC}">
      <dgm:prSet/>
      <dgm:spPr/>
      <dgm:t>
        <a:bodyPr/>
        <a:lstStyle/>
        <a:p>
          <a:r>
            <a:rPr lang="en-US" dirty="0"/>
            <a:t>Certified Burner course postponed from April to early- or mid- May. Details coming soon.</a:t>
          </a:r>
        </a:p>
      </dgm:t>
    </dgm:pt>
    <dgm:pt modelId="{2195DCBB-0061-42D3-86A3-244ADC6F5016}" type="parTrans" cxnId="{02BD57B2-8333-4EC5-B7B0-22747DDF5151}">
      <dgm:prSet/>
      <dgm:spPr/>
      <dgm:t>
        <a:bodyPr/>
        <a:lstStyle/>
        <a:p>
          <a:endParaRPr lang="en-US"/>
        </a:p>
      </dgm:t>
    </dgm:pt>
    <dgm:pt modelId="{B3A50307-4250-44DF-B371-2D741A770C15}" type="sibTrans" cxnId="{02BD57B2-8333-4EC5-B7B0-22747DDF5151}">
      <dgm:prSet/>
      <dgm:spPr/>
      <dgm:t>
        <a:bodyPr/>
        <a:lstStyle/>
        <a:p>
          <a:endParaRPr lang="en-US"/>
        </a:p>
      </dgm:t>
    </dgm:pt>
    <dgm:pt modelId="{F294A44F-AAE2-464F-BE79-09172F3AE538}">
      <dgm:prSet/>
      <dgm:spPr/>
      <dgm:t>
        <a:bodyPr/>
        <a:lstStyle/>
        <a:p>
          <a:pPr>
            <a:defRPr b="1"/>
          </a:pPr>
          <a:r>
            <a:rPr lang="en-US" dirty="0"/>
            <a:t>Early Oct.</a:t>
          </a:r>
        </a:p>
      </dgm:t>
    </dgm:pt>
    <dgm:pt modelId="{F2B58ECF-9A68-429E-9EB0-FD9AE7BD53E9}" type="parTrans" cxnId="{5EA88238-AE43-4466-8A38-C3B2F55BA76B}">
      <dgm:prSet/>
      <dgm:spPr/>
      <dgm:t>
        <a:bodyPr/>
        <a:lstStyle/>
        <a:p>
          <a:endParaRPr lang="en-US"/>
        </a:p>
      </dgm:t>
    </dgm:pt>
    <dgm:pt modelId="{B9FB939C-26CC-4FEC-9282-109AE053C248}" type="sibTrans" cxnId="{5EA88238-AE43-4466-8A38-C3B2F55BA76B}">
      <dgm:prSet/>
      <dgm:spPr/>
      <dgm:t>
        <a:bodyPr/>
        <a:lstStyle/>
        <a:p>
          <a:endParaRPr lang="en-US"/>
        </a:p>
      </dgm:t>
    </dgm:pt>
    <dgm:pt modelId="{4CC88B8F-EEF9-4421-99A2-EF29936B6432}">
      <dgm:prSet/>
      <dgm:spPr/>
      <dgm:t>
        <a:bodyPr/>
        <a:lstStyle/>
        <a:p>
          <a:r>
            <a:rPr lang="en-US" dirty="0"/>
            <a:t>Certified Burner training tentatively first week in October</a:t>
          </a:r>
        </a:p>
      </dgm:t>
    </dgm:pt>
    <dgm:pt modelId="{1279D39D-DAD2-4DBE-8D6D-CFCA3F6E019E}" type="parTrans" cxnId="{2E6E49CC-704F-4575-8BA0-F83F82979D20}">
      <dgm:prSet/>
      <dgm:spPr/>
      <dgm:t>
        <a:bodyPr/>
        <a:lstStyle/>
        <a:p>
          <a:endParaRPr lang="en-US"/>
        </a:p>
      </dgm:t>
    </dgm:pt>
    <dgm:pt modelId="{22343DEA-106C-45CB-9335-E89A1D8B24E9}" type="sibTrans" cxnId="{2E6E49CC-704F-4575-8BA0-F83F82979D20}">
      <dgm:prSet/>
      <dgm:spPr/>
      <dgm:t>
        <a:bodyPr/>
        <a:lstStyle/>
        <a:p>
          <a:endParaRPr lang="en-US"/>
        </a:p>
      </dgm:t>
    </dgm:pt>
    <dgm:pt modelId="{EC930E14-A953-4C2E-B18A-DCF2AFA1EC0E}">
      <dgm:prSet/>
      <dgm:spPr/>
      <dgm:t>
        <a:bodyPr/>
        <a:lstStyle/>
        <a:p>
          <a:pPr>
            <a:defRPr b="1"/>
          </a:pPr>
          <a:r>
            <a:rPr lang="en-US" dirty="0"/>
            <a:t>Early Dec.</a:t>
          </a:r>
        </a:p>
      </dgm:t>
    </dgm:pt>
    <dgm:pt modelId="{E7C90485-76FF-49FF-8B34-829BA3454417}" type="parTrans" cxnId="{77BFAC57-D3C4-447C-A255-B4186BB0687E}">
      <dgm:prSet/>
      <dgm:spPr/>
      <dgm:t>
        <a:bodyPr/>
        <a:lstStyle/>
        <a:p>
          <a:endParaRPr lang="en-US"/>
        </a:p>
      </dgm:t>
    </dgm:pt>
    <dgm:pt modelId="{86EF53AC-D401-4F27-98B4-866846A4FA1D}" type="sibTrans" cxnId="{77BFAC57-D3C4-447C-A255-B4186BB0687E}">
      <dgm:prSet/>
      <dgm:spPr/>
      <dgm:t>
        <a:bodyPr/>
        <a:lstStyle/>
        <a:p>
          <a:endParaRPr lang="en-US"/>
        </a:p>
      </dgm:t>
    </dgm:pt>
    <dgm:pt modelId="{2FAC8A37-85CC-4777-A7D6-16BA3390F048}">
      <dgm:prSet/>
      <dgm:spPr/>
      <dgm:t>
        <a:bodyPr/>
        <a:lstStyle/>
        <a:p>
          <a:r>
            <a:rPr lang="en-US" dirty="0"/>
            <a:t>Certified Burner training tentatively first week in December</a:t>
          </a:r>
        </a:p>
      </dgm:t>
    </dgm:pt>
    <dgm:pt modelId="{4F1EB787-46A9-48B3-95F1-2075D930AD86}" type="parTrans" cxnId="{F66E9791-4608-4168-91E1-AF1E13CE2F77}">
      <dgm:prSet/>
      <dgm:spPr/>
      <dgm:t>
        <a:bodyPr/>
        <a:lstStyle/>
        <a:p>
          <a:endParaRPr lang="en-US"/>
        </a:p>
      </dgm:t>
    </dgm:pt>
    <dgm:pt modelId="{6EF9D135-919E-4C98-995B-64A00625D62F}" type="sibTrans" cxnId="{F66E9791-4608-4168-91E1-AF1E13CE2F77}">
      <dgm:prSet/>
      <dgm:spPr/>
      <dgm:t>
        <a:bodyPr/>
        <a:lstStyle/>
        <a:p>
          <a:endParaRPr lang="en-US"/>
        </a:p>
      </dgm:t>
    </dgm:pt>
    <dgm:pt modelId="{677FDF30-6A14-446A-80F8-98E039912177}" type="pres">
      <dgm:prSet presAssocID="{BE862F9A-C230-4FE9-9015-D6383D779C99}" presName="root" presStyleCnt="0">
        <dgm:presLayoutVars>
          <dgm:chMax/>
          <dgm:chPref/>
          <dgm:animLvl val="lvl"/>
        </dgm:presLayoutVars>
      </dgm:prSet>
      <dgm:spPr/>
    </dgm:pt>
    <dgm:pt modelId="{4155027D-8B83-48FE-9213-DC9D3BB4F0E3}" type="pres">
      <dgm:prSet presAssocID="{BE862F9A-C230-4FE9-9015-D6383D779C99}" presName="divider" presStyleLbl="fgAcc1" presStyleIdx="0" presStyleCnt="1"/>
      <dgm:spPr/>
    </dgm:pt>
    <dgm:pt modelId="{13D62FDE-98A6-43AA-954B-1BA8F9AB4B52}" type="pres">
      <dgm:prSet presAssocID="{BE862F9A-C230-4FE9-9015-D6383D779C99}" presName="nodes" presStyleCnt="0">
        <dgm:presLayoutVars>
          <dgm:chMax/>
          <dgm:chPref/>
          <dgm:animLvl val="lvl"/>
        </dgm:presLayoutVars>
      </dgm:prSet>
      <dgm:spPr/>
    </dgm:pt>
    <dgm:pt modelId="{96C71459-F47D-4598-9CC8-636786574D8D}" type="pres">
      <dgm:prSet presAssocID="{62D17CCC-F882-481E-94F8-EB1FC3E479CD}" presName="composite" presStyleCnt="0"/>
      <dgm:spPr/>
    </dgm:pt>
    <dgm:pt modelId="{81B8B761-8AEF-40A2-B67F-09B0F0BC684A}" type="pres">
      <dgm:prSet presAssocID="{62D17CCC-F882-481E-94F8-EB1FC3E479CD}" presName="L1TextContainer" presStyleLbl="alignNode1" presStyleIdx="0" presStyleCnt="9">
        <dgm:presLayoutVars>
          <dgm:chMax val="1"/>
          <dgm:chPref val="1"/>
          <dgm:bulletEnabled val="1"/>
        </dgm:presLayoutVars>
      </dgm:prSet>
      <dgm:spPr/>
    </dgm:pt>
    <dgm:pt modelId="{DBBAF457-B056-48B9-B4EC-612F4707A593}" type="pres">
      <dgm:prSet presAssocID="{62D17CCC-F882-481E-94F8-EB1FC3E479CD}" presName="L2TextContainerWrapper" presStyleCnt="0">
        <dgm:presLayoutVars>
          <dgm:bulletEnabled val="1"/>
        </dgm:presLayoutVars>
      </dgm:prSet>
      <dgm:spPr/>
    </dgm:pt>
    <dgm:pt modelId="{8E0DF5D6-5846-439C-91B1-A635BAC5850F}" type="pres">
      <dgm:prSet presAssocID="{62D17CCC-F882-481E-94F8-EB1FC3E479CD}" presName="L2TextContainer" presStyleLbl="bgAccFollowNode1" presStyleIdx="0" presStyleCnt="9"/>
      <dgm:spPr/>
    </dgm:pt>
    <dgm:pt modelId="{C6778F62-2C9C-426C-A6B2-B55E08D2BE85}" type="pres">
      <dgm:prSet presAssocID="{62D17CCC-F882-481E-94F8-EB1FC3E479CD}" presName="FlexibleEmptyPlaceHolder" presStyleCnt="0"/>
      <dgm:spPr/>
    </dgm:pt>
    <dgm:pt modelId="{E74458F9-64C6-48B3-A6D0-889E4C6C6C47}" type="pres">
      <dgm:prSet presAssocID="{62D17CCC-F882-481E-94F8-EB1FC3E479CD}" presName="ConnectLine" presStyleLbl="sibTrans1D1" presStyleIdx="0" presStyleCnt="9"/>
      <dgm:spPr/>
    </dgm:pt>
    <dgm:pt modelId="{EA8D503F-5FB6-42DF-A43F-171D7D2E734B}" type="pres">
      <dgm:prSet presAssocID="{62D17CCC-F882-481E-94F8-EB1FC3E479CD}" presName="ConnectorPoint" presStyleLbl="node1" presStyleIdx="0" presStyleCnt="9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4BBE912-90AA-438C-8A4A-3770A8BA39E6}" type="pres">
      <dgm:prSet presAssocID="{62D17CCC-F882-481E-94F8-EB1FC3E479CD}" presName="EmptyPlaceHolder" presStyleCnt="0"/>
      <dgm:spPr/>
    </dgm:pt>
    <dgm:pt modelId="{D95554DC-65DF-4C24-9EDC-0D137A6A8AD7}" type="pres">
      <dgm:prSet presAssocID="{A32441DD-0CD0-4401-91D9-01A8703BF5CB}" presName="spaceBetweenRectangles" presStyleCnt="0"/>
      <dgm:spPr/>
    </dgm:pt>
    <dgm:pt modelId="{E9A358C4-2389-44AE-BAED-81961336F9A7}" type="pres">
      <dgm:prSet presAssocID="{49EFA4BF-098D-4C4B-9113-2541D2E5CA92}" presName="composite" presStyleCnt="0"/>
      <dgm:spPr/>
    </dgm:pt>
    <dgm:pt modelId="{8FA6A05D-A35F-429B-AF48-67CA1F2F7B75}" type="pres">
      <dgm:prSet presAssocID="{49EFA4BF-098D-4C4B-9113-2541D2E5CA92}" presName="L1TextContainer" presStyleLbl="alignNode1" presStyleIdx="1" presStyleCnt="9">
        <dgm:presLayoutVars>
          <dgm:chMax val="1"/>
          <dgm:chPref val="1"/>
          <dgm:bulletEnabled val="1"/>
        </dgm:presLayoutVars>
      </dgm:prSet>
      <dgm:spPr/>
    </dgm:pt>
    <dgm:pt modelId="{2ADD26EB-0565-472F-B6BE-D5FDDD9686ED}" type="pres">
      <dgm:prSet presAssocID="{49EFA4BF-098D-4C4B-9113-2541D2E5CA92}" presName="L2TextContainerWrapper" presStyleCnt="0">
        <dgm:presLayoutVars>
          <dgm:bulletEnabled val="1"/>
        </dgm:presLayoutVars>
      </dgm:prSet>
      <dgm:spPr/>
    </dgm:pt>
    <dgm:pt modelId="{293C7934-FF59-4FDE-835A-57995ACBD9CD}" type="pres">
      <dgm:prSet presAssocID="{49EFA4BF-098D-4C4B-9113-2541D2E5CA92}" presName="L2TextContainer" presStyleLbl="bgAccFollowNode1" presStyleIdx="1" presStyleCnt="9"/>
      <dgm:spPr/>
    </dgm:pt>
    <dgm:pt modelId="{CA2B5A2E-6BB1-443E-BEE9-94746BA9BFB1}" type="pres">
      <dgm:prSet presAssocID="{49EFA4BF-098D-4C4B-9113-2541D2E5CA92}" presName="FlexibleEmptyPlaceHolder" presStyleCnt="0"/>
      <dgm:spPr/>
    </dgm:pt>
    <dgm:pt modelId="{61307113-D78E-495B-B2D0-0963F94E7A6F}" type="pres">
      <dgm:prSet presAssocID="{49EFA4BF-098D-4C4B-9113-2541D2E5CA92}" presName="ConnectLine" presStyleLbl="sibTrans1D1" presStyleIdx="1" presStyleCnt="9"/>
      <dgm:spPr/>
    </dgm:pt>
    <dgm:pt modelId="{9AE1F548-18A3-4360-B780-687A423A63C4}" type="pres">
      <dgm:prSet presAssocID="{49EFA4BF-098D-4C4B-9113-2541D2E5CA92}" presName="ConnectorPoint" presStyleLbl="node1" presStyleIdx="1" presStyleCnt="9"/>
      <dgm:spPr>
        <a:solidFill>
          <a:schemeClr val="accent2">
            <a:hueOff val="-370536"/>
            <a:satOff val="1775"/>
            <a:lumOff val="164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250CBCA-6683-4BAB-A38F-8A5A5A2D5A6C}" type="pres">
      <dgm:prSet presAssocID="{49EFA4BF-098D-4C4B-9113-2541D2E5CA92}" presName="EmptyPlaceHolder" presStyleCnt="0"/>
      <dgm:spPr/>
    </dgm:pt>
    <dgm:pt modelId="{892E7307-49E1-41F7-8D6D-2C4C268BC3B0}" type="pres">
      <dgm:prSet presAssocID="{582BA3C0-CEE8-41DA-B211-D29CF325E54B}" presName="spaceBetweenRectangles" presStyleCnt="0"/>
      <dgm:spPr/>
    </dgm:pt>
    <dgm:pt modelId="{8976DE6C-31E5-4195-BB9A-8607231F8DC8}" type="pres">
      <dgm:prSet presAssocID="{36159567-E21B-423A-935B-277AC9B19100}" presName="composite" presStyleCnt="0"/>
      <dgm:spPr/>
    </dgm:pt>
    <dgm:pt modelId="{AD56A825-8079-4A86-8644-8F98BA916DD8}" type="pres">
      <dgm:prSet presAssocID="{36159567-E21B-423A-935B-277AC9B19100}" presName="L1TextContainer" presStyleLbl="alignNode1" presStyleIdx="2" presStyleCnt="9">
        <dgm:presLayoutVars>
          <dgm:chMax val="1"/>
          <dgm:chPref val="1"/>
          <dgm:bulletEnabled val="1"/>
        </dgm:presLayoutVars>
      </dgm:prSet>
      <dgm:spPr/>
    </dgm:pt>
    <dgm:pt modelId="{77B93EDC-7EEA-4288-9662-BD96FC666FDE}" type="pres">
      <dgm:prSet presAssocID="{36159567-E21B-423A-935B-277AC9B19100}" presName="L2TextContainerWrapper" presStyleCnt="0">
        <dgm:presLayoutVars>
          <dgm:bulletEnabled val="1"/>
        </dgm:presLayoutVars>
      </dgm:prSet>
      <dgm:spPr/>
    </dgm:pt>
    <dgm:pt modelId="{785878D8-A120-449A-82FF-C8A3B493DCA3}" type="pres">
      <dgm:prSet presAssocID="{36159567-E21B-423A-935B-277AC9B19100}" presName="L2TextContainer" presStyleLbl="bgAccFollowNode1" presStyleIdx="2" presStyleCnt="9"/>
      <dgm:spPr/>
    </dgm:pt>
    <dgm:pt modelId="{E83F38D4-0EB5-48E8-8DC1-1E1E2FCF388A}" type="pres">
      <dgm:prSet presAssocID="{36159567-E21B-423A-935B-277AC9B19100}" presName="FlexibleEmptyPlaceHolder" presStyleCnt="0"/>
      <dgm:spPr/>
    </dgm:pt>
    <dgm:pt modelId="{FD19E3EF-74D6-4384-A838-8A7C87F576F7}" type="pres">
      <dgm:prSet presAssocID="{36159567-E21B-423A-935B-277AC9B19100}" presName="ConnectLine" presStyleLbl="sibTrans1D1" presStyleIdx="2" presStyleCnt="9"/>
      <dgm:spPr/>
    </dgm:pt>
    <dgm:pt modelId="{D8010146-595C-45BE-9BC3-8C0EBE665E36}" type="pres">
      <dgm:prSet presAssocID="{36159567-E21B-423A-935B-277AC9B19100}" presName="ConnectorPoint" presStyleLbl="node1" presStyleIdx="2" presStyleCnt="9"/>
      <dgm:spPr>
        <a:solidFill>
          <a:schemeClr val="accent2">
            <a:hueOff val="-741071"/>
            <a:satOff val="3550"/>
            <a:lumOff val="328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2E16EC8-FFE8-4B3B-BD74-45E183D44294}" type="pres">
      <dgm:prSet presAssocID="{36159567-E21B-423A-935B-277AC9B19100}" presName="EmptyPlaceHolder" presStyleCnt="0"/>
      <dgm:spPr/>
    </dgm:pt>
    <dgm:pt modelId="{E652AC80-8877-4D75-8682-88744A91BE6D}" type="pres">
      <dgm:prSet presAssocID="{60C40735-ECC7-4CF0-A168-5FEDEEE3C665}" presName="spaceBetweenRectangles" presStyleCnt="0"/>
      <dgm:spPr/>
    </dgm:pt>
    <dgm:pt modelId="{329A839B-42D8-42F9-8D7D-A7111D75565D}" type="pres">
      <dgm:prSet presAssocID="{D641ED9D-4818-4745-B643-4A351F1AEC08}" presName="composite" presStyleCnt="0"/>
      <dgm:spPr/>
    </dgm:pt>
    <dgm:pt modelId="{CF85A667-7E06-469F-8616-E67A9AC0EE4B}" type="pres">
      <dgm:prSet presAssocID="{D641ED9D-4818-4745-B643-4A351F1AEC08}" presName="L1TextContainer" presStyleLbl="alignNode1" presStyleIdx="3" presStyleCnt="9">
        <dgm:presLayoutVars>
          <dgm:chMax val="1"/>
          <dgm:chPref val="1"/>
          <dgm:bulletEnabled val="1"/>
        </dgm:presLayoutVars>
      </dgm:prSet>
      <dgm:spPr/>
    </dgm:pt>
    <dgm:pt modelId="{98BF2342-BCF7-4FFE-99CC-5BF10C11CF35}" type="pres">
      <dgm:prSet presAssocID="{D641ED9D-4818-4745-B643-4A351F1AEC08}" presName="L2TextContainerWrapper" presStyleCnt="0">
        <dgm:presLayoutVars>
          <dgm:bulletEnabled val="1"/>
        </dgm:presLayoutVars>
      </dgm:prSet>
      <dgm:spPr/>
    </dgm:pt>
    <dgm:pt modelId="{D0370AF1-9B3F-4C5F-869C-78BB670A5A23}" type="pres">
      <dgm:prSet presAssocID="{D641ED9D-4818-4745-B643-4A351F1AEC08}" presName="L2TextContainer" presStyleLbl="bgAccFollowNode1" presStyleIdx="3" presStyleCnt="9"/>
      <dgm:spPr/>
    </dgm:pt>
    <dgm:pt modelId="{DCC36750-6B4C-4CF9-B93B-BC2A290C1E9F}" type="pres">
      <dgm:prSet presAssocID="{D641ED9D-4818-4745-B643-4A351F1AEC08}" presName="FlexibleEmptyPlaceHolder" presStyleCnt="0"/>
      <dgm:spPr/>
    </dgm:pt>
    <dgm:pt modelId="{76479A6B-CE3F-4C27-A838-9D6FA78448BD}" type="pres">
      <dgm:prSet presAssocID="{D641ED9D-4818-4745-B643-4A351F1AEC08}" presName="ConnectLine" presStyleLbl="sibTrans1D1" presStyleIdx="3" presStyleCnt="9"/>
      <dgm:spPr/>
    </dgm:pt>
    <dgm:pt modelId="{D511A0EC-5E29-4A00-92C0-F24D25E008AA}" type="pres">
      <dgm:prSet presAssocID="{D641ED9D-4818-4745-B643-4A351F1AEC08}" presName="ConnectorPoint" presStyleLbl="node1" presStyleIdx="3" presStyleCnt="9"/>
      <dgm:spPr>
        <a:solidFill>
          <a:schemeClr val="accent2">
            <a:hueOff val="-1111607"/>
            <a:satOff val="5325"/>
            <a:lumOff val="4926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ED9553C-B684-4581-952A-DCAC10FF6E28}" type="pres">
      <dgm:prSet presAssocID="{D641ED9D-4818-4745-B643-4A351F1AEC08}" presName="EmptyPlaceHolder" presStyleCnt="0"/>
      <dgm:spPr/>
    </dgm:pt>
    <dgm:pt modelId="{C4A01CBB-ABD9-4140-AF0D-AC41F0356424}" type="pres">
      <dgm:prSet presAssocID="{7EFDA7FB-06B1-4304-80F9-A646FE2DFECC}" presName="spaceBetweenRectangles" presStyleCnt="0"/>
      <dgm:spPr/>
    </dgm:pt>
    <dgm:pt modelId="{C840692C-ED41-47A5-8DDF-43EEA8F04790}" type="pres">
      <dgm:prSet presAssocID="{D2785A00-4843-4394-9333-B885FBF45573}" presName="composite" presStyleCnt="0"/>
      <dgm:spPr/>
    </dgm:pt>
    <dgm:pt modelId="{35BFE14F-DC48-4D32-8FDB-1EAAC1BF4FCD}" type="pres">
      <dgm:prSet presAssocID="{D2785A00-4843-4394-9333-B885FBF45573}" presName="L1TextContainer" presStyleLbl="alignNode1" presStyleIdx="4" presStyleCnt="9">
        <dgm:presLayoutVars>
          <dgm:chMax val="1"/>
          <dgm:chPref val="1"/>
          <dgm:bulletEnabled val="1"/>
        </dgm:presLayoutVars>
      </dgm:prSet>
      <dgm:spPr/>
    </dgm:pt>
    <dgm:pt modelId="{72250BED-C42B-4140-B92C-CF0C1A6AF15F}" type="pres">
      <dgm:prSet presAssocID="{D2785A00-4843-4394-9333-B885FBF45573}" presName="L2TextContainerWrapper" presStyleCnt="0">
        <dgm:presLayoutVars>
          <dgm:bulletEnabled val="1"/>
        </dgm:presLayoutVars>
      </dgm:prSet>
      <dgm:spPr/>
    </dgm:pt>
    <dgm:pt modelId="{4F290C80-26ED-4729-BF77-806692A337F1}" type="pres">
      <dgm:prSet presAssocID="{D2785A00-4843-4394-9333-B885FBF45573}" presName="L2TextContainer" presStyleLbl="bgAccFollowNode1" presStyleIdx="4" presStyleCnt="9"/>
      <dgm:spPr/>
    </dgm:pt>
    <dgm:pt modelId="{90FF624A-E935-49E1-980F-97D9E2077850}" type="pres">
      <dgm:prSet presAssocID="{D2785A00-4843-4394-9333-B885FBF45573}" presName="FlexibleEmptyPlaceHolder" presStyleCnt="0"/>
      <dgm:spPr/>
    </dgm:pt>
    <dgm:pt modelId="{D24870B3-EBE9-4A27-B965-1D7C264C80DA}" type="pres">
      <dgm:prSet presAssocID="{D2785A00-4843-4394-9333-B885FBF45573}" presName="ConnectLine" presStyleLbl="sibTrans1D1" presStyleIdx="4" presStyleCnt="9"/>
      <dgm:spPr/>
    </dgm:pt>
    <dgm:pt modelId="{65279750-9606-43ED-9A4D-7BCFC1373472}" type="pres">
      <dgm:prSet presAssocID="{D2785A00-4843-4394-9333-B885FBF45573}" presName="ConnectorPoint" presStyleLbl="node1" presStyleIdx="4" presStyleCnt="9"/>
      <dgm:spPr>
        <a:solidFill>
          <a:schemeClr val="accent2">
            <a:hueOff val="-1482143"/>
            <a:satOff val="7100"/>
            <a:lumOff val="656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234D245-B4C7-4FF5-8B15-40F7493217F4}" type="pres">
      <dgm:prSet presAssocID="{D2785A00-4843-4394-9333-B885FBF45573}" presName="EmptyPlaceHolder" presStyleCnt="0"/>
      <dgm:spPr/>
    </dgm:pt>
    <dgm:pt modelId="{158FD866-7033-4E8F-9B5D-39BEFA9A899B}" type="pres">
      <dgm:prSet presAssocID="{9B61B2C8-EC28-4EC3-830E-4AC7D9FEE651}" presName="spaceBetweenRectangles" presStyleCnt="0"/>
      <dgm:spPr/>
    </dgm:pt>
    <dgm:pt modelId="{A98DBC00-92E3-497B-9A8C-AAD91C371616}" type="pres">
      <dgm:prSet presAssocID="{F294A44F-AAE2-464F-BE79-09172F3AE538}" presName="composite" presStyleCnt="0"/>
      <dgm:spPr/>
    </dgm:pt>
    <dgm:pt modelId="{42203434-A632-48C0-BDF1-19D7EACC2079}" type="pres">
      <dgm:prSet presAssocID="{F294A44F-AAE2-464F-BE79-09172F3AE538}" presName="L1TextContainer" presStyleLbl="alignNode1" presStyleIdx="5" presStyleCnt="9">
        <dgm:presLayoutVars>
          <dgm:chMax val="1"/>
          <dgm:chPref val="1"/>
          <dgm:bulletEnabled val="1"/>
        </dgm:presLayoutVars>
      </dgm:prSet>
      <dgm:spPr/>
    </dgm:pt>
    <dgm:pt modelId="{14C2793A-01C6-47FF-B5DD-381CF4EB93CF}" type="pres">
      <dgm:prSet presAssocID="{F294A44F-AAE2-464F-BE79-09172F3AE538}" presName="L2TextContainerWrapper" presStyleCnt="0">
        <dgm:presLayoutVars>
          <dgm:bulletEnabled val="1"/>
        </dgm:presLayoutVars>
      </dgm:prSet>
      <dgm:spPr/>
    </dgm:pt>
    <dgm:pt modelId="{953770A4-AF3E-4CB6-8450-91ECBF0D399D}" type="pres">
      <dgm:prSet presAssocID="{F294A44F-AAE2-464F-BE79-09172F3AE538}" presName="L2TextContainer" presStyleLbl="bgAccFollowNode1" presStyleIdx="5" presStyleCnt="9"/>
      <dgm:spPr/>
    </dgm:pt>
    <dgm:pt modelId="{EED6CE3B-CE77-4BB3-8478-2E0095DE164E}" type="pres">
      <dgm:prSet presAssocID="{F294A44F-AAE2-464F-BE79-09172F3AE538}" presName="FlexibleEmptyPlaceHolder" presStyleCnt="0"/>
      <dgm:spPr/>
    </dgm:pt>
    <dgm:pt modelId="{8B3BE52D-2A9E-474B-9E4C-BF6E6539D3CE}" type="pres">
      <dgm:prSet presAssocID="{F294A44F-AAE2-464F-BE79-09172F3AE538}" presName="ConnectLine" presStyleLbl="sibTrans1D1" presStyleIdx="5" presStyleCnt="9"/>
      <dgm:spPr/>
    </dgm:pt>
    <dgm:pt modelId="{A630F844-E859-4874-A2ED-1078C08265DC}" type="pres">
      <dgm:prSet presAssocID="{F294A44F-AAE2-464F-BE79-09172F3AE538}" presName="ConnectorPoint" presStyleLbl="node1" presStyleIdx="5" presStyleCnt="9"/>
      <dgm:spPr>
        <a:solidFill>
          <a:schemeClr val="accent2">
            <a:hueOff val="-1852679"/>
            <a:satOff val="8875"/>
            <a:lumOff val="821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8FFD6DE-F4D7-4579-9AA5-0B58835ECAA8}" type="pres">
      <dgm:prSet presAssocID="{F294A44F-AAE2-464F-BE79-09172F3AE538}" presName="EmptyPlaceHolder" presStyleCnt="0"/>
      <dgm:spPr/>
    </dgm:pt>
    <dgm:pt modelId="{7F433E36-895D-468F-90D7-553069A6AB84}" type="pres">
      <dgm:prSet presAssocID="{B9FB939C-26CC-4FEC-9282-109AE053C248}" presName="spaceBetweenRectangles" presStyleCnt="0"/>
      <dgm:spPr/>
    </dgm:pt>
    <dgm:pt modelId="{7BC3271F-3CBB-4B3C-82A7-7C9065329458}" type="pres">
      <dgm:prSet presAssocID="{BC286A38-7163-4044-95D3-E96DEB76E545}" presName="composite" presStyleCnt="0"/>
      <dgm:spPr/>
    </dgm:pt>
    <dgm:pt modelId="{357F0FD3-8756-4C0D-8CEC-D45FCE9DD6ED}" type="pres">
      <dgm:prSet presAssocID="{BC286A38-7163-4044-95D3-E96DEB76E545}" presName="L1TextContainer" presStyleLbl="alignNode1" presStyleIdx="6" presStyleCnt="9">
        <dgm:presLayoutVars>
          <dgm:chMax val="1"/>
          <dgm:chPref val="1"/>
          <dgm:bulletEnabled val="1"/>
        </dgm:presLayoutVars>
      </dgm:prSet>
      <dgm:spPr/>
    </dgm:pt>
    <dgm:pt modelId="{1421BC3D-93C3-434C-B884-1F8CC89BE743}" type="pres">
      <dgm:prSet presAssocID="{BC286A38-7163-4044-95D3-E96DEB76E545}" presName="L2TextContainerWrapper" presStyleCnt="0">
        <dgm:presLayoutVars>
          <dgm:bulletEnabled val="1"/>
        </dgm:presLayoutVars>
      </dgm:prSet>
      <dgm:spPr/>
    </dgm:pt>
    <dgm:pt modelId="{56866120-5214-4008-B98D-764299EFAB88}" type="pres">
      <dgm:prSet presAssocID="{BC286A38-7163-4044-95D3-E96DEB76E545}" presName="L2TextContainer" presStyleLbl="bgAccFollowNode1" presStyleIdx="6" presStyleCnt="9"/>
      <dgm:spPr/>
    </dgm:pt>
    <dgm:pt modelId="{0A134C47-094F-499D-B388-427FAE53D289}" type="pres">
      <dgm:prSet presAssocID="{BC286A38-7163-4044-95D3-E96DEB76E545}" presName="FlexibleEmptyPlaceHolder" presStyleCnt="0"/>
      <dgm:spPr/>
    </dgm:pt>
    <dgm:pt modelId="{8D5BA802-6E31-42C6-9110-AD7008C3593E}" type="pres">
      <dgm:prSet presAssocID="{BC286A38-7163-4044-95D3-E96DEB76E545}" presName="ConnectLine" presStyleLbl="sibTrans1D1" presStyleIdx="6" presStyleCnt="9"/>
      <dgm:spPr/>
    </dgm:pt>
    <dgm:pt modelId="{A4A31879-8BF4-4142-BEA4-70438E3C4BA4}" type="pres">
      <dgm:prSet presAssocID="{BC286A38-7163-4044-95D3-E96DEB76E545}" presName="ConnectorPoint" presStyleLbl="node1" presStyleIdx="6" presStyleCnt="9"/>
      <dgm:spPr>
        <a:solidFill>
          <a:schemeClr val="accent2">
            <a:hueOff val="-2223214"/>
            <a:satOff val="10650"/>
            <a:lumOff val="98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A5EF9BD-DE7F-43BD-83AC-09094EA9C3B6}" type="pres">
      <dgm:prSet presAssocID="{BC286A38-7163-4044-95D3-E96DEB76E545}" presName="EmptyPlaceHolder" presStyleCnt="0"/>
      <dgm:spPr/>
    </dgm:pt>
    <dgm:pt modelId="{F19E955B-0DA8-444F-B763-EEBFF30501B0}" type="pres">
      <dgm:prSet presAssocID="{60D3B92B-1F3F-4D86-B077-DDA53CE79593}" presName="spaceBetweenRectangles" presStyleCnt="0"/>
      <dgm:spPr/>
    </dgm:pt>
    <dgm:pt modelId="{81068444-824D-426F-86DE-5D9102D03EE4}" type="pres">
      <dgm:prSet presAssocID="{DB1BA33B-5213-4489-A55C-978954A727A3}" presName="composite" presStyleCnt="0"/>
      <dgm:spPr/>
    </dgm:pt>
    <dgm:pt modelId="{8F7922BF-54FE-4DD9-BB80-B5E343158537}" type="pres">
      <dgm:prSet presAssocID="{DB1BA33B-5213-4489-A55C-978954A727A3}" presName="L1TextContainer" presStyleLbl="alignNode1" presStyleIdx="7" presStyleCnt="9">
        <dgm:presLayoutVars>
          <dgm:chMax val="1"/>
          <dgm:chPref val="1"/>
          <dgm:bulletEnabled val="1"/>
        </dgm:presLayoutVars>
      </dgm:prSet>
      <dgm:spPr/>
    </dgm:pt>
    <dgm:pt modelId="{F42E9255-76BC-4B16-9673-189B21C60D47}" type="pres">
      <dgm:prSet presAssocID="{DB1BA33B-5213-4489-A55C-978954A727A3}" presName="L2TextContainerWrapper" presStyleCnt="0">
        <dgm:presLayoutVars>
          <dgm:bulletEnabled val="1"/>
        </dgm:presLayoutVars>
      </dgm:prSet>
      <dgm:spPr/>
    </dgm:pt>
    <dgm:pt modelId="{86A16089-8857-43E4-8EF2-C67FD4697E81}" type="pres">
      <dgm:prSet presAssocID="{DB1BA33B-5213-4489-A55C-978954A727A3}" presName="L2TextContainer" presStyleLbl="bgAccFollowNode1" presStyleIdx="7" presStyleCnt="9"/>
      <dgm:spPr/>
    </dgm:pt>
    <dgm:pt modelId="{895AB0E2-0C80-44C6-A11B-CE8B51B5ACCB}" type="pres">
      <dgm:prSet presAssocID="{DB1BA33B-5213-4489-A55C-978954A727A3}" presName="FlexibleEmptyPlaceHolder" presStyleCnt="0"/>
      <dgm:spPr/>
    </dgm:pt>
    <dgm:pt modelId="{F933F6F4-33C1-43F3-8F0E-EE3ECC78B238}" type="pres">
      <dgm:prSet presAssocID="{DB1BA33B-5213-4489-A55C-978954A727A3}" presName="ConnectLine" presStyleLbl="sibTrans1D1" presStyleIdx="7" presStyleCnt="9"/>
      <dgm:spPr/>
    </dgm:pt>
    <dgm:pt modelId="{AE64AF1E-8F0C-447E-BC5D-CC57A02DB6F2}" type="pres">
      <dgm:prSet presAssocID="{DB1BA33B-5213-4489-A55C-978954A727A3}" presName="ConnectorPoint" presStyleLbl="node1" presStyleIdx="7" presStyleCnt="9"/>
      <dgm:spPr>
        <a:solidFill>
          <a:schemeClr val="accent2">
            <a:hueOff val="-2593750"/>
            <a:satOff val="12425"/>
            <a:lumOff val="1149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9665D4E-7584-4FBD-AE91-FB1B047B466D}" type="pres">
      <dgm:prSet presAssocID="{DB1BA33B-5213-4489-A55C-978954A727A3}" presName="EmptyPlaceHolder" presStyleCnt="0"/>
      <dgm:spPr/>
    </dgm:pt>
    <dgm:pt modelId="{5F60E7A8-1581-4D16-A4EE-89CC920DDB6F}" type="pres">
      <dgm:prSet presAssocID="{0F2D401B-BF5C-468C-B540-5083BD8AC6CA}" presName="spaceBetweenRectangles" presStyleCnt="0"/>
      <dgm:spPr/>
    </dgm:pt>
    <dgm:pt modelId="{425C9094-1412-4E54-A15F-80AFA5FD3E71}" type="pres">
      <dgm:prSet presAssocID="{EC930E14-A953-4C2E-B18A-DCF2AFA1EC0E}" presName="composite" presStyleCnt="0"/>
      <dgm:spPr/>
    </dgm:pt>
    <dgm:pt modelId="{47A4FC03-28C5-439C-8978-7C26425300B6}" type="pres">
      <dgm:prSet presAssocID="{EC930E14-A953-4C2E-B18A-DCF2AFA1EC0E}" presName="L1TextContainer" presStyleLbl="alignNode1" presStyleIdx="8" presStyleCnt="9">
        <dgm:presLayoutVars>
          <dgm:chMax val="1"/>
          <dgm:chPref val="1"/>
          <dgm:bulletEnabled val="1"/>
        </dgm:presLayoutVars>
      </dgm:prSet>
      <dgm:spPr/>
    </dgm:pt>
    <dgm:pt modelId="{0BDA8B5B-791E-4CDF-8F7C-A374BEBF87EC}" type="pres">
      <dgm:prSet presAssocID="{EC930E14-A953-4C2E-B18A-DCF2AFA1EC0E}" presName="L2TextContainerWrapper" presStyleCnt="0">
        <dgm:presLayoutVars>
          <dgm:bulletEnabled val="1"/>
        </dgm:presLayoutVars>
      </dgm:prSet>
      <dgm:spPr/>
    </dgm:pt>
    <dgm:pt modelId="{5FA93EFB-527D-418A-A848-D6A8E88DF0C7}" type="pres">
      <dgm:prSet presAssocID="{EC930E14-A953-4C2E-B18A-DCF2AFA1EC0E}" presName="L2TextContainer" presStyleLbl="bgAccFollowNode1" presStyleIdx="8" presStyleCnt="9"/>
      <dgm:spPr/>
    </dgm:pt>
    <dgm:pt modelId="{56C69E28-D0A8-49CE-8427-BC501A55C664}" type="pres">
      <dgm:prSet presAssocID="{EC930E14-A953-4C2E-B18A-DCF2AFA1EC0E}" presName="FlexibleEmptyPlaceHolder" presStyleCnt="0"/>
      <dgm:spPr/>
    </dgm:pt>
    <dgm:pt modelId="{85C0CCB8-4FC3-43AB-AF21-3438D4115FC9}" type="pres">
      <dgm:prSet presAssocID="{EC930E14-A953-4C2E-B18A-DCF2AFA1EC0E}" presName="ConnectLine" presStyleLbl="sibTrans1D1" presStyleIdx="8" presStyleCnt="9"/>
      <dgm:spPr/>
    </dgm:pt>
    <dgm:pt modelId="{618A1E0D-CA1F-42B5-84E6-040DFC224DB0}" type="pres">
      <dgm:prSet presAssocID="{EC930E14-A953-4C2E-B18A-DCF2AFA1EC0E}" presName="ConnectorPoint" presStyleLbl="node1" presStyleIdx="8" presStyleCnt="9"/>
      <dgm:spPr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972F018-743B-4B85-80F8-FB6110CFFE05}" type="pres">
      <dgm:prSet presAssocID="{EC930E14-A953-4C2E-B18A-DCF2AFA1EC0E}" presName="EmptyPlaceHolder" presStyleCnt="0"/>
      <dgm:spPr/>
    </dgm:pt>
  </dgm:ptLst>
  <dgm:cxnLst>
    <dgm:cxn modelId="{C8AC2906-2AE2-4E46-AEBB-780E337B43E1}" type="presOf" srcId="{F294A44F-AAE2-464F-BE79-09172F3AE538}" destId="{42203434-A632-48C0-BDF1-19D7EACC2079}" srcOrd="0" destOrd="0" presId="urn:microsoft.com/office/officeart/2017/3/layout/HorizontalLabelsTimeline"/>
    <dgm:cxn modelId="{26E2AA06-30B2-461D-82D6-6C40C2BDD682}" srcId="{62D17CCC-F882-481E-94F8-EB1FC3E479CD}" destId="{1A651CF8-C045-46A0-A163-91BBFB94CD7A}" srcOrd="0" destOrd="0" parTransId="{8BFD802D-049F-4BC1-9D77-53D2D79B3DFF}" sibTransId="{8DF37411-8F80-4B5F-BE1A-4CDA88BEDD3D}"/>
    <dgm:cxn modelId="{13870F12-4D11-45B7-B111-EDCB434D12E4}" srcId="{BE862F9A-C230-4FE9-9015-D6383D779C99}" destId="{BC286A38-7163-4044-95D3-E96DEB76E545}" srcOrd="6" destOrd="0" parTransId="{88A62F3B-0244-45ED-8271-9FDFA0DE55A6}" sibTransId="{60D3B92B-1F3F-4D86-B077-DDA53CE79593}"/>
    <dgm:cxn modelId="{9E792E14-391C-4E77-883F-76F7AA2A8B56}" type="presOf" srcId="{D2785A00-4843-4394-9333-B885FBF45573}" destId="{35BFE14F-DC48-4D32-8FDB-1EAAC1BF4FCD}" srcOrd="0" destOrd="0" presId="urn:microsoft.com/office/officeart/2017/3/layout/HorizontalLabelsTimeline"/>
    <dgm:cxn modelId="{9377EF1D-D218-41D0-A4E9-FED04F111974}" type="presOf" srcId="{D641ED9D-4818-4745-B643-4A351F1AEC08}" destId="{CF85A667-7E06-469F-8616-E67A9AC0EE4B}" srcOrd="0" destOrd="0" presId="urn:microsoft.com/office/officeart/2017/3/layout/HorizontalLabelsTimeline"/>
    <dgm:cxn modelId="{D589D82A-C878-4A12-97A8-4A5F4BE3947C}" type="presOf" srcId="{49EFA4BF-098D-4C4B-9113-2541D2E5CA92}" destId="{8FA6A05D-A35F-429B-AF48-67CA1F2F7B75}" srcOrd="0" destOrd="0" presId="urn:microsoft.com/office/officeart/2017/3/layout/HorizontalLabelsTimeline"/>
    <dgm:cxn modelId="{F84FC631-C9B3-4080-9412-0040113815CF}" type="presOf" srcId="{1A651CF8-C045-46A0-A163-91BBFB94CD7A}" destId="{8E0DF5D6-5846-439C-91B1-A635BAC5850F}" srcOrd="0" destOrd="0" presId="urn:microsoft.com/office/officeart/2017/3/layout/HorizontalLabelsTimeline"/>
    <dgm:cxn modelId="{5EA88238-AE43-4466-8A38-C3B2F55BA76B}" srcId="{BE862F9A-C230-4FE9-9015-D6383D779C99}" destId="{F294A44F-AAE2-464F-BE79-09172F3AE538}" srcOrd="5" destOrd="0" parTransId="{F2B58ECF-9A68-429E-9EB0-FD9AE7BD53E9}" sibTransId="{B9FB939C-26CC-4FEC-9282-109AE053C248}"/>
    <dgm:cxn modelId="{2FE8B860-F4EF-4213-B2F6-9623761C8CE4}" srcId="{49EFA4BF-098D-4C4B-9113-2541D2E5CA92}" destId="{400D8D0C-E836-4F01-B277-FC813F1A454B}" srcOrd="0" destOrd="0" parTransId="{45EB5165-9652-4F67-B28D-D99F3720FB5A}" sibTransId="{98A35E2B-2ECC-47D0-923A-8EF6BB46BAAC}"/>
    <dgm:cxn modelId="{ECF0AE61-FB87-434C-B5BE-069E5DBF2BDC}" type="presOf" srcId="{ADDDDDEF-13A2-4BD3-9ADC-3FCCCE8E51C9}" destId="{4F290C80-26ED-4729-BF77-806692A337F1}" srcOrd="0" destOrd="0" presId="urn:microsoft.com/office/officeart/2017/3/layout/HorizontalLabelsTimeline"/>
    <dgm:cxn modelId="{9A591948-AD81-4241-83A3-51B4E9171274}" type="presOf" srcId="{EC930E14-A953-4C2E-B18A-DCF2AFA1EC0E}" destId="{47A4FC03-28C5-439C-8978-7C26425300B6}" srcOrd="0" destOrd="0" presId="urn:microsoft.com/office/officeart/2017/3/layout/HorizontalLabelsTimeline"/>
    <dgm:cxn modelId="{53809B74-593F-4125-B14B-9AA4B892BAA0}" srcId="{BE862F9A-C230-4FE9-9015-D6383D779C99}" destId="{36159567-E21B-423A-935B-277AC9B19100}" srcOrd="2" destOrd="0" parTransId="{F50CA605-0298-48EB-B5E7-FC908FDA7684}" sibTransId="{60C40735-ECC7-4CF0-A168-5FEDEEE3C665}"/>
    <dgm:cxn modelId="{AD538E76-31C1-4562-8DD1-1F07AD67C0B8}" type="presOf" srcId="{4BC03283-2767-44F9-813A-B6E94A2C0FE4}" destId="{D0370AF1-9B3F-4C5F-869C-78BB670A5A23}" srcOrd="0" destOrd="0" presId="urn:microsoft.com/office/officeart/2017/3/layout/HorizontalLabelsTimeline"/>
    <dgm:cxn modelId="{77BFAC57-D3C4-447C-A255-B4186BB0687E}" srcId="{BE862F9A-C230-4FE9-9015-D6383D779C99}" destId="{EC930E14-A953-4C2E-B18A-DCF2AFA1EC0E}" srcOrd="8" destOrd="0" parTransId="{E7C90485-76FF-49FF-8B34-829BA3454417}" sibTransId="{86EF53AC-D401-4F27-98B4-866846A4FA1D}"/>
    <dgm:cxn modelId="{FCBD1D5A-7A64-4FA8-8348-3763664E4C19}" srcId="{D2785A00-4843-4394-9333-B885FBF45573}" destId="{ADDDDDEF-13A2-4BD3-9ADC-3FCCCE8E51C9}" srcOrd="0" destOrd="0" parTransId="{E6500387-2FEB-4664-B364-8CF2CEF12C6C}" sibTransId="{0E758EF0-2B41-41E9-9FFB-6D56CE3D35FD}"/>
    <dgm:cxn modelId="{031FDC87-1C88-42C8-9A59-D664493379C1}" srcId="{BE862F9A-C230-4FE9-9015-D6383D779C99}" destId="{62D17CCC-F882-481E-94F8-EB1FC3E479CD}" srcOrd="0" destOrd="0" parTransId="{378509C3-4EB0-4075-8946-F1A177AF8091}" sibTransId="{A32441DD-0CD0-4401-91D9-01A8703BF5CB}"/>
    <dgm:cxn modelId="{F66E9791-4608-4168-91E1-AF1E13CE2F77}" srcId="{EC930E14-A953-4C2E-B18A-DCF2AFA1EC0E}" destId="{2FAC8A37-85CC-4777-A7D6-16BA3390F048}" srcOrd="0" destOrd="0" parTransId="{4F1EB787-46A9-48B3-95F1-2075D930AD86}" sibTransId="{6EF9D135-919E-4C98-995B-64A00625D62F}"/>
    <dgm:cxn modelId="{C69DCA98-2E2A-4477-AF5B-5DECEC56C81C}" type="presOf" srcId="{DB1BA33B-5213-4489-A55C-978954A727A3}" destId="{8F7922BF-54FE-4DD9-BB80-B5E343158537}" srcOrd="0" destOrd="0" presId="urn:microsoft.com/office/officeart/2017/3/layout/HorizontalLabelsTimeline"/>
    <dgm:cxn modelId="{FC67A29C-2779-4CEC-9064-94B6A6FC58A4}" type="presOf" srcId="{BC286A38-7163-4044-95D3-E96DEB76E545}" destId="{357F0FD3-8756-4C0D-8CEC-D45FCE9DD6ED}" srcOrd="0" destOrd="0" presId="urn:microsoft.com/office/officeart/2017/3/layout/HorizontalLabelsTimeline"/>
    <dgm:cxn modelId="{55254AA2-A96C-4C09-8987-4DCFFF26D92E}" type="presOf" srcId="{4CC88B8F-EEF9-4421-99A2-EF29936B6432}" destId="{953770A4-AF3E-4CB6-8450-91ECBF0D399D}" srcOrd="0" destOrd="0" presId="urn:microsoft.com/office/officeart/2017/3/layout/HorizontalLabelsTimeline"/>
    <dgm:cxn modelId="{63ABAFAA-8B53-49C0-BB95-C5E84C8FB43D}" srcId="{BE862F9A-C230-4FE9-9015-D6383D779C99}" destId="{DB1BA33B-5213-4489-A55C-978954A727A3}" srcOrd="7" destOrd="0" parTransId="{B707E862-0F97-48EF-8CD4-B2D8ED592E8D}" sibTransId="{0F2D401B-BF5C-468C-B540-5083BD8AC6CA}"/>
    <dgm:cxn modelId="{02BD57B2-8333-4EC5-B7B0-22747DDF5151}" srcId="{36159567-E21B-423A-935B-277AC9B19100}" destId="{C29E127A-D98D-4E3D-808A-2E4B1DFE1ACC}" srcOrd="0" destOrd="0" parTransId="{2195DCBB-0061-42D3-86A3-244ADC6F5016}" sibTransId="{B3A50307-4250-44DF-B371-2D741A770C15}"/>
    <dgm:cxn modelId="{2166F1BA-5F33-4A1D-896E-15A9042C1986}" type="presOf" srcId="{0FC5A094-BD26-4B87-8012-CCAFE270354D}" destId="{86A16089-8857-43E4-8EF2-C67FD4697E81}" srcOrd="0" destOrd="0" presId="urn:microsoft.com/office/officeart/2017/3/layout/HorizontalLabelsTimeline"/>
    <dgm:cxn modelId="{FA1FF4BE-2D50-4424-9233-28D9A64DA56E}" srcId="{BE862F9A-C230-4FE9-9015-D6383D779C99}" destId="{D2785A00-4843-4394-9333-B885FBF45573}" srcOrd="4" destOrd="0" parTransId="{9A8C5B7E-29C8-4DD3-8793-462F07FE75B4}" sibTransId="{9B61B2C8-EC28-4EC3-830E-4AC7D9FEE651}"/>
    <dgm:cxn modelId="{2DD1D6C1-D6DC-4192-BBFA-175FCFFCC46F}" type="presOf" srcId="{36159567-E21B-423A-935B-277AC9B19100}" destId="{AD56A825-8079-4A86-8644-8F98BA916DD8}" srcOrd="0" destOrd="0" presId="urn:microsoft.com/office/officeart/2017/3/layout/HorizontalLabelsTimeline"/>
    <dgm:cxn modelId="{18E8F6CA-FE97-463E-A927-0AE849278F42}" type="presOf" srcId="{62D17CCC-F882-481E-94F8-EB1FC3E479CD}" destId="{81B8B761-8AEF-40A2-B67F-09B0F0BC684A}" srcOrd="0" destOrd="0" presId="urn:microsoft.com/office/officeart/2017/3/layout/HorizontalLabelsTimeline"/>
    <dgm:cxn modelId="{2E6E49CC-704F-4575-8BA0-F83F82979D20}" srcId="{F294A44F-AAE2-464F-BE79-09172F3AE538}" destId="{4CC88B8F-EEF9-4421-99A2-EF29936B6432}" srcOrd="0" destOrd="0" parTransId="{1279D39D-DAD2-4DBE-8D6D-CFCA3F6E019E}" sibTransId="{22343DEA-106C-45CB-9335-E89A1D8B24E9}"/>
    <dgm:cxn modelId="{B240BDD1-F86F-40B6-878A-16CD37015476}" type="presOf" srcId="{4FDE2C4B-C95B-4719-BC3D-41A27EBE3EB5}" destId="{56866120-5214-4008-B98D-764299EFAB88}" srcOrd="0" destOrd="0" presId="urn:microsoft.com/office/officeart/2017/3/layout/HorizontalLabelsTimeline"/>
    <dgm:cxn modelId="{8A96FAD3-6072-4824-B7E7-F725599E9624}" type="presOf" srcId="{400D8D0C-E836-4F01-B277-FC813F1A454B}" destId="{293C7934-FF59-4FDE-835A-57995ACBD9CD}" srcOrd="0" destOrd="0" presId="urn:microsoft.com/office/officeart/2017/3/layout/HorizontalLabelsTimeline"/>
    <dgm:cxn modelId="{0FCA8CD8-22EA-4654-93F5-0A1AD7FC07FD}" type="presOf" srcId="{BE862F9A-C230-4FE9-9015-D6383D779C99}" destId="{677FDF30-6A14-446A-80F8-98E039912177}" srcOrd="0" destOrd="0" presId="urn:microsoft.com/office/officeart/2017/3/layout/HorizontalLabelsTimeline"/>
    <dgm:cxn modelId="{562F89DC-9C8F-4D4C-A850-64F662601B60}" srcId="{BC286A38-7163-4044-95D3-E96DEB76E545}" destId="{4FDE2C4B-C95B-4719-BC3D-41A27EBE3EB5}" srcOrd="0" destOrd="0" parTransId="{F12BF729-0FCD-4736-92EA-29A55FD6B32F}" sibTransId="{9C49DE60-D9E1-475F-B7D8-06DAC8C60F23}"/>
    <dgm:cxn modelId="{1CBBCDE3-D50D-4C57-9FAF-2F3E61C7067F}" srcId="{D641ED9D-4818-4745-B643-4A351F1AEC08}" destId="{4BC03283-2767-44F9-813A-B6E94A2C0FE4}" srcOrd="0" destOrd="0" parTransId="{1A47BAAA-1B5D-4A05-B884-365697299FE2}" sibTransId="{812F9419-E189-4BD3-89A8-849BBF4531DD}"/>
    <dgm:cxn modelId="{7AEB0BE5-744E-43C2-9328-2076C360CEFB}" srcId="{BE862F9A-C230-4FE9-9015-D6383D779C99}" destId="{D641ED9D-4818-4745-B643-4A351F1AEC08}" srcOrd="3" destOrd="0" parTransId="{B7B66F07-1C27-4884-A5A7-D74A31982976}" sibTransId="{7EFDA7FB-06B1-4304-80F9-A646FE2DFECC}"/>
    <dgm:cxn modelId="{D52C68F0-1C2E-46F9-96AF-90485CDF269F}" srcId="{BE862F9A-C230-4FE9-9015-D6383D779C99}" destId="{49EFA4BF-098D-4C4B-9113-2541D2E5CA92}" srcOrd="1" destOrd="0" parTransId="{972699BF-FECD-4BCF-A57D-EE7AD59F015B}" sibTransId="{582BA3C0-CEE8-41DA-B211-D29CF325E54B}"/>
    <dgm:cxn modelId="{186F35F2-CD05-49B0-A67D-51C876B6A3E2}" type="presOf" srcId="{2FAC8A37-85CC-4777-A7D6-16BA3390F048}" destId="{5FA93EFB-527D-418A-A848-D6A8E88DF0C7}" srcOrd="0" destOrd="0" presId="urn:microsoft.com/office/officeart/2017/3/layout/HorizontalLabelsTimeline"/>
    <dgm:cxn modelId="{B55010F4-FD15-4ABE-BEAE-DE99FFA4EEE5}" srcId="{DB1BA33B-5213-4489-A55C-978954A727A3}" destId="{0FC5A094-BD26-4B87-8012-CCAFE270354D}" srcOrd="0" destOrd="0" parTransId="{A6D6F229-FB8C-4966-8224-98B6C0448582}" sibTransId="{A045598D-8106-4699-9433-A03DD3F03378}"/>
    <dgm:cxn modelId="{3B377FFC-F1A0-484F-9CE4-BF95D0DFD2AA}" type="presOf" srcId="{C29E127A-D98D-4E3D-808A-2E4B1DFE1ACC}" destId="{785878D8-A120-449A-82FF-C8A3B493DCA3}" srcOrd="0" destOrd="0" presId="urn:microsoft.com/office/officeart/2017/3/layout/HorizontalLabelsTimeline"/>
    <dgm:cxn modelId="{5800642F-6F80-4445-B522-BEDF2F3A864B}" type="presParOf" srcId="{677FDF30-6A14-446A-80F8-98E039912177}" destId="{4155027D-8B83-48FE-9213-DC9D3BB4F0E3}" srcOrd="0" destOrd="0" presId="urn:microsoft.com/office/officeart/2017/3/layout/HorizontalLabelsTimeline"/>
    <dgm:cxn modelId="{A839700E-1759-40D2-91C2-EC248A9EBEE0}" type="presParOf" srcId="{677FDF30-6A14-446A-80F8-98E039912177}" destId="{13D62FDE-98A6-43AA-954B-1BA8F9AB4B52}" srcOrd="1" destOrd="0" presId="urn:microsoft.com/office/officeart/2017/3/layout/HorizontalLabelsTimeline"/>
    <dgm:cxn modelId="{A1571B9B-E2C6-4A8D-81CF-B5B4DFE2F3FB}" type="presParOf" srcId="{13D62FDE-98A6-43AA-954B-1BA8F9AB4B52}" destId="{96C71459-F47D-4598-9CC8-636786574D8D}" srcOrd="0" destOrd="0" presId="urn:microsoft.com/office/officeart/2017/3/layout/HorizontalLabelsTimeline"/>
    <dgm:cxn modelId="{ACD8FE12-8A1E-49AA-A8F5-F0A6FB9E7AD8}" type="presParOf" srcId="{96C71459-F47D-4598-9CC8-636786574D8D}" destId="{81B8B761-8AEF-40A2-B67F-09B0F0BC684A}" srcOrd="0" destOrd="0" presId="urn:microsoft.com/office/officeart/2017/3/layout/HorizontalLabelsTimeline"/>
    <dgm:cxn modelId="{9EC52B27-9803-4709-8668-4A173E98B93C}" type="presParOf" srcId="{96C71459-F47D-4598-9CC8-636786574D8D}" destId="{DBBAF457-B056-48B9-B4EC-612F4707A593}" srcOrd="1" destOrd="0" presId="urn:microsoft.com/office/officeart/2017/3/layout/HorizontalLabelsTimeline"/>
    <dgm:cxn modelId="{3B418D5E-CDC1-427C-A296-DE6A6D793A69}" type="presParOf" srcId="{DBBAF457-B056-48B9-B4EC-612F4707A593}" destId="{8E0DF5D6-5846-439C-91B1-A635BAC5850F}" srcOrd="0" destOrd="0" presId="urn:microsoft.com/office/officeart/2017/3/layout/HorizontalLabelsTimeline"/>
    <dgm:cxn modelId="{9EA9CDFD-7963-4C02-8738-02A1CBE9E6AD}" type="presParOf" srcId="{DBBAF457-B056-48B9-B4EC-612F4707A593}" destId="{C6778F62-2C9C-426C-A6B2-B55E08D2BE85}" srcOrd="1" destOrd="0" presId="urn:microsoft.com/office/officeart/2017/3/layout/HorizontalLabelsTimeline"/>
    <dgm:cxn modelId="{050AACF0-3A84-4499-BAE1-5156CA4AC699}" type="presParOf" srcId="{96C71459-F47D-4598-9CC8-636786574D8D}" destId="{E74458F9-64C6-48B3-A6D0-889E4C6C6C47}" srcOrd="2" destOrd="0" presId="urn:microsoft.com/office/officeart/2017/3/layout/HorizontalLabelsTimeline"/>
    <dgm:cxn modelId="{8F5E665D-0154-4B72-89AC-612E4E72574F}" type="presParOf" srcId="{96C71459-F47D-4598-9CC8-636786574D8D}" destId="{EA8D503F-5FB6-42DF-A43F-171D7D2E734B}" srcOrd="3" destOrd="0" presId="urn:microsoft.com/office/officeart/2017/3/layout/HorizontalLabelsTimeline"/>
    <dgm:cxn modelId="{D46797A7-047D-4D25-9AA5-3F08E6BC2F6E}" type="presParOf" srcId="{96C71459-F47D-4598-9CC8-636786574D8D}" destId="{04BBE912-90AA-438C-8A4A-3770A8BA39E6}" srcOrd="4" destOrd="0" presId="urn:microsoft.com/office/officeart/2017/3/layout/HorizontalLabelsTimeline"/>
    <dgm:cxn modelId="{09AF7574-E954-4EE5-9A48-381F16DC421F}" type="presParOf" srcId="{13D62FDE-98A6-43AA-954B-1BA8F9AB4B52}" destId="{D95554DC-65DF-4C24-9EDC-0D137A6A8AD7}" srcOrd="1" destOrd="0" presId="urn:microsoft.com/office/officeart/2017/3/layout/HorizontalLabelsTimeline"/>
    <dgm:cxn modelId="{5A4A59FD-FA87-41B6-AEC4-A3FA47F52933}" type="presParOf" srcId="{13D62FDE-98A6-43AA-954B-1BA8F9AB4B52}" destId="{E9A358C4-2389-44AE-BAED-81961336F9A7}" srcOrd="2" destOrd="0" presId="urn:microsoft.com/office/officeart/2017/3/layout/HorizontalLabelsTimeline"/>
    <dgm:cxn modelId="{F3749D26-1CA7-4841-9170-847915ABE519}" type="presParOf" srcId="{E9A358C4-2389-44AE-BAED-81961336F9A7}" destId="{8FA6A05D-A35F-429B-AF48-67CA1F2F7B75}" srcOrd="0" destOrd="0" presId="urn:microsoft.com/office/officeart/2017/3/layout/HorizontalLabelsTimeline"/>
    <dgm:cxn modelId="{C498A5C9-E8B1-4056-874C-87541B323AEC}" type="presParOf" srcId="{E9A358C4-2389-44AE-BAED-81961336F9A7}" destId="{2ADD26EB-0565-472F-B6BE-D5FDDD9686ED}" srcOrd="1" destOrd="0" presId="urn:microsoft.com/office/officeart/2017/3/layout/HorizontalLabelsTimeline"/>
    <dgm:cxn modelId="{32711761-9DC5-4842-950F-B0C48CF37B29}" type="presParOf" srcId="{2ADD26EB-0565-472F-B6BE-D5FDDD9686ED}" destId="{293C7934-FF59-4FDE-835A-57995ACBD9CD}" srcOrd="0" destOrd="0" presId="urn:microsoft.com/office/officeart/2017/3/layout/HorizontalLabelsTimeline"/>
    <dgm:cxn modelId="{5EB81E28-F174-4C84-A3EF-4236E6BAFDA2}" type="presParOf" srcId="{2ADD26EB-0565-472F-B6BE-D5FDDD9686ED}" destId="{CA2B5A2E-6BB1-443E-BEE9-94746BA9BFB1}" srcOrd="1" destOrd="0" presId="urn:microsoft.com/office/officeart/2017/3/layout/HorizontalLabelsTimeline"/>
    <dgm:cxn modelId="{54D79C8F-8B98-43D0-9673-1FD2B07097D0}" type="presParOf" srcId="{E9A358C4-2389-44AE-BAED-81961336F9A7}" destId="{61307113-D78E-495B-B2D0-0963F94E7A6F}" srcOrd="2" destOrd="0" presId="urn:microsoft.com/office/officeart/2017/3/layout/HorizontalLabelsTimeline"/>
    <dgm:cxn modelId="{7AC56D51-2EB8-469E-A686-F42D11BDCCE1}" type="presParOf" srcId="{E9A358C4-2389-44AE-BAED-81961336F9A7}" destId="{9AE1F548-18A3-4360-B780-687A423A63C4}" srcOrd="3" destOrd="0" presId="urn:microsoft.com/office/officeart/2017/3/layout/HorizontalLabelsTimeline"/>
    <dgm:cxn modelId="{07EB0BA5-0C7D-4DF5-9844-7B623010CDCA}" type="presParOf" srcId="{E9A358C4-2389-44AE-BAED-81961336F9A7}" destId="{8250CBCA-6683-4BAB-A38F-8A5A5A2D5A6C}" srcOrd="4" destOrd="0" presId="urn:microsoft.com/office/officeart/2017/3/layout/HorizontalLabelsTimeline"/>
    <dgm:cxn modelId="{49081874-A306-48FE-8280-7375B52C59EA}" type="presParOf" srcId="{13D62FDE-98A6-43AA-954B-1BA8F9AB4B52}" destId="{892E7307-49E1-41F7-8D6D-2C4C268BC3B0}" srcOrd="3" destOrd="0" presId="urn:microsoft.com/office/officeart/2017/3/layout/HorizontalLabelsTimeline"/>
    <dgm:cxn modelId="{FD480EE4-4D17-44EE-8FBE-7460FA6675E7}" type="presParOf" srcId="{13D62FDE-98A6-43AA-954B-1BA8F9AB4B52}" destId="{8976DE6C-31E5-4195-BB9A-8607231F8DC8}" srcOrd="4" destOrd="0" presId="urn:microsoft.com/office/officeart/2017/3/layout/HorizontalLabelsTimeline"/>
    <dgm:cxn modelId="{DEE7B6D9-224E-47F7-8152-8428BA22F4EF}" type="presParOf" srcId="{8976DE6C-31E5-4195-BB9A-8607231F8DC8}" destId="{AD56A825-8079-4A86-8644-8F98BA916DD8}" srcOrd="0" destOrd="0" presId="urn:microsoft.com/office/officeart/2017/3/layout/HorizontalLabelsTimeline"/>
    <dgm:cxn modelId="{3B37E222-52DA-4EDA-9FB7-2ED3DAE28384}" type="presParOf" srcId="{8976DE6C-31E5-4195-BB9A-8607231F8DC8}" destId="{77B93EDC-7EEA-4288-9662-BD96FC666FDE}" srcOrd="1" destOrd="0" presId="urn:microsoft.com/office/officeart/2017/3/layout/HorizontalLabelsTimeline"/>
    <dgm:cxn modelId="{0B33650F-2213-4043-A79C-61F00B70C249}" type="presParOf" srcId="{77B93EDC-7EEA-4288-9662-BD96FC666FDE}" destId="{785878D8-A120-449A-82FF-C8A3B493DCA3}" srcOrd="0" destOrd="0" presId="urn:microsoft.com/office/officeart/2017/3/layout/HorizontalLabelsTimeline"/>
    <dgm:cxn modelId="{99251438-8148-4C7F-85B6-BB764DAE89AC}" type="presParOf" srcId="{77B93EDC-7EEA-4288-9662-BD96FC666FDE}" destId="{E83F38D4-0EB5-48E8-8DC1-1E1E2FCF388A}" srcOrd="1" destOrd="0" presId="urn:microsoft.com/office/officeart/2017/3/layout/HorizontalLabelsTimeline"/>
    <dgm:cxn modelId="{6994D5BC-5A5C-408E-BA53-6674A141803D}" type="presParOf" srcId="{8976DE6C-31E5-4195-BB9A-8607231F8DC8}" destId="{FD19E3EF-74D6-4384-A838-8A7C87F576F7}" srcOrd="2" destOrd="0" presId="urn:microsoft.com/office/officeart/2017/3/layout/HorizontalLabelsTimeline"/>
    <dgm:cxn modelId="{F0EEC2D3-93E9-4F44-B9DA-2ABF726C4625}" type="presParOf" srcId="{8976DE6C-31E5-4195-BB9A-8607231F8DC8}" destId="{D8010146-595C-45BE-9BC3-8C0EBE665E36}" srcOrd="3" destOrd="0" presId="urn:microsoft.com/office/officeart/2017/3/layout/HorizontalLabelsTimeline"/>
    <dgm:cxn modelId="{11A3005E-DB68-41F6-A3C9-2234FB73EE66}" type="presParOf" srcId="{8976DE6C-31E5-4195-BB9A-8607231F8DC8}" destId="{12E16EC8-FFE8-4B3B-BD74-45E183D44294}" srcOrd="4" destOrd="0" presId="urn:microsoft.com/office/officeart/2017/3/layout/HorizontalLabelsTimeline"/>
    <dgm:cxn modelId="{3F926807-FA82-4BE3-A547-457970DD2859}" type="presParOf" srcId="{13D62FDE-98A6-43AA-954B-1BA8F9AB4B52}" destId="{E652AC80-8877-4D75-8682-88744A91BE6D}" srcOrd="5" destOrd="0" presId="urn:microsoft.com/office/officeart/2017/3/layout/HorizontalLabelsTimeline"/>
    <dgm:cxn modelId="{8E3D3A12-8198-41AE-959B-682BBF8B4B76}" type="presParOf" srcId="{13D62FDE-98A6-43AA-954B-1BA8F9AB4B52}" destId="{329A839B-42D8-42F9-8D7D-A7111D75565D}" srcOrd="6" destOrd="0" presId="urn:microsoft.com/office/officeart/2017/3/layout/HorizontalLabelsTimeline"/>
    <dgm:cxn modelId="{F97E7F78-D98D-4632-8FE5-2373E5A53F67}" type="presParOf" srcId="{329A839B-42D8-42F9-8D7D-A7111D75565D}" destId="{CF85A667-7E06-469F-8616-E67A9AC0EE4B}" srcOrd="0" destOrd="0" presId="urn:microsoft.com/office/officeart/2017/3/layout/HorizontalLabelsTimeline"/>
    <dgm:cxn modelId="{3170E8BF-4C26-44A7-8958-CC6C7559624E}" type="presParOf" srcId="{329A839B-42D8-42F9-8D7D-A7111D75565D}" destId="{98BF2342-BCF7-4FFE-99CC-5BF10C11CF35}" srcOrd="1" destOrd="0" presId="urn:microsoft.com/office/officeart/2017/3/layout/HorizontalLabelsTimeline"/>
    <dgm:cxn modelId="{7756608D-EB1D-4970-8A2E-10518109E947}" type="presParOf" srcId="{98BF2342-BCF7-4FFE-99CC-5BF10C11CF35}" destId="{D0370AF1-9B3F-4C5F-869C-78BB670A5A23}" srcOrd="0" destOrd="0" presId="urn:microsoft.com/office/officeart/2017/3/layout/HorizontalLabelsTimeline"/>
    <dgm:cxn modelId="{BEBCBFAB-30E4-4AFC-BBF8-6DB41E7601A0}" type="presParOf" srcId="{98BF2342-BCF7-4FFE-99CC-5BF10C11CF35}" destId="{DCC36750-6B4C-4CF9-B93B-BC2A290C1E9F}" srcOrd="1" destOrd="0" presId="urn:microsoft.com/office/officeart/2017/3/layout/HorizontalLabelsTimeline"/>
    <dgm:cxn modelId="{E0D59F74-09AD-4026-812D-6CDF3F3D916A}" type="presParOf" srcId="{329A839B-42D8-42F9-8D7D-A7111D75565D}" destId="{76479A6B-CE3F-4C27-A838-9D6FA78448BD}" srcOrd="2" destOrd="0" presId="urn:microsoft.com/office/officeart/2017/3/layout/HorizontalLabelsTimeline"/>
    <dgm:cxn modelId="{98FF17F1-1CF4-4F61-AD61-6BFBAE7EE0EC}" type="presParOf" srcId="{329A839B-42D8-42F9-8D7D-A7111D75565D}" destId="{D511A0EC-5E29-4A00-92C0-F24D25E008AA}" srcOrd="3" destOrd="0" presId="urn:microsoft.com/office/officeart/2017/3/layout/HorizontalLabelsTimeline"/>
    <dgm:cxn modelId="{01A8C1A6-EF81-4005-AD4A-4D5FB0AAB86D}" type="presParOf" srcId="{329A839B-42D8-42F9-8D7D-A7111D75565D}" destId="{BED9553C-B684-4581-952A-DCAC10FF6E28}" srcOrd="4" destOrd="0" presId="urn:microsoft.com/office/officeart/2017/3/layout/HorizontalLabelsTimeline"/>
    <dgm:cxn modelId="{BF9D2F59-53F4-4115-8C58-96859AD4C26E}" type="presParOf" srcId="{13D62FDE-98A6-43AA-954B-1BA8F9AB4B52}" destId="{C4A01CBB-ABD9-4140-AF0D-AC41F0356424}" srcOrd="7" destOrd="0" presId="urn:microsoft.com/office/officeart/2017/3/layout/HorizontalLabelsTimeline"/>
    <dgm:cxn modelId="{4FB051F4-2B73-49CF-A723-8AB07A7C530E}" type="presParOf" srcId="{13D62FDE-98A6-43AA-954B-1BA8F9AB4B52}" destId="{C840692C-ED41-47A5-8DDF-43EEA8F04790}" srcOrd="8" destOrd="0" presId="urn:microsoft.com/office/officeart/2017/3/layout/HorizontalLabelsTimeline"/>
    <dgm:cxn modelId="{843B5258-28E1-4D57-8EAB-91D03B7CFB43}" type="presParOf" srcId="{C840692C-ED41-47A5-8DDF-43EEA8F04790}" destId="{35BFE14F-DC48-4D32-8FDB-1EAAC1BF4FCD}" srcOrd="0" destOrd="0" presId="urn:microsoft.com/office/officeart/2017/3/layout/HorizontalLabelsTimeline"/>
    <dgm:cxn modelId="{C861AE44-2F8D-4C0C-9657-51BC657AC9CC}" type="presParOf" srcId="{C840692C-ED41-47A5-8DDF-43EEA8F04790}" destId="{72250BED-C42B-4140-B92C-CF0C1A6AF15F}" srcOrd="1" destOrd="0" presId="urn:microsoft.com/office/officeart/2017/3/layout/HorizontalLabelsTimeline"/>
    <dgm:cxn modelId="{A9D1D71B-4E19-4FFE-B2BF-3EF2DBB2972A}" type="presParOf" srcId="{72250BED-C42B-4140-B92C-CF0C1A6AF15F}" destId="{4F290C80-26ED-4729-BF77-806692A337F1}" srcOrd="0" destOrd="0" presId="urn:microsoft.com/office/officeart/2017/3/layout/HorizontalLabelsTimeline"/>
    <dgm:cxn modelId="{C131B1D7-59DA-43C7-A92A-69794249B8A0}" type="presParOf" srcId="{72250BED-C42B-4140-B92C-CF0C1A6AF15F}" destId="{90FF624A-E935-49E1-980F-97D9E2077850}" srcOrd="1" destOrd="0" presId="urn:microsoft.com/office/officeart/2017/3/layout/HorizontalLabelsTimeline"/>
    <dgm:cxn modelId="{A13A9C91-C73D-434C-A811-13614AF956D5}" type="presParOf" srcId="{C840692C-ED41-47A5-8DDF-43EEA8F04790}" destId="{D24870B3-EBE9-4A27-B965-1D7C264C80DA}" srcOrd="2" destOrd="0" presId="urn:microsoft.com/office/officeart/2017/3/layout/HorizontalLabelsTimeline"/>
    <dgm:cxn modelId="{3C92B3BE-21EB-4508-8333-B604130D6129}" type="presParOf" srcId="{C840692C-ED41-47A5-8DDF-43EEA8F04790}" destId="{65279750-9606-43ED-9A4D-7BCFC1373472}" srcOrd="3" destOrd="0" presId="urn:microsoft.com/office/officeart/2017/3/layout/HorizontalLabelsTimeline"/>
    <dgm:cxn modelId="{23ABFBB5-AA2A-42B4-8462-4C297185E2A2}" type="presParOf" srcId="{C840692C-ED41-47A5-8DDF-43EEA8F04790}" destId="{F234D245-B4C7-4FF5-8B15-40F7493217F4}" srcOrd="4" destOrd="0" presId="urn:microsoft.com/office/officeart/2017/3/layout/HorizontalLabelsTimeline"/>
    <dgm:cxn modelId="{26DFCF73-C658-4959-BBC2-9BA183A9E5A6}" type="presParOf" srcId="{13D62FDE-98A6-43AA-954B-1BA8F9AB4B52}" destId="{158FD866-7033-4E8F-9B5D-39BEFA9A899B}" srcOrd="9" destOrd="0" presId="urn:microsoft.com/office/officeart/2017/3/layout/HorizontalLabelsTimeline"/>
    <dgm:cxn modelId="{66280948-9F91-4452-89C0-5AB77F9D9FF2}" type="presParOf" srcId="{13D62FDE-98A6-43AA-954B-1BA8F9AB4B52}" destId="{A98DBC00-92E3-497B-9A8C-AAD91C371616}" srcOrd="10" destOrd="0" presId="urn:microsoft.com/office/officeart/2017/3/layout/HorizontalLabelsTimeline"/>
    <dgm:cxn modelId="{FEBF5EEE-195C-4B7C-B649-359DA2CCC28F}" type="presParOf" srcId="{A98DBC00-92E3-497B-9A8C-AAD91C371616}" destId="{42203434-A632-48C0-BDF1-19D7EACC2079}" srcOrd="0" destOrd="0" presId="urn:microsoft.com/office/officeart/2017/3/layout/HorizontalLabelsTimeline"/>
    <dgm:cxn modelId="{7B98D4FF-395D-4AAE-A0A6-841518301842}" type="presParOf" srcId="{A98DBC00-92E3-497B-9A8C-AAD91C371616}" destId="{14C2793A-01C6-47FF-B5DD-381CF4EB93CF}" srcOrd="1" destOrd="0" presId="urn:microsoft.com/office/officeart/2017/3/layout/HorizontalLabelsTimeline"/>
    <dgm:cxn modelId="{E131F4EC-530D-416A-AD0C-2CC34A2C8D04}" type="presParOf" srcId="{14C2793A-01C6-47FF-B5DD-381CF4EB93CF}" destId="{953770A4-AF3E-4CB6-8450-91ECBF0D399D}" srcOrd="0" destOrd="0" presId="urn:microsoft.com/office/officeart/2017/3/layout/HorizontalLabelsTimeline"/>
    <dgm:cxn modelId="{99352CE6-0AD6-49D5-83FB-3E649203D319}" type="presParOf" srcId="{14C2793A-01C6-47FF-B5DD-381CF4EB93CF}" destId="{EED6CE3B-CE77-4BB3-8478-2E0095DE164E}" srcOrd="1" destOrd="0" presId="urn:microsoft.com/office/officeart/2017/3/layout/HorizontalLabelsTimeline"/>
    <dgm:cxn modelId="{1A4F6BFC-5D57-411F-9368-22F22C01F6B8}" type="presParOf" srcId="{A98DBC00-92E3-497B-9A8C-AAD91C371616}" destId="{8B3BE52D-2A9E-474B-9E4C-BF6E6539D3CE}" srcOrd="2" destOrd="0" presId="urn:microsoft.com/office/officeart/2017/3/layout/HorizontalLabelsTimeline"/>
    <dgm:cxn modelId="{F320F9CF-8929-4911-A0A1-5EBC1C6B265C}" type="presParOf" srcId="{A98DBC00-92E3-497B-9A8C-AAD91C371616}" destId="{A630F844-E859-4874-A2ED-1078C08265DC}" srcOrd="3" destOrd="0" presId="urn:microsoft.com/office/officeart/2017/3/layout/HorizontalLabelsTimeline"/>
    <dgm:cxn modelId="{5249585F-7C46-4F0B-BB31-267A27B6F6C6}" type="presParOf" srcId="{A98DBC00-92E3-497B-9A8C-AAD91C371616}" destId="{E8FFD6DE-F4D7-4579-9AA5-0B58835ECAA8}" srcOrd="4" destOrd="0" presId="urn:microsoft.com/office/officeart/2017/3/layout/HorizontalLabelsTimeline"/>
    <dgm:cxn modelId="{94B71C59-F653-4F8C-A7C9-2EB9BE9D528B}" type="presParOf" srcId="{13D62FDE-98A6-43AA-954B-1BA8F9AB4B52}" destId="{7F433E36-895D-468F-90D7-553069A6AB84}" srcOrd="11" destOrd="0" presId="urn:microsoft.com/office/officeart/2017/3/layout/HorizontalLabelsTimeline"/>
    <dgm:cxn modelId="{3EBDB96B-E681-4B3D-864B-B2510EA5E382}" type="presParOf" srcId="{13D62FDE-98A6-43AA-954B-1BA8F9AB4B52}" destId="{7BC3271F-3CBB-4B3C-82A7-7C9065329458}" srcOrd="12" destOrd="0" presId="urn:microsoft.com/office/officeart/2017/3/layout/HorizontalLabelsTimeline"/>
    <dgm:cxn modelId="{206E4D6F-D2FB-4CBD-B059-0EAB39FDA9C4}" type="presParOf" srcId="{7BC3271F-3CBB-4B3C-82A7-7C9065329458}" destId="{357F0FD3-8756-4C0D-8CEC-D45FCE9DD6ED}" srcOrd="0" destOrd="0" presId="urn:microsoft.com/office/officeart/2017/3/layout/HorizontalLabelsTimeline"/>
    <dgm:cxn modelId="{83A9ADDE-D9D6-4383-A8FE-218584827CDF}" type="presParOf" srcId="{7BC3271F-3CBB-4B3C-82A7-7C9065329458}" destId="{1421BC3D-93C3-434C-B884-1F8CC89BE743}" srcOrd="1" destOrd="0" presId="urn:microsoft.com/office/officeart/2017/3/layout/HorizontalLabelsTimeline"/>
    <dgm:cxn modelId="{FF992369-9F3D-4EC1-8392-124C1A84B9D8}" type="presParOf" srcId="{1421BC3D-93C3-434C-B884-1F8CC89BE743}" destId="{56866120-5214-4008-B98D-764299EFAB88}" srcOrd="0" destOrd="0" presId="urn:microsoft.com/office/officeart/2017/3/layout/HorizontalLabelsTimeline"/>
    <dgm:cxn modelId="{6CC2CE00-7754-4C03-8035-D038F9E2C1B3}" type="presParOf" srcId="{1421BC3D-93C3-434C-B884-1F8CC89BE743}" destId="{0A134C47-094F-499D-B388-427FAE53D289}" srcOrd="1" destOrd="0" presId="urn:microsoft.com/office/officeart/2017/3/layout/HorizontalLabelsTimeline"/>
    <dgm:cxn modelId="{971D1E28-28F2-4843-A138-3D118D25B842}" type="presParOf" srcId="{7BC3271F-3CBB-4B3C-82A7-7C9065329458}" destId="{8D5BA802-6E31-42C6-9110-AD7008C3593E}" srcOrd="2" destOrd="0" presId="urn:microsoft.com/office/officeart/2017/3/layout/HorizontalLabelsTimeline"/>
    <dgm:cxn modelId="{32E38A98-16DA-477D-AF18-17939814A268}" type="presParOf" srcId="{7BC3271F-3CBB-4B3C-82A7-7C9065329458}" destId="{A4A31879-8BF4-4142-BEA4-70438E3C4BA4}" srcOrd="3" destOrd="0" presId="urn:microsoft.com/office/officeart/2017/3/layout/HorizontalLabelsTimeline"/>
    <dgm:cxn modelId="{E24D6B97-5F24-42AE-AAA0-C59D01A2A5C3}" type="presParOf" srcId="{7BC3271F-3CBB-4B3C-82A7-7C9065329458}" destId="{3A5EF9BD-DE7F-43BD-83AC-09094EA9C3B6}" srcOrd="4" destOrd="0" presId="urn:microsoft.com/office/officeart/2017/3/layout/HorizontalLabelsTimeline"/>
    <dgm:cxn modelId="{AD61BFE7-C9AF-4D69-919F-D4F62FAA7503}" type="presParOf" srcId="{13D62FDE-98A6-43AA-954B-1BA8F9AB4B52}" destId="{F19E955B-0DA8-444F-B763-EEBFF30501B0}" srcOrd="13" destOrd="0" presId="urn:microsoft.com/office/officeart/2017/3/layout/HorizontalLabelsTimeline"/>
    <dgm:cxn modelId="{874D338B-369E-4B08-8164-075B89CB20D8}" type="presParOf" srcId="{13D62FDE-98A6-43AA-954B-1BA8F9AB4B52}" destId="{81068444-824D-426F-86DE-5D9102D03EE4}" srcOrd="14" destOrd="0" presId="urn:microsoft.com/office/officeart/2017/3/layout/HorizontalLabelsTimeline"/>
    <dgm:cxn modelId="{D659209D-2B88-49E2-B3DD-701C13B30D6A}" type="presParOf" srcId="{81068444-824D-426F-86DE-5D9102D03EE4}" destId="{8F7922BF-54FE-4DD9-BB80-B5E343158537}" srcOrd="0" destOrd="0" presId="urn:microsoft.com/office/officeart/2017/3/layout/HorizontalLabelsTimeline"/>
    <dgm:cxn modelId="{93EEA7AE-AB84-4B28-9E5C-0B421475474B}" type="presParOf" srcId="{81068444-824D-426F-86DE-5D9102D03EE4}" destId="{F42E9255-76BC-4B16-9673-189B21C60D47}" srcOrd="1" destOrd="0" presId="urn:microsoft.com/office/officeart/2017/3/layout/HorizontalLabelsTimeline"/>
    <dgm:cxn modelId="{9CFDCDB6-C855-456D-A3A7-F1D3F90C3D6E}" type="presParOf" srcId="{F42E9255-76BC-4B16-9673-189B21C60D47}" destId="{86A16089-8857-43E4-8EF2-C67FD4697E81}" srcOrd="0" destOrd="0" presId="urn:microsoft.com/office/officeart/2017/3/layout/HorizontalLabelsTimeline"/>
    <dgm:cxn modelId="{83957768-B49B-4B4C-BC6F-7A0157725447}" type="presParOf" srcId="{F42E9255-76BC-4B16-9673-189B21C60D47}" destId="{895AB0E2-0C80-44C6-A11B-CE8B51B5ACCB}" srcOrd="1" destOrd="0" presId="urn:microsoft.com/office/officeart/2017/3/layout/HorizontalLabelsTimeline"/>
    <dgm:cxn modelId="{C0F01339-8E50-4412-A43A-E73D129AD814}" type="presParOf" srcId="{81068444-824D-426F-86DE-5D9102D03EE4}" destId="{F933F6F4-33C1-43F3-8F0E-EE3ECC78B238}" srcOrd="2" destOrd="0" presId="urn:microsoft.com/office/officeart/2017/3/layout/HorizontalLabelsTimeline"/>
    <dgm:cxn modelId="{D9D28718-8684-4631-B0E1-A444D01B8F67}" type="presParOf" srcId="{81068444-824D-426F-86DE-5D9102D03EE4}" destId="{AE64AF1E-8F0C-447E-BC5D-CC57A02DB6F2}" srcOrd="3" destOrd="0" presId="urn:microsoft.com/office/officeart/2017/3/layout/HorizontalLabelsTimeline"/>
    <dgm:cxn modelId="{F58A075F-4610-44D0-86D1-96D706BD2821}" type="presParOf" srcId="{81068444-824D-426F-86DE-5D9102D03EE4}" destId="{89665D4E-7584-4FBD-AE91-FB1B047B466D}" srcOrd="4" destOrd="0" presId="urn:microsoft.com/office/officeart/2017/3/layout/HorizontalLabelsTimeline"/>
    <dgm:cxn modelId="{10C00EDD-AFE0-4100-BFB0-1689EFC9E0BD}" type="presParOf" srcId="{13D62FDE-98A6-43AA-954B-1BA8F9AB4B52}" destId="{5F60E7A8-1581-4D16-A4EE-89CC920DDB6F}" srcOrd="15" destOrd="0" presId="urn:microsoft.com/office/officeart/2017/3/layout/HorizontalLabelsTimeline"/>
    <dgm:cxn modelId="{653033EC-23CD-43D6-8FB9-CCF98B825C25}" type="presParOf" srcId="{13D62FDE-98A6-43AA-954B-1BA8F9AB4B52}" destId="{425C9094-1412-4E54-A15F-80AFA5FD3E71}" srcOrd="16" destOrd="0" presId="urn:microsoft.com/office/officeart/2017/3/layout/HorizontalLabelsTimeline"/>
    <dgm:cxn modelId="{233F8A83-FBF2-475F-B77C-C4CCD1ED198D}" type="presParOf" srcId="{425C9094-1412-4E54-A15F-80AFA5FD3E71}" destId="{47A4FC03-28C5-439C-8978-7C26425300B6}" srcOrd="0" destOrd="0" presId="urn:microsoft.com/office/officeart/2017/3/layout/HorizontalLabelsTimeline"/>
    <dgm:cxn modelId="{0858AF61-1A0E-4AAC-948E-A78C678142A1}" type="presParOf" srcId="{425C9094-1412-4E54-A15F-80AFA5FD3E71}" destId="{0BDA8B5B-791E-4CDF-8F7C-A374BEBF87EC}" srcOrd="1" destOrd="0" presId="urn:microsoft.com/office/officeart/2017/3/layout/HorizontalLabelsTimeline"/>
    <dgm:cxn modelId="{79DE1144-8E94-4F46-9F23-8A67957F1853}" type="presParOf" srcId="{0BDA8B5B-791E-4CDF-8F7C-A374BEBF87EC}" destId="{5FA93EFB-527D-418A-A848-D6A8E88DF0C7}" srcOrd="0" destOrd="0" presId="urn:microsoft.com/office/officeart/2017/3/layout/HorizontalLabelsTimeline"/>
    <dgm:cxn modelId="{D2643ACE-C253-40C5-B320-76EEC937817D}" type="presParOf" srcId="{0BDA8B5B-791E-4CDF-8F7C-A374BEBF87EC}" destId="{56C69E28-D0A8-49CE-8427-BC501A55C664}" srcOrd="1" destOrd="0" presId="urn:microsoft.com/office/officeart/2017/3/layout/HorizontalLabelsTimeline"/>
    <dgm:cxn modelId="{C1373187-5555-412C-B254-38B39542DC80}" type="presParOf" srcId="{425C9094-1412-4E54-A15F-80AFA5FD3E71}" destId="{85C0CCB8-4FC3-43AB-AF21-3438D4115FC9}" srcOrd="2" destOrd="0" presId="urn:microsoft.com/office/officeart/2017/3/layout/HorizontalLabelsTimeline"/>
    <dgm:cxn modelId="{ED0E6769-03A7-4B59-8362-2D9846BC98F6}" type="presParOf" srcId="{425C9094-1412-4E54-A15F-80AFA5FD3E71}" destId="{618A1E0D-CA1F-42B5-84E6-040DFC224DB0}" srcOrd="3" destOrd="0" presId="urn:microsoft.com/office/officeart/2017/3/layout/HorizontalLabelsTimeline"/>
    <dgm:cxn modelId="{A0EE9DD6-FF1D-4021-91A2-718131DF6D5E}" type="presParOf" srcId="{425C9094-1412-4E54-A15F-80AFA5FD3E71}" destId="{5972F018-743B-4B85-80F8-FB6110CFFE05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D520F-2417-4087-AECB-D7FEAE80CC63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4911D-5908-4FCF-89A8-881A190AA807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8D956-E131-4267-A6F2-20DEFEF46B1F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Nominations are OPEN for 2022 </a:t>
          </a:r>
        </a:p>
      </dsp:txBody>
      <dsp:txXfrm>
        <a:off x="1209819" y="2066"/>
        <a:ext cx="5418984" cy="1047462"/>
      </dsp:txXfrm>
    </dsp:sp>
    <dsp:sp modelId="{9C65C56B-3C7D-4495-B3EB-63816F235F60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0C06C-4ADC-47C9-91B3-00DCCAD1DECB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6684-EABA-4B0C-9138-1C872AEC8F51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Submit nominations to </a:t>
          </a:r>
          <a:r>
            <a:rPr lang="en-US" sz="1900" kern="1200">
              <a:hlinkClick xmlns:r="http://schemas.openxmlformats.org/officeDocument/2006/relationships" r:id="rId5"/>
            </a:rPr>
            <a:t>julian.wilson@ncagr.gov</a:t>
          </a:r>
          <a:r>
            <a:rPr lang="en-US" sz="1900" kern="1200"/>
            <a:t> </a:t>
          </a:r>
        </a:p>
      </dsp:txBody>
      <dsp:txXfrm>
        <a:off x="1209819" y="1311395"/>
        <a:ext cx="5418984" cy="1047462"/>
      </dsp:txXfrm>
    </dsp:sp>
    <dsp:sp modelId="{D46F83BD-C8A1-4F71-BDA8-C65DA08C2442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DA61-1D41-4CD4-8281-15DC243C8B0E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E6DF0-59E3-44CF-B82B-269D2C3348E6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Nomination form can be found on the NC Longleaf Coalition website </a:t>
          </a:r>
          <a:r>
            <a:rPr lang="en-US" sz="1900" kern="1200">
              <a:hlinkClick xmlns:r="http://schemas.openxmlformats.org/officeDocument/2006/relationships" r:id="rId8"/>
            </a:rPr>
            <a:t>https://www.nclongleaf.org/awards.html</a:t>
          </a:r>
          <a:endParaRPr lang="en-US" sz="1900" kern="1200"/>
        </a:p>
      </dsp:txBody>
      <dsp:txXfrm>
        <a:off x="1209819" y="2620723"/>
        <a:ext cx="5418984" cy="1047462"/>
      </dsp:txXfrm>
    </dsp:sp>
    <dsp:sp modelId="{5AA2CAE1-E543-4CE2-8E8C-4E9F156EA142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E6948-7744-4C19-9A36-3C3371A71F8A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D98E-83E6-4708-9E52-9E88C0E28DA3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Please submit by August 19, 2022</a:t>
          </a:r>
        </a:p>
      </dsp:txBody>
      <dsp:txXfrm>
        <a:off x="1209819" y="3930051"/>
        <a:ext cx="5418984" cy="1047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41FF5-D5DD-4B69-9C08-ADACBD00D9DD}">
      <dsp:nvSpPr>
        <dsp:cNvPr id="0" name=""/>
        <dsp:cNvSpPr/>
      </dsp:nvSpPr>
      <dsp:spPr>
        <a:xfrm>
          <a:off x="606667" y="462665"/>
          <a:ext cx="700839" cy="700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C0679-33E4-4AFD-A3EC-D2FF86745B81}">
      <dsp:nvSpPr>
        <dsp:cNvPr id="0" name=""/>
        <dsp:cNvSpPr/>
      </dsp:nvSpPr>
      <dsp:spPr>
        <a:xfrm>
          <a:off x="359240" y="1243542"/>
          <a:ext cx="1249597" cy="79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13 completed landowner recognitions; 6 landowners approved and awaiting scheduling (COVID delays)</a:t>
          </a:r>
        </a:p>
      </dsp:txBody>
      <dsp:txXfrm>
        <a:off x="359240" y="1243542"/>
        <a:ext cx="1249597" cy="790616"/>
      </dsp:txXfrm>
    </dsp:sp>
    <dsp:sp modelId="{8C7A9DDC-44D3-4604-B5FB-387DAA79B2E7}">
      <dsp:nvSpPr>
        <dsp:cNvPr id="0" name=""/>
        <dsp:cNvSpPr/>
      </dsp:nvSpPr>
      <dsp:spPr>
        <a:xfrm>
          <a:off x="2507968" y="474650"/>
          <a:ext cx="700839" cy="700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3392B-8770-4E62-BF0C-374961FE3CC7}">
      <dsp:nvSpPr>
        <dsp:cNvPr id="0" name=""/>
        <dsp:cNvSpPr/>
      </dsp:nvSpPr>
      <dsp:spPr>
        <a:xfrm>
          <a:off x="1832379" y="1270352"/>
          <a:ext cx="2054426" cy="79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Over 1700 acres of longleaf recognized across 11 counties (Jones, Hoke, Richmond, Moore, Wake, Anson, Harnett, Bladen, Brunswick, Scotland, and Montgomery)</a:t>
          </a:r>
        </a:p>
      </dsp:txBody>
      <dsp:txXfrm>
        <a:off x="1832379" y="1270352"/>
        <a:ext cx="2054426" cy="790616"/>
      </dsp:txXfrm>
    </dsp:sp>
    <dsp:sp modelId="{24E93859-6A1C-4538-A300-64FD613E7D62}">
      <dsp:nvSpPr>
        <dsp:cNvPr id="0" name=""/>
        <dsp:cNvSpPr/>
      </dsp:nvSpPr>
      <dsp:spPr>
        <a:xfrm>
          <a:off x="707531" y="2868783"/>
          <a:ext cx="700839" cy="70083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671B0-54DD-4758-AE07-D0B722E9EE4D}">
      <dsp:nvSpPr>
        <dsp:cNvPr id="0" name=""/>
        <dsp:cNvSpPr/>
      </dsp:nvSpPr>
      <dsp:spPr>
        <a:xfrm>
          <a:off x="18694" y="3621315"/>
          <a:ext cx="2019446" cy="79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 qualify: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Have a forest management plan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Actively manage longleaf with prescribed burning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Implement BMPs to reduce negative impacts from pine straw harvesting</a:t>
          </a:r>
        </a:p>
      </dsp:txBody>
      <dsp:txXfrm>
        <a:off x="18694" y="3621315"/>
        <a:ext cx="2019446" cy="790616"/>
      </dsp:txXfrm>
    </dsp:sp>
    <dsp:sp modelId="{CB3D37AD-563F-45C3-8D4F-5C500E1FF49C}">
      <dsp:nvSpPr>
        <dsp:cNvPr id="0" name=""/>
        <dsp:cNvSpPr/>
      </dsp:nvSpPr>
      <dsp:spPr>
        <a:xfrm>
          <a:off x="2611021" y="2868776"/>
          <a:ext cx="700839" cy="7008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D0A12-9D00-46B6-8E98-5B2C0DBE73E3}">
      <dsp:nvSpPr>
        <dsp:cNvPr id="0" name=""/>
        <dsp:cNvSpPr/>
      </dsp:nvSpPr>
      <dsp:spPr>
        <a:xfrm>
          <a:off x="2157969" y="3617338"/>
          <a:ext cx="1512755" cy="79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Nomination form is available on NC Longleaf Coalition website. Nominations and approvals occur on a rolling basis. </a:t>
          </a:r>
        </a:p>
      </dsp:txBody>
      <dsp:txXfrm>
        <a:off x="2157969" y="3617338"/>
        <a:ext cx="1512755" cy="790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31BF-92AA-492F-B3AB-B117830B6F6B}">
      <dsp:nvSpPr>
        <dsp:cNvPr id="0" name=""/>
        <dsp:cNvSpPr/>
      </dsp:nvSpPr>
      <dsp:spPr>
        <a:xfrm>
          <a:off x="226740" y="994754"/>
          <a:ext cx="700189" cy="700189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43EB-A23F-48A9-BADD-3B740412695B}">
      <dsp:nvSpPr>
        <dsp:cNvPr id="0" name=""/>
        <dsp:cNvSpPr/>
      </dsp:nvSpPr>
      <dsp:spPr>
        <a:xfrm>
          <a:off x="375961" y="1143974"/>
          <a:ext cx="401748" cy="401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D2631-B6C3-4AD3-BF2B-FBF58316E731}">
      <dsp:nvSpPr>
        <dsp:cNvPr id="0" name=""/>
        <dsp:cNvSpPr/>
      </dsp:nvSpPr>
      <dsp:spPr>
        <a:xfrm>
          <a:off x="2909" y="1913035"/>
          <a:ext cx="1147851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dirty="0"/>
            <a:t>New cost-share funding opportunity for private landowners through NCFS – time-limited funding for approximately 2 years </a:t>
          </a:r>
        </a:p>
      </dsp:txBody>
      <dsp:txXfrm>
        <a:off x="2909" y="1913035"/>
        <a:ext cx="1147851" cy="972983"/>
      </dsp:txXfrm>
    </dsp:sp>
    <dsp:sp modelId="{5B91BF70-074F-4335-8A12-0F061CCDCA1B}">
      <dsp:nvSpPr>
        <dsp:cNvPr id="0" name=""/>
        <dsp:cNvSpPr/>
      </dsp:nvSpPr>
      <dsp:spPr>
        <a:xfrm>
          <a:off x="1575466" y="994754"/>
          <a:ext cx="700189" cy="7001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7AC9D-3EDF-4B33-A9E3-35B6505B29E8}">
      <dsp:nvSpPr>
        <dsp:cNvPr id="0" name=""/>
        <dsp:cNvSpPr/>
      </dsp:nvSpPr>
      <dsp:spPr>
        <a:xfrm>
          <a:off x="1724686" y="1143974"/>
          <a:ext cx="401748" cy="401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B5B52-216E-43F7-843D-2E867BE5F2CA}">
      <dsp:nvSpPr>
        <dsp:cNvPr id="0" name=""/>
        <dsp:cNvSpPr/>
      </dsp:nvSpPr>
      <dsp:spPr>
        <a:xfrm>
          <a:off x="1351635" y="1913035"/>
          <a:ext cx="1147851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dirty="0"/>
            <a:t>More information can be found at: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dirty="0"/>
            <a:t>NC Forest Service &gt; Managing Your Forest &gt; Financial Assistance &gt; Prescribed Burning Cost-Share Program </a:t>
          </a:r>
          <a:r>
            <a:rPr lang="en-US" sz="1100" kern="1200" cap="none" dirty="0">
              <a:hlinkClick xmlns:r="http://schemas.openxmlformats.org/officeDocument/2006/relationships" r:id="rId5"/>
            </a:rPr>
            <a:t>https://www.Ncforestservice.Gov/managing_your_forest/burncostshare.Htm</a:t>
          </a:r>
          <a:r>
            <a:rPr lang="en-US" sz="1100" kern="1200" cap="none" dirty="0"/>
            <a:t>  </a:t>
          </a:r>
        </a:p>
      </dsp:txBody>
      <dsp:txXfrm>
        <a:off x="1351635" y="1913035"/>
        <a:ext cx="1147851" cy="972983"/>
      </dsp:txXfrm>
    </dsp:sp>
    <dsp:sp modelId="{34D29EC8-9EA0-418B-96E7-5999A84A642B}">
      <dsp:nvSpPr>
        <dsp:cNvPr id="0" name=""/>
        <dsp:cNvSpPr/>
      </dsp:nvSpPr>
      <dsp:spPr>
        <a:xfrm>
          <a:off x="2924191" y="994754"/>
          <a:ext cx="700189" cy="70018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6A121-ABFF-4EF6-82FA-6C4EA8B93D6E}">
      <dsp:nvSpPr>
        <dsp:cNvPr id="0" name=""/>
        <dsp:cNvSpPr/>
      </dsp:nvSpPr>
      <dsp:spPr>
        <a:xfrm>
          <a:off x="3073412" y="1143974"/>
          <a:ext cx="401748" cy="4017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E469-EDD6-414D-B6DB-C554F7AEC373}">
      <dsp:nvSpPr>
        <dsp:cNvPr id="0" name=""/>
        <dsp:cNvSpPr/>
      </dsp:nvSpPr>
      <dsp:spPr>
        <a:xfrm>
          <a:off x="2700360" y="1913035"/>
          <a:ext cx="1147851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dirty="0"/>
            <a:t>Burns do not have to be administered by NCFS to qualify but must be completed by April 30, 2023. Silvicultural, hazard reduction, and wildlife habitat burning practices are eligible </a:t>
          </a:r>
        </a:p>
      </dsp:txBody>
      <dsp:txXfrm>
        <a:off x="2700360" y="1913035"/>
        <a:ext cx="1147851" cy="972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D520F-2417-4087-AECB-D7FEAE80CC63}">
      <dsp:nvSpPr>
        <dsp:cNvPr id="0" name=""/>
        <dsp:cNvSpPr/>
      </dsp:nvSpPr>
      <dsp:spPr>
        <a:xfrm>
          <a:off x="0" y="94499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4911D-5908-4FCF-89A8-881A190AA807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8D956-E131-4267-A6F2-20DEFEF46B1F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Have a longleaf pine you think might qualify?</a:t>
          </a:r>
        </a:p>
      </dsp:txBody>
      <dsp:txXfrm>
        <a:off x="1642860" y="607"/>
        <a:ext cx="4985943" cy="1422390"/>
      </dsp:txXfrm>
    </dsp:sp>
    <dsp:sp modelId="{9C65C56B-3C7D-4495-B3EB-63816F235F60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0C06C-4ADC-47C9-91B3-00DCCAD1DECB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6684-EABA-4B0C-9138-1C872AEC8F51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Also seeking winners in other categories: tallest, widest spread, largest in county, etc.</a:t>
          </a:r>
        </a:p>
      </dsp:txBody>
      <dsp:txXfrm>
        <a:off x="1642860" y="1778595"/>
        <a:ext cx="4985943" cy="1422390"/>
      </dsp:txXfrm>
    </dsp:sp>
    <dsp:sp modelId="{D46F83BD-C8A1-4F71-BDA8-C65DA08C2442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DA61-1D41-4CD4-8281-15DC243C8B0E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E6DF0-59E3-44CF-B82B-269D2C3348E6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7"/>
            </a:rPr>
            <a:t>Nomination form </a:t>
          </a:r>
          <a:r>
            <a:rPr lang="en-US" sz="2500" kern="1200"/>
            <a:t>can be found on the NCFS website under Urban Forestry</a:t>
          </a:r>
        </a:p>
      </dsp:txBody>
      <dsp:txXfrm>
        <a:off x="1642860" y="3556583"/>
        <a:ext cx="4985943" cy="1422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027D-8B83-48FE-9213-DC9D3BB4F0E3}">
      <dsp:nvSpPr>
        <dsp:cNvPr id="0" name=""/>
        <dsp:cNvSpPr/>
      </dsp:nvSpPr>
      <dsp:spPr>
        <a:xfrm>
          <a:off x="0" y="2046741"/>
          <a:ext cx="961813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8B761-8AEF-40A2-B67F-09B0F0BC684A}">
      <dsp:nvSpPr>
        <dsp:cNvPr id="0" name=""/>
        <dsp:cNvSpPr/>
      </dsp:nvSpPr>
      <dsp:spPr>
        <a:xfrm>
          <a:off x="116563" y="1268979"/>
          <a:ext cx="1692378" cy="491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Early April</a:t>
          </a:r>
        </a:p>
      </dsp:txBody>
      <dsp:txXfrm>
        <a:off x="116563" y="1268979"/>
        <a:ext cx="1692378" cy="491217"/>
      </dsp:txXfrm>
    </dsp:sp>
    <dsp:sp modelId="{8E0DF5D6-5846-439C-91B1-A635BAC5850F}">
      <dsp:nvSpPr>
        <dsp:cNvPr id="0" name=""/>
        <dsp:cNvSpPr/>
      </dsp:nvSpPr>
      <dsp:spPr>
        <a:xfrm>
          <a:off x="116563" y="62655"/>
          <a:ext cx="1692378" cy="12063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Bladen Lakes PBA Meeting in Pender County – “speed dating” meeting with various agencies, date/time TBD </a:t>
          </a:r>
        </a:p>
      </dsp:txBody>
      <dsp:txXfrm>
        <a:off x="116563" y="62655"/>
        <a:ext cx="1692378" cy="1206323"/>
      </dsp:txXfrm>
    </dsp:sp>
    <dsp:sp modelId="{E74458F9-64C6-48B3-A6D0-889E4C6C6C47}">
      <dsp:nvSpPr>
        <dsp:cNvPr id="0" name=""/>
        <dsp:cNvSpPr/>
      </dsp:nvSpPr>
      <dsp:spPr>
        <a:xfrm>
          <a:off x="962752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6A05D-A35F-429B-AF48-67CA1F2F7B75}">
      <dsp:nvSpPr>
        <dsp:cNvPr id="0" name=""/>
        <dsp:cNvSpPr/>
      </dsp:nvSpPr>
      <dsp:spPr>
        <a:xfrm>
          <a:off x="1078141" y="2333284"/>
          <a:ext cx="1692378" cy="491217"/>
        </a:xfrm>
        <a:prstGeom prst="rect">
          <a:avLst/>
        </a:prstGeom>
        <a:solidFill>
          <a:schemeClr val="accent2">
            <a:hueOff val="-370536"/>
            <a:satOff val="1775"/>
            <a:lumOff val="1642"/>
            <a:alphaOff val="0"/>
          </a:schemeClr>
        </a:solidFill>
        <a:ln w="19050" cap="rnd" cmpd="sng" algn="ctr">
          <a:solidFill>
            <a:schemeClr val="accent2">
              <a:hueOff val="-370536"/>
              <a:satOff val="1775"/>
              <a:lumOff val="1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23 Apr.</a:t>
          </a:r>
        </a:p>
      </dsp:txBody>
      <dsp:txXfrm>
        <a:off x="1078141" y="2333284"/>
        <a:ext cx="1692378" cy="491217"/>
      </dsp:txXfrm>
    </dsp:sp>
    <dsp:sp modelId="{293C7934-FF59-4FDE-835A-57995ACBD9CD}">
      <dsp:nvSpPr>
        <dsp:cNvPr id="0" name=""/>
        <dsp:cNvSpPr/>
      </dsp:nvSpPr>
      <dsp:spPr>
        <a:xfrm>
          <a:off x="1078141" y="2824502"/>
          <a:ext cx="1692378" cy="866078"/>
        </a:xfrm>
        <a:prstGeom prst="rect">
          <a:avLst/>
        </a:prstGeom>
        <a:solidFill>
          <a:schemeClr val="accent2">
            <a:tint val="40000"/>
            <a:alpha val="90000"/>
            <a:hueOff val="-511480"/>
            <a:satOff val="5638"/>
            <a:lumOff val="5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11480"/>
              <a:satOff val="5638"/>
              <a:lumOff val="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Party for the Pine, Fire for the Forest at the Boyd Tract of Weymouth Woods</a:t>
          </a:r>
        </a:p>
      </dsp:txBody>
      <dsp:txXfrm>
        <a:off x="1078141" y="2824502"/>
        <a:ext cx="1692378" cy="866078"/>
      </dsp:txXfrm>
    </dsp:sp>
    <dsp:sp modelId="{61307113-D78E-495B-B2D0-0963F94E7A6F}">
      <dsp:nvSpPr>
        <dsp:cNvPr id="0" name=""/>
        <dsp:cNvSpPr/>
      </dsp:nvSpPr>
      <dsp:spPr>
        <a:xfrm>
          <a:off x="1924331" y="2046740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370536"/>
              <a:satOff val="1775"/>
              <a:lumOff val="16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D503F-5FB6-42DF-A43F-171D7D2E734B}">
      <dsp:nvSpPr>
        <dsp:cNvPr id="0" name=""/>
        <dsp:cNvSpPr/>
      </dsp:nvSpPr>
      <dsp:spPr>
        <a:xfrm rot="2700000">
          <a:off x="930912" y="2014901"/>
          <a:ext cx="63679" cy="636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1F548-18A3-4360-B780-687A423A63C4}">
      <dsp:nvSpPr>
        <dsp:cNvPr id="0" name=""/>
        <dsp:cNvSpPr/>
      </dsp:nvSpPr>
      <dsp:spPr>
        <a:xfrm rot="2700000">
          <a:off x="1892491" y="2014901"/>
          <a:ext cx="63679" cy="63679"/>
        </a:xfrm>
        <a:prstGeom prst="rect">
          <a:avLst/>
        </a:prstGeom>
        <a:solidFill>
          <a:schemeClr val="accent2">
            <a:hueOff val="-370536"/>
            <a:satOff val="1775"/>
            <a:lumOff val="164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6A825-8079-4A86-8644-8F98BA916DD8}">
      <dsp:nvSpPr>
        <dsp:cNvPr id="0" name=""/>
        <dsp:cNvSpPr/>
      </dsp:nvSpPr>
      <dsp:spPr>
        <a:xfrm>
          <a:off x="2039720" y="1268979"/>
          <a:ext cx="1692378" cy="491217"/>
        </a:xfrm>
        <a:prstGeom prst="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May</a:t>
          </a:r>
        </a:p>
      </dsp:txBody>
      <dsp:txXfrm>
        <a:off x="2039720" y="1268979"/>
        <a:ext cx="1692378" cy="491217"/>
      </dsp:txXfrm>
    </dsp:sp>
    <dsp:sp modelId="{785878D8-A120-449A-82FF-C8A3B493DCA3}">
      <dsp:nvSpPr>
        <dsp:cNvPr id="0" name=""/>
        <dsp:cNvSpPr/>
      </dsp:nvSpPr>
      <dsp:spPr>
        <a:xfrm>
          <a:off x="2039720" y="217312"/>
          <a:ext cx="1692378" cy="1051666"/>
        </a:xfrm>
        <a:prstGeom prst="rect">
          <a:avLst/>
        </a:prstGeom>
        <a:solidFill>
          <a:schemeClr val="accent2">
            <a:tint val="40000"/>
            <a:alpha val="90000"/>
            <a:hueOff val="-1022960"/>
            <a:satOff val="11277"/>
            <a:lumOff val="10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22960"/>
              <a:satOff val="11277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Certified Burner course postponed from April to early- or mid- May. Details coming soon.</a:t>
          </a:r>
        </a:p>
      </dsp:txBody>
      <dsp:txXfrm>
        <a:off x="2039720" y="217312"/>
        <a:ext cx="1692378" cy="1051666"/>
      </dsp:txXfrm>
    </dsp:sp>
    <dsp:sp modelId="{FD19E3EF-74D6-4384-A838-8A7C87F576F7}">
      <dsp:nvSpPr>
        <dsp:cNvPr id="0" name=""/>
        <dsp:cNvSpPr/>
      </dsp:nvSpPr>
      <dsp:spPr>
        <a:xfrm>
          <a:off x="2885909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5A667-7E06-469F-8616-E67A9AC0EE4B}">
      <dsp:nvSpPr>
        <dsp:cNvPr id="0" name=""/>
        <dsp:cNvSpPr/>
      </dsp:nvSpPr>
      <dsp:spPr>
        <a:xfrm>
          <a:off x="3001298" y="2333284"/>
          <a:ext cx="1692378" cy="491217"/>
        </a:xfrm>
        <a:prstGeom prst="rect">
          <a:avLst/>
        </a:prstGeom>
        <a:solidFill>
          <a:schemeClr val="accent2">
            <a:hueOff val="-1111607"/>
            <a:satOff val="5325"/>
            <a:lumOff val="4926"/>
            <a:alphaOff val="0"/>
          </a:schemeClr>
        </a:solidFill>
        <a:ln w="19050" cap="rnd" cmpd="sng" algn="ctr">
          <a:solidFill>
            <a:schemeClr val="accent2">
              <a:hueOff val="-1111607"/>
              <a:satOff val="5325"/>
              <a:lumOff val="4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14 May</a:t>
          </a:r>
        </a:p>
      </dsp:txBody>
      <dsp:txXfrm>
        <a:off x="3001298" y="2333284"/>
        <a:ext cx="1692378" cy="491217"/>
      </dsp:txXfrm>
    </dsp:sp>
    <dsp:sp modelId="{D0370AF1-9B3F-4C5F-869C-78BB670A5A23}">
      <dsp:nvSpPr>
        <dsp:cNvPr id="0" name=""/>
        <dsp:cNvSpPr/>
      </dsp:nvSpPr>
      <dsp:spPr>
        <a:xfrm>
          <a:off x="3001298" y="2824502"/>
          <a:ext cx="1692378" cy="1206323"/>
        </a:xfrm>
        <a:prstGeom prst="rect">
          <a:avLst/>
        </a:prstGeom>
        <a:solidFill>
          <a:schemeClr val="accent2">
            <a:tint val="40000"/>
            <a:alpha val="90000"/>
            <a:hueOff val="-1534440"/>
            <a:satOff val="16915"/>
            <a:lumOff val="161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534440"/>
              <a:satOff val="16915"/>
              <a:lumOff val="16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Harris Lake County Park Longleaf Festival – will be a mixture of in-person and virtual opportunities</a:t>
          </a:r>
        </a:p>
      </dsp:txBody>
      <dsp:txXfrm>
        <a:off x="3001298" y="2824502"/>
        <a:ext cx="1692378" cy="1206323"/>
      </dsp:txXfrm>
    </dsp:sp>
    <dsp:sp modelId="{76479A6B-CE3F-4C27-A838-9D6FA78448BD}">
      <dsp:nvSpPr>
        <dsp:cNvPr id="0" name=""/>
        <dsp:cNvSpPr/>
      </dsp:nvSpPr>
      <dsp:spPr>
        <a:xfrm>
          <a:off x="3847488" y="2046740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1111607"/>
              <a:satOff val="5325"/>
              <a:lumOff val="49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10146-595C-45BE-9BC3-8C0EBE665E36}">
      <dsp:nvSpPr>
        <dsp:cNvPr id="0" name=""/>
        <dsp:cNvSpPr/>
      </dsp:nvSpPr>
      <dsp:spPr>
        <a:xfrm rot="2700000">
          <a:off x="2854069" y="2014901"/>
          <a:ext cx="63679" cy="63679"/>
        </a:xfrm>
        <a:prstGeom prst="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1A0EC-5E29-4A00-92C0-F24D25E008AA}">
      <dsp:nvSpPr>
        <dsp:cNvPr id="0" name=""/>
        <dsp:cNvSpPr/>
      </dsp:nvSpPr>
      <dsp:spPr>
        <a:xfrm rot="2700000">
          <a:off x="3815648" y="2014901"/>
          <a:ext cx="63679" cy="63679"/>
        </a:xfrm>
        <a:prstGeom prst="rect">
          <a:avLst/>
        </a:prstGeom>
        <a:solidFill>
          <a:schemeClr val="accent2">
            <a:hueOff val="-1111607"/>
            <a:satOff val="5325"/>
            <a:lumOff val="4926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E14F-DC48-4D32-8FDB-1EAAC1BF4FCD}">
      <dsp:nvSpPr>
        <dsp:cNvPr id="0" name=""/>
        <dsp:cNvSpPr/>
      </dsp:nvSpPr>
      <dsp:spPr>
        <a:xfrm>
          <a:off x="3962877" y="1268979"/>
          <a:ext cx="1692378" cy="491217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15–16 June</a:t>
          </a:r>
        </a:p>
      </dsp:txBody>
      <dsp:txXfrm>
        <a:off x="3962877" y="1268979"/>
        <a:ext cx="1692378" cy="491217"/>
      </dsp:txXfrm>
    </dsp:sp>
    <dsp:sp modelId="{4F290C80-26ED-4729-BF77-806692A337F1}">
      <dsp:nvSpPr>
        <dsp:cNvPr id="0" name=""/>
        <dsp:cNvSpPr/>
      </dsp:nvSpPr>
      <dsp:spPr>
        <a:xfrm>
          <a:off x="3962877" y="217312"/>
          <a:ext cx="1692378" cy="1051666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Longleaf Academy Herbicides 201 at NC State Extension Center in Elizabethtown</a:t>
          </a:r>
        </a:p>
      </dsp:txBody>
      <dsp:txXfrm>
        <a:off x="3962877" y="217312"/>
        <a:ext cx="1692378" cy="1051666"/>
      </dsp:txXfrm>
    </dsp:sp>
    <dsp:sp modelId="{D24870B3-EBE9-4A27-B965-1D7C264C80DA}">
      <dsp:nvSpPr>
        <dsp:cNvPr id="0" name=""/>
        <dsp:cNvSpPr/>
      </dsp:nvSpPr>
      <dsp:spPr>
        <a:xfrm>
          <a:off x="4809066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03434-A632-48C0-BDF1-19D7EACC2079}">
      <dsp:nvSpPr>
        <dsp:cNvPr id="0" name=""/>
        <dsp:cNvSpPr/>
      </dsp:nvSpPr>
      <dsp:spPr>
        <a:xfrm>
          <a:off x="4924455" y="2333284"/>
          <a:ext cx="1692378" cy="491217"/>
        </a:xfrm>
        <a:prstGeom prst="rect">
          <a:avLst/>
        </a:prstGeom>
        <a:solidFill>
          <a:schemeClr val="accent2">
            <a:hueOff val="-1852679"/>
            <a:satOff val="8875"/>
            <a:lumOff val="8211"/>
            <a:alphaOff val="0"/>
          </a:schemeClr>
        </a:solidFill>
        <a:ln w="19050" cap="rnd" cmpd="sng" algn="ctr">
          <a:solidFill>
            <a:schemeClr val="accent2">
              <a:hueOff val="-1852679"/>
              <a:satOff val="8875"/>
              <a:lumOff val="8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Early Oct.</a:t>
          </a:r>
        </a:p>
      </dsp:txBody>
      <dsp:txXfrm>
        <a:off x="4924455" y="2333284"/>
        <a:ext cx="1692378" cy="491217"/>
      </dsp:txXfrm>
    </dsp:sp>
    <dsp:sp modelId="{953770A4-AF3E-4CB6-8450-91ECBF0D399D}">
      <dsp:nvSpPr>
        <dsp:cNvPr id="0" name=""/>
        <dsp:cNvSpPr/>
      </dsp:nvSpPr>
      <dsp:spPr>
        <a:xfrm>
          <a:off x="4924455" y="2824502"/>
          <a:ext cx="1692378" cy="711421"/>
        </a:xfrm>
        <a:prstGeom prst="rect">
          <a:avLst/>
        </a:prstGeom>
        <a:solidFill>
          <a:schemeClr val="accent2">
            <a:tint val="40000"/>
            <a:alpha val="90000"/>
            <a:hueOff val="-2557400"/>
            <a:satOff val="28192"/>
            <a:lumOff val="268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557400"/>
              <a:satOff val="28192"/>
              <a:lumOff val="2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Certified Burner training tentatively first week in October</a:t>
          </a:r>
        </a:p>
      </dsp:txBody>
      <dsp:txXfrm>
        <a:off x="4924455" y="2824502"/>
        <a:ext cx="1692378" cy="711421"/>
      </dsp:txXfrm>
    </dsp:sp>
    <dsp:sp modelId="{8B3BE52D-2A9E-474B-9E4C-BF6E6539D3CE}">
      <dsp:nvSpPr>
        <dsp:cNvPr id="0" name=""/>
        <dsp:cNvSpPr/>
      </dsp:nvSpPr>
      <dsp:spPr>
        <a:xfrm>
          <a:off x="5770644" y="2046740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1852679"/>
              <a:satOff val="8875"/>
              <a:lumOff val="8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79750-9606-43ED-9A4D-7BCFC1373472}">
      <dsp:nvSpPr>
        <dsp:cNvPr id="0" name=""/>
        <dsp:cNvSpPr/>
      </dsp:nvSpPr>
      <dsp:spPr>
        <a:xfrm rot="2700000">
          <a:off x="4777226" y="2014901"/>
          <a:ext cx="63679" cy="63679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0F844-E859-4874-A2ED-1078C08265DC}">
      <dsp:nvSpPr>
        <dsp:cNvPr id="0" name=""/>
        <dsp:cNvSpPr/>
      </dsp:nvSpPr>
      <dsp:spPr>
        <a:xfrm rot="2700000">
          <a:off x="5738805" y="2014901"/>
          <a:ext cx="63679" cy="63679"/>
        </a:xfrm>
        <a:prstGeom prst="rect">
          <a:avLst/>
        </a:prstGeom>
        <a:solidFill>
          <a:schemeClr val="accent2">
            <a:hueOff val="-1852679"/>
            <a:satOff val="8875"/>
            <a:lumOff val="821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F0FD3-8756-4C0D-8CEC-D45FCE9DD6ED}">
      <dsp:nvSpPr>
        <dsp:cNvPr id="0" name=""/>
        <dsp:cNvSpPr/>
      </dsp:nvSpPr>
      <dsp:spPr>
        <a:xfrm>
          <a:off x="5886034" y="1268979"/>
          <a:ext cx="1692378" cy="491217"/>
        </a:xfrm>
        <a:prstGeom prst="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8 Oct.</a:t>
          </a:r>
        </a:p>
      </dsp:txBody>
      <dsp:txXfrm>
        <a:off x="5886034" y="1268979"/>
        <a:ext cx="1692378" cy="491217"/>
      </dsp:txXfrm>
    </dsp:sp>
    <dsp:sp modelId="{56866120-5214-4008-B98D-764299EFAB88}">
      <dsp:nvSpPr>
        <dsp:cNvPr id="0" name=""/>
        <dsp:cNvSpPr/>
      </dsp:nvSpPr>
      <dsp:spPr>
        <a:xfrm>
          <a:off x="5886034" y="0"/>
          <a:ext cx="1692378" cy="1268979"/>
        </a:xfrm>
        <a:prstGeom prst="rect">
          <a:avLst/>
        </a:prstGeom>
        <a:solidFill>
          <a:schemeClr val="accent2">
            <a:tint val="40000"/>
            <a:alpha val="90000"/>
            <a:hueOff val="-3068879"/>
            <a:satOff val="33830"/>
            <a:lumOff val="32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068879"/>
              <a:satOff val="33830"/>
              <a:lumOff val="3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Fire in the Pines Festival at </a:t>
          </a:r>
          <a:r>
            <a:rPr lang="en-US" sz="1200" kern="1200" dirty="0" err="1"/>
            <a:t>Halyburton</a:t>
          </a:r>
          <a:r>
            <a:rPr lang="en-US" sz="1200" kern="1200" dirty="0"/>
            <a:t> Park in Wilmington – online content and activities throughout the week</a:t>
          </a:r>
        </a:p>
      </dsp:txBody>
      <dsp:txXfrm>
        <a:off x="5886034" y="0"/>
        <a:ext cx="1692378" cy="1268979"/>
      </dsp:txXfrm>
    </dsp:sp>
    <dsp:sp modelId="{8D5BA802-6E31-42C6-9110-AD7008C3593E}">
      <dsp:nvSpPr>
        <dsp:cNvPr id="0" name=""/>
        <dsp:cNvSpPr/>
      </dsp:nvSpPr>
      <dsp:spPr>
        <a:xfrm>
          <a:off x="6732223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922BF-54FE-4DD9-BB80-B5E343158537}">
      <dsp:nvSpPr>
        <dsp:cNvPr id="0" name=""/>
        <dsp:cNvSpPr/>
      </dsp:nvSpPr>
      <dsp:spPr>
        <a:xfrm>
          <a:off x="6847612" y="2333284"/>
          <a:ext cx="1692378" cy="491217"/>
        </a:xfrm>
        <a:prstGeom prst="rect">
          <a:avLst/>
        </a:prstGeom>
        <a:solidFill>
          <a:schemeClr val="accent2">
            <a:hueOff val="-2593750"/>
            <a:satOff val="12425"/>
            <a:lumOff val="11495"/>
            <a:alphaOff val="0"/>
          </a:schemeClr>
        </a:solidFill>
        <a:ln w="19050" cap="rnd" cmpd="sng" algn="ctr">
          <a:solidFill>
            <a:schemeClr val="accent2">
              <a:hueOff val="-2593750"/>
              <a:satOff val="12425"/>
              <a:lumOff val="11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25–28 Oct.</a:t>
          </a:r>
        </a:p>
      </dsp:txBody>
      <dsp:txXfrm>
        <a:off x="6847612" y="2333284"/>
        <a:ext cx="1692378" cy="491217"/>
      </dsp:txXfrm>
    </dsp:sp>
    <dsp:sp modelId="{86A16089-8857-43E4-8EF2-C67FD4697E81}">
      <dsp:nvSpPr>
        <dsp:cNvPr id="0" name=""/>
        <dsp:cNvSpPr/>
      </dsp:nvSpPr>
      <dsp:spPr>
        <a:xfrm>
          <a:off x="6847612" y="2824502"/>
          <a:ext cx="1692378" cy="1051666"/>
        </a:xfrm>
        <a:prstGeom prst="rect">
          <a:avLst/>
        </a:prstGeom>
        <a:solidFill>
          <a:schemeClr val="accent2">
            <a:tint val="40000"/>
            <a:alpha val="90000"/>
            <a:hueOff val="-3580359"/>
            <a:satOff val="39469"/>
            <a:lumOff val="37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580359"/>
              <a:satOff val="39469"/>
              <a:lumOff val="37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14</a:t>
          </a:r>
          <a:r>
            <a:rPr lang="en-US" sz="1200" kern="1200" baseline="30000" dirty="0"/>
            <a:t>th</a:t>
          </a:r>
          <a:r>
            <a:rPr lang="en-US" sz="1200" kern="1200" dirty="0"/>
            <a:t> Biennial Longleaf</a:t>
          </a:r>
          <a:r>
            <a:rPr lang="en-US" sz="1200" kern="1200" baseline="0" dirty="0"/>
            <a:t> Alliance Conference at the Hotel Ballast in Wilmington</a:t>
          </a:r>
          <a:endParaRPr lang="en-US" sz="1200" kern="1200" dirty="0"/>
        </a:p>
      </dsp:txBody>
      <dsp:txXfrm>
        <a:off x="6847612" y="2824502"/>
        <a:ext cx="1692378" cy="1051666"/>
      </dsp:txXfrm>
    </dsp:sp>
    <dsp:sp modelId="{F933F6F4-33C1-43F3-8F0E-EE3ECC78B238}">
      <dsp:nvSpPr>
        <dsp:cNvPr id="0" name=""/>
        <dsp:cNvSpPr/>
      </dsp:nvSpPr>
      <dsp:spPr>
        <a:xfrm>
          <a:off x="7693801" y="2046740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2593750"/>
              <a:satOff val="12425"/>
              <a:lumOff val="11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31879-8BF4-4142-BEA4-70438E3C4BA4}">
      <dsp:nvSpPr>
        <dsp:cNvPr id="0" name=""/>
        <dsp:cNvSpPr/>
      </dsp:nvSpPr>
      <dsp:spPr>
        <a:xfrm rot="2700000">
          <a:off x="6700383" y="2014901"/>
          <a:ext cx="63679" cy="63679"/>
        </a:xfrm>
        <a:prstGeom prst="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4AF1E-8F0C-447E-BC5D-CC57A02DB6F2}">
      <dsp:nvSpPr>
        <dsp:cNvPr id="0" name=""/>
        <dsp:cNvSpPr/>
      </dsp:nvSpPr>
      <dsp:spPr>
        <a:xfrm rot="2700000">
          <a:off x="7661962" y="2014901"/>
          <a:ext cx="63679" cy="63679"/>
        </a:xfrm>
        <a:prstGeom prst="rect">
          <a:avLst/>
        </a:prstGeom>
        <a:solidFill>
          <a:schemeClr val="accent2">
            <a:hueOff val="-2593750"/>
            <a:satOff val="12425"/>
            <a:lumOff val="1149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4FC03-28C5-439C-8978-7C26425300B6}">
      <dsp:nvSpPr>
        <dsp:cNvPr id="0" name=""/>
        <dsp:cNvSpPr/>
      </dsp:nvSpPr>
      <dsp:spPr>
        <a:xfrm>
          <a:off x="7809191" y="1268979"/>
          <a:ext cx="1692378" cy="491217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Early Dec.</a:t>
          </a:r>
        </a:p>
      </dsp:txBody>
      <dsp:txXfrm>
        <a:off x="7809191" y="1268979"/>
        <a:ext cx="1692378" cy="491217"/>
      </dsp:txXfrm>
    </dsp:sp>
    <dsp:sp modelId="{5FA93EFB-527D-418A-A848-D6A8E88DF0C7}">
      <dsp:nvSpPr>
        <dsp:cNvPr id="0" name=""/>
        <dsp:cNvSpPr/>
      </dsp:nvSpPr>
      <dsp:spPr>
        <a:xfrm>
          <a:off x="7809191" y="402900"/>
          <a:ext cx="1692378" cy="866078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Certified Burner training tentatively first week in December</a:t>
          </a:r>
        </a:p>
      </dsp:txBody>
      <dsp:txXfrm>
        <a:off x="7809191" y="402900"/>
        <a:ext cx="1692378" cy="866078"/>
      </dsp:txXfrm>
    </dsp:sp>
    <dsp:sp modelId="{85C0CCB8-4FC3-43AB-AF21-3438D4115FC9}">
      <dsp:nvSpPr>
        <dsp:cNvPr id="0" name=""/>
        <dsp:cNvSpPr/>
      </dsp:nvSpPr>
      <dsp:spPr>
        <a:xfrm>
          <a:off x="8655380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A1E0D-CA1F-42B5-84E6-040DFC224DB0}">
      <dsp:nvSpPr>
        <dsp:cNvPr id="0" name=""/>
        <dsp:cNvSpPr/>
      </dsp:nvSpPr>
      <dsp:spPr>
        <a:xfrm rot="2700000">
          <a:off x="8623540" y="2014901"/>
          <a:ext cx="63679" cy="63679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60961-4A2C-4C76-A856-9414B8A0D46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283D-A700-4600-927F-695B90B9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EC248-3DA1-46EE-B651-CB9690876B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283D-A700-4600-927F-695B90B98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283D-A700-4600-927F-695B90B98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meeting will likely be in person in Raleigh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283D-A700-4600-927F-695B90B98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73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21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1349-7160-467C-AE48-EAAC334505A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BB6359-4ECD-4603-ACC6-74BCA955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longleaf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lian.Wilson@ncagr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hyperlink" Target="https://americaslongleaf.org/resources/2020-range-wide-accomplishment-repo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f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leafalliance.org/upcoming-ev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630F-F608-4004-B7C2-81C922540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Partnership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3E633-1B35-46EA-AE8B-A952FD32B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4" y="4263992"/>
            <a:ext cx="3498045" cy="1325857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1700" dirty="0"/>
              <a:t>Julian Wilson</a:t>
            </a:r>
          </a:p>
          <a:p>
            <a:pPr algn="l">
              <a:lnSpc>
                <a:spcPct val="90000"/>
              </a:lnSpc>
            </a:pPr>
            <a:r>
              <a:rPr lang="en-US" sz="1700" dirty="0"/>
              <a:t>Longleaf Program Coordinator   </a:t>
            </a:r>
          </a:p>
          <a:p>
            <a:pPr algn="l">
              <a:lnSpc>
                <a:spcPct val="90000"/>
              </a:lnSpc>
            </a:pPr>
            <a:r>
              <a:rPr lang="en-US" sz="1700" dirty="0"/>
              <a:t>NC Forest Service</a:t>
            </a:r>
          </a:p>
          <a:p>
            <a:pPr algn="l">
              <a:lnSpc>
                <a:spcPct val="90000"/>
              </a:lnSpc>
            </a:pPr>
            <a:r>
              <a:rPr lang="en-US" sz="1700" dirty="0"/>
              <a:t>Julian.Wilson@ncagr.gov</a:t>
            </a:r>
          </a:p>
          <a:p>
            <a:pPr algn="l">
              <a:lnSpc>
                <a:spcPct val="90000"/>
              </a:lnSpc>
            </a:pPr>
            <a:r>
              <a:rPr lang="en-US" sz="1700" dirty="0"/>
              <a:t>March 9, 2022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logo_green.JPG">
            <a:extLst>
              <a:ext uri="{FF2B5EF4-FFF2-40B4-BE49-F238E27FC236}">
                <a16:creationId xmlns:a16="http://schemas.microsoft.com/office/drawing/2014/main" id="{7B043B0B-41AE-4082-80F8-77747C3803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603" y="1663443"/>
            <a:ext cx="4887354" cy="35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Next NC Longleaf Coalition Meeting is May 18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2022</a:t>
            </a:r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Additional information and resources from the NC Longleaf Coalition can be found at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https://nclongleaf.org/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Julian Wilson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Longleaf Program Coordinator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 Forest Service 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Julian.Wilson@ncagr.gov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(office) 919-857-4815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(cell) 919-604-2443</a:t>
            </a:r>
          </a:p>
        </p:txBody>
      </p:sp>
    </p:spTree>
    <p:extLst>
      <p:ext uri="{BB962C8B-B14F-4D97-AF65-F5344CB8AC3E}">
        <p14:creationId xmlns:p14="http://schemas.microsoft.com/office/powerpoint/2010/main" val="56594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Who we are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mission of the North Carolina Longleaf Coalition is to promote the maintenance and restoration of North Carolina’s longleaf pine ecosystem, including its cultural and economic values, by forming a collaborative network of diverse stakeholders to provide strategic leadership across the historic range while also supporting local restoration activities.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NCFS, USFS, USFWS, NC WRC, NC State Parks, SERPPAS, NCSU, Consulting Forester (currently True North), The Nature Conservancy, NRCS, and DoD (currently vacant)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America’s Longleaf Restoration Initiative Range-wide Accomplishment Report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https://americaslongleaf.org/resources/2020-range-wide-accomplishment-report/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9B97DD3-0D61-4A24-A924-1F9AA9D66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45" y="5647520"/>
            <a:ext cx="1813097" cy="55384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79B9FD5-2D02-4C34-86F1-248E0728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23" y="258744"/>
            <a:ext cx="1338569" cy="13208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B5D135E8-61B5-4E7D-913F-FA3B728C9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29" y="1970885"/>
            <a:ext cx="1521556" cy="1134251"/>
          </a:xfrm>
          <a:prstGeom prst="rect">
            <a:avLst/>
          </a:prstGeom>
        </p:spPr>
      </p:pic>
      <p:pic>
        <p:nvPicPr>
          <p:cNvPr id="14" name="Picture 1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535C9589-D360-49C3-A88A-A95823AF1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20" y="5221569"/>
            <a:ext cx="1026974" cy="122140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E3FC68B4-EE53-424A-83BB-9FDF11FCF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0" y="5702587"/>
            <a:ext cx="2378897" cy="443713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CB4151A1-0E4A-45E4-9A1B-3D75C8134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75" y="5369096"/>
            <a:ext cx="2129039" cy="118122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DC138AA-B735-4FAA-AF3E-D326BAE185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20" y="320563"/>
            <a:ext cx="1219222" cy="132640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B8592ED1-4E80-451E-B097-3A107C769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74" y="320563"/>
            <a:ext cx="1342517" cy="1326407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960F4D19-89BE-4FC7-B961-DCBE3C828F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1" y="3529475"/>
            <a:ext cx="1565672" cy="1143000"/>
          </a:xfrm>
          <a:prstGeom prst="rect">
            <a:avLst/>
          </a:prstGeom>
        </p:spPr>
      </p:pic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0E64BB91-68CE-422C-A5A4-EDBE8BA0CC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0" y="258743"/>
            <a:ext cx="111055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C9FC351E-2EFC-48C4-A5CD-E6966303B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4603" r="304" b="4490"/>
          <a:stretch/>
        </p:blipFill>
        <p:spPr>
          <a:xfrm>
            <a:off x="-228600" y="0"/>
            <a:ext cx="6848475" cy="685800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754" y="2238682"/>
            <a:ext cx="3342176" cy="237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3000" b="1" dirty="0"/>
              <a:t>Congratulation to Jeff Marcus, winner of the 2021 </a:t>
            </a:r>
            <a:r>
              <a:rPr lang="en-US" sz="3000" b="1" dirty="0" err="1"/>
              <a:t>Illustris</a:t>
            </a:r>
            <a:r>
              <a:rPr lang="en-US" sz="3000" b="1" dirty="0"/>
              <a:t> Palustris Award! </a:t>
            </a:r>
            <a:br>
              <a:rPr lang="en-US" sz="3000" b="1" dirty="0"/>
            </a:b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4525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7" y="1378252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Submit a nomination for the 2022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Illustris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Palustris Award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7F6A37-95F8-4BBB-8160-32129C148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21482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60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a tree&#10;&#10;Description automatically generated with low confidence">
            <a:extLst>
              <a:ext uri="{FF2B5EF4-FFF2-40B4-BE49-F238E27FC236}">
                <a16:creationId xmlns:a16="http://schemas.microsoft.com/office/drawing/2014/main" id="{135E32BE-D355-4811-A615-E150B252F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" r="1707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Longleaf Honor Roll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7E607B3-AF1B-448C-8742-20ECBC1B2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67BF82F-37EF-44FE-B57E-3C3F5CAB5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496174"/>
              </p:ext>
            </p:extLst>
          </p:nvPr>
        </p:nvGraphicFramePr>
        <p:xfrm>
          <a:off x="714828" y="1361818"/>
          <a:ext cx="3886806" cy="488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536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nature, fire&#10;&#10;Description automatically generated">
            <a:extLst>
              <a:ext uri="{FF2B5EF4-FFF2-40B4-BE49-F238E27FC236}">
                <a16:creationId xmlns:a16="http://schemas.microsoft.com/office/drawing/2014/main" id="{5E8D4206-F604-4796-A119-AE596A651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 t="-147" r="-6725" b="147"/>
          <a:stretch/>
        </p:blipFill>
        <p:spPr>
          <a:xfrm>
            <a:off x="4568725" y="-18521"/>
            <a:ext cx="72899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" pitchFamily="34" charset="0"/>
                <a:cs typeface="Arial" pitchFamily="34" charset="0"/>
              </a:rPr>
              <a:t>New Opportunity for Prescribed Burn Funding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FCAF85-3771-4CD1-892B-4B9C0EC8B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61179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810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Submit a Champion Tree Nomination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7F6A37-95F8-4BBB-8160-32129C148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57133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6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Save the Date: Upcoming Longleaf Events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97D81792-9A44-4AAA-8121-54FDF4C09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49703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29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Longleaf Academy: </a:t>
            </a:r>
            <a:b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Herbicides 201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June 15-16, 2022, in Elizabethtown, NC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Information on other academies can be found at </a:t>
            </a: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https://longleafalliance.org/upcoming-events/</a:t>
            </a: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Now - Virtual Longleaf Foundations (through December 31)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March 29-31 in Buena Vista, GA - Fire &amp; Longleaf 201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April 5 in Evergreen, AL – Converting Loblolly to Longleaf Over Time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April 12-14 in Lufkin, TX – Longleaf 101 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94D8D7-6F8E-432E-B446-02CC1814D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2" y="-53764"/>
            <a:ext cx="5207472" cy="69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70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27183</TotalTime>
  <Words>728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Partnership Updates</vt:lpstr>
      <vt:lpstr>Who we are</vt:lpstr>
      <vt:lpstr>Congratulation to Jeff Marcus, winner of the 2021 Illustris Palustris Award!  </vt:lpstr>
      <vt:lpstr>Submit a nomination for the 2022 Illustris Palustris Award</vt:lpstr>
      <vt:lpstr>Longleaf Honor Roll</vt:lpstr>
      <vt:lpstr>New Opportunity for Prescribed Burn Funding</vt:lpstr>
      <vt:lpstr>Submit a Champion Tree Nomination</vt:lpstr>
      <vt:lpstr>Save the Date: Upcoming Longleaf Events</vt:lpstr>
      <vt:lpstr>Longleaf Academy:  Herbicides 201</vt:lpstr>
      <vt:lpstr>Next NC Longleaf Coalition Meeting is May 18th,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Julian</dc:creator>
  <cp:lastModifiedBy>Wilson, Julian</cp:lastModifiedBy>
  <cp:revision>28</cp:revision>
  <dcterms:created xsi:type="dcterms:W3CDTF">2022-01-12T19:08:57Z</dcterms:created>
  <dcterms:modified xsi:type="dcterms:W3CDTF">2022-03-10T15:10:06Z</dcterms:modified>
</cp:coreProperties>
</file>